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07dc12f6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07dc12f6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07dc12f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07dc12f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07dc12f6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07dc12f6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07dc12f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07dc12f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0903cb5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0903cb5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07dc12f6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507dc12f6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072e1ba2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072e1ba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07dc12f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07dc12f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07dc12f6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07dc12f6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07dc12f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07dc12f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3ddecf29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3ddecf29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3ddecf29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3ddecf29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07dc12f6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07dc12f6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07dc12f6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07dc12f6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67875" y="1833050"/>
            <a:ext cx="5486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Third-1  2025 Analysis of Tshabron Operations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734450" y="3796175"/>
            <a:ext cx="38421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Cost, Sales, Business Plan, and Recommendations </a:t>
            </a: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by Chukwuebuka Tshally-Okeke</a:t>
            </a:r>
            <a:endParaRPr i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738" y="374250"/>
            <a:ext cx="3679525" cy="966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B6D7A8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Financial Management</a:t>
            </a:r>
            <a:endParaRPr/>
          </a:p>
        </p:txBody>
      </p:sp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Set monthly targets for each branch based on product supply.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Set aside profit allocation for supply of products and asset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acquisition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Data-Driven budgeting and forecasting.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Staff Role Optimisation</a:t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20% salary increase to any branch that exceeds 90% of sales target including MoMo.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Branch managers would be involved in accounting processes.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Query low-performing shops or replace staff.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MoMo: How to Recruit More Agents and Improve MoMo Operations. </a:t>
            </a:r>
            <a:endParaRPr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Target unemployed youths, petty traders, and POS operators.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Regular agent support visits and quick payout systems.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Support top agents with additional float funding.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Use google sheets to track agent performance regularly.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Quickly replace or retrain slow-performing agents.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Expected Results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Higher revenue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Reduced costs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Faster business scaling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Win-Win situation for staff and management.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Expansion Recommendation</a:t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359700" y="2914175"/>
            <a:ext cx="29145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latin typeface="Montserrat"/>
                <a:ea typeface="Montserrat"/>
                <a:cs typeface="Montserrat"/>
                <a:sym typeface="Montserrat"/>
              </a:rPr>
              <a:t>Education and Certification Centre</a:t>
            </a:r>
            <a:endParaRPr b="1" sz="1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Certification centre: Register people for online exams (like JAMB centres).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6046125" y="909425"/>
            <a:ext cx="29145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latin typeface="Montserrat"/>
                <a:ea typeface="Montserrat"/>
                <a:cs typeface="Montserrat"/>
                <a:sym typeface="Montserrat"/>
              </a:rPr>
              <a:t>Agency Banking</a:t>
            </a:r>
            <a:endParaRPr b="1" sz="1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Partner with banks to open banking agent centres at your shops/kiosks.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Offer account opening, deposits, withdrawals, and even loan applications.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1105125" y="1091675"/>
            <a:ext cx="2914500" cy="21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 u="sng">
                <a:latin typeface="Montserrat"/>
                <a:ea typeface="Montserrat"/>
                <a:cs typeface="Montserrat"/>
                <a:sym typeface="Montserrat"/>
              </a:rPr>
              <a:t>E-commerce and Logistics</a:t>
            </a:r>
            <a:endParaRPr b="1" sz="1200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Local e-commerce dropshipping: Sell phones, gadgets, SIMs online.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latin typeface="Montserrat"/>
                <a:ea typeface="Montserrat"/>
                <a:cs typeface="Montserrat"/>
                <a:sym typeface="Montserrat"/>
              </a:rPr>
              <a:t>Courier services: Start last-mile delivery services between towns or states.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This analysis aims to achieve </a:t>
            </a:r>
            <a:r>
              <a:rPr lang="en-GB"/>
              <a:t>three things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Identify key pain points in the business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Calculate and reduce pain points in the business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Define clear sales targets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Improve revenue growth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the key pain points?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High running costs: Expenses above budget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Purchases + Expenses </a:t>
            </a:r>
            <a:r>
              <a:rPr lang="en-GB"/>
              <a:t>outweigh</a:t>
            </a:r>
            <a:r>
              <a:rPr lang="en-GB"/>
              <a:t> Revenue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Fragmented Data or incomplete data.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/>
              <a:t>Sales </a:t>
            </a:r>
            <a:r>
              <a:rPr lang="en-GB"/>
              <a:t>targets</a:t>
            </a:r>
            <a:r>
              <a:rPr lang="en-GB"/>
              <a:t> have never been met.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Visualisation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79875" y="-76200"/>
            <a:ext cx="1942500" cy="4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Tableau Dashboard</a:t>
            </a:r>
            <a:endParaRPr sz="1400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275" y="235175"/>
            <a:ext cx="8513777" cy="48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50" y="152400"/>
            <a:ext cx="830650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002375" y="1175025"/>
            <a:ext cx="3028500" cy="127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Metrics</a:t>
            </a:r>
            <a:endParaRPr/>
          </a:p>
        </p:txBody>
      </p:sp>
      <p:pic>
        <p:nvPicPr>
          <p:cNvPr id="170" name="Google Shape;170;p19" title="Screenshot 2025-05-03 0133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3550" y="4382300"/>
            <a:ext cx="4585125" cy="69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 title="Screenshot 2025-05-03 01341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99525"/>
            <a:ext cx="8839200" cy="12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 title="Screenshot 2025-05-03 01350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01250" y="4457250"/>
            <a:ext cx="4849350" cy="5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 title="Screenshot 2025-05-04 14162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7796" y="751350"/>
            <a:ext cx="4645201" cy="22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052550" y="1203175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do you think should happen?</a:t>
            </a:r>
            <a:endParaRPr/>
          </a:p>
        </p:txBody>
      </p:sp>
      <p:sp>
        <p:nvSpPr>
          <p:cNvPr id="179" name="Google Shape;179;p20"/>
          <p:cNvSpPr txBox="1"/>
          <p:nvPr>
            <p:ph type="title"/>
          </p:nvPr>
        </p:nvSpPr>
        <p:spPr>
          <a:xfrm>
            <a:off x="1052550" y="20123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Suggested Solutions</a:t>
            </a:r>
            <a:endParaRPr sz="1600"/>
          </a:p>
        </p:txBody>
      </p:sp>
      <p:sp>
        <p:nvSpPr>
          <p:cNvPr id="180" name="Google Shape;180;p20"/>
          <p:cNvSpPr txBox="1"/>
          <p:nvPr>
            <p:ph type="title"/>
          </p:nvPr>
        </p:nvSpPr>
        <p:spPr>
          <a:xfrm>
            <a:off x="1052550" y="292640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200"/>
              <a:t>All included in a 9-paged business plan…</a:t>
            </a:r>
            <a:endParaRPr i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Strategy</a:t>
            </a:r>
            <a:endParaRPr/>
          </a:p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140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Standardised data entry via Google Forms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Centralised Google Sheets Forms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"/>
              <a:buChar char="-"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Monthly Tableau Dashboards by accounting team for quick insights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