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>
        <p:scale>
          <a:sx n="281" d="100"/>
          <a:sy n="281" d="100"/>
        </p:scale>
        <p:origin x="144" y="-5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DD966-8666-A93C-FAB5-F806CAB06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42C133-A808-D475-A88D-F98C4EC29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6F725-1E41-D57E-F90F-E85F1492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2E0A03-FAF1-1F68-F3B7-B619355D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914629-79B2-1627-6E51-16BF2DBF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6831F-5EA9-9548-8D5B-4986E8CD5FA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101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4346B-8B68-D7C1-1BEF-481AB88E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FFB094-CC3B-95FB-6CF8-EFF5A817C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41F87-0E04-3323-4A9A-F58335C3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333217-EF47-385C-CABC-55AA59D2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2962FF-E3A4-DCD6-C93F-5B1AEBA9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C205F-67A2-B947-9864-C358792FD14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267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5ED0FC-CCFC-6574-E6C6-0080FA972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72B46E-7D15-A04E-27A4-08E250AE3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EC88FB-0454-D95A-FC0C-A10594B4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10498B-1D8C-07CB-A05D-A4A50CD4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A4A256-5D18-2DF7-3FE6-6EE84521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FCDBE-0D69-FC4B-BAE1-778FC16F1A7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6091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202D0-5051-AA35-6805-CC775B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BF73D4-ADCC-2B9C-C397-698E5CEA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B2295-F37E-18E8-B4D4-F8AB10BC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E4B3E3-FFB8-A711-C631-C1F1908B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B19718-C240-764F-0843-BA099375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CC874-DB54-4245-B651-D93F367B0B2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680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A86E3-273F-2C7C-9F4E-D099B9AB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8D9785-EBA4-E455-8E1B-DB5207AC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EB58AE-DF2F-C6BD-0F63-EA912066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AF2554-4F27-B6B8-DCF4-95CC9970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DBE080-9A4E-0B72-9C23-48AFA452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45086-6311-DA4F-8021-9917B868654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466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20D5C-6842-6F07-EF6D-0CCE7875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A2C1A6-B4B3-19EA-2121-9EC343120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3A67D0-5C4C-3BCD-1D31-ABE379AB7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0C9D89-F7FF-11AD-96F7-7DCB099D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009404-F78E-7B4C-3F62-AD38C60D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B29CC8-D183-BBD9-86DE-4EB62FB7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16F20-FA40-EF48-A4BC-3BC4F978C7C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78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70A7F8-BE67-0DD3-BC2D-90BD712C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BA31AF-B34F-4529-C388-5CA29233C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986846-BF1A-D4F6-18E7-ABE64B5CF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21D142-968E-EB21-0453-52718DA86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C6EDE2-1EDF-F586-AB96-0D2688449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8D091EA-5BE9-D482-1188-5AAF52B1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548374-8CCF-659D-8DB7-8BC792FC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6EE6A2-B5EA-B7B0-B36F-875CDD9C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FE6E6-7A30-9E4D-B6FE-118233A4A21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7421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C1514-92BE-E109-19A4-B4A0EB61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BB3C33-A737-FC85-7175-5078CC8B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9E371B-3D23-7520-9170-0F979DA5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EA22D3-DE73-BBB0-F4BE-0CB8BCD4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E3130-8552-2A4D-9460-AB650C7DC9B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591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EBC64F-7E44-73EB-91C8-4799A989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9B6DA8-4087-4B69-96E6-01E4EDDC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6CFA59-5BBB-BDA8-A6C7-9A0EEA41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A45E3-FAB3-6349-B60C-7B267A27BE7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848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470F1-09C1-EEE9-AC5E-57EE70AF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F08098-F5F6-FADA-496D-1B8EDD836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0CB91C-A728-D6A9-815E-D72A287CD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FA5705-A51B-A9C8-6608-9D01293E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09E59C-6F41-5184-BF3E-C03FAEF8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1369C2-C476-824A-1658-2E3B1787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9DAE2-FC23-2443-8FC6-65DD20C8DAF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134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6F7DA-9BE8-184D-FDDD-5B75C0C1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81FE48-9A3A-36DB-E297-5C12B1C5F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7B72F9-5C18-2501-3D54-FC94BFA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0E81DB-9878-09A0-CA42-FA3F9821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AB901F-6210-B3E6-F323-FFC5C3C7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C5BE2B-3581-D596-A58A-BF9EF779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E7098-677F-7A40-A639-59D7CA41B22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382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685DADD-4018-240C-991B-7366801C1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424BEEB-9FC3-B2D4-FE30-E08E3B7F6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AD76B5-FB70-8E4B-8840-D52F7837A4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ＭＳ Ｐゴシック" panose="020B0600070205080204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511C0A-26EB-031D-D9B7-2C21DC788E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ＭＳ Ｐゴシック" panose="020B0600070205080204" pitchFamily="34" charset="-128"/>
              </a:defRPr>
            </a:lvl1pPr>
          </a:lstStyle>
          <a:p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0D55C7B-96BF-D7AF-4014-926EE705E9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34" charset="-128"/>
              </a:defRPr>
            </a:lvl1pPr>
          </a:lstStyle>
          <a:p>
            <a:fld id="{D60703F1-B05D-4643-848F-8BD078AA3B4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>
            <a:extLst>
              <a:ext uri="{FF2B5EF4-FFF2-40B4-BE49-F238E27FC236}">
                <a16:creationId xmlns:a16="http://schemas.microsoft.com/office/drawing/2014/main" id="{1E340694-5000-DBF9-5050-2201FA3187CD}"/>
              </a:ext>
            </a:extLst>
          </p:cNvPr>
          <p:cNvSpPr>
            <a:spLocks/>
          </p:cNvSpPr>
          <p:nvPr/>
        </p:nvSpPr>
        <p:spPr bwMode="auto">
          <a:xfrm>
            <a:off x="1817688" y="2271713"/>
            <a:ext cx="1073150" cy="0"/>
          </a:xfrm>
          <a:custGeom>
            <a:avLst/>
            <a:gdLst>
              <a:gd name="T0" fmla="*/ 0 w 2008"/>
              <a:gd name="T1" fmla="*/ 2008 w 2008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008">
                <a:moveTo>
                  <a:pt x="0" y="0"/>
                </a:moveTo>
                <a:lnTo>
                  <a:pt x="2008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99" name="Freeform 3">
            <a:extLst>
              <a:ext uri="{FF2B5EF4-FFF2-40B4-BE49-F238E27FC236}">
                <a16:creationId xmlns:a16="http://schemas.microsoft.com/office/drawing/2014/main" id="{D4C4369A-A71C-6D02-4F7C-689F82A523D5}"/>
              </a:ext>
            </a:extLst>
          </p:cNvPr>
          <p:cNvSpPr>
            <a:spLocks/>
          </p:cNvSpPr>
          <p:nvPr/>
        </p:nvSpPr>
        <p:spPr bwMode="auto">
          <a:xfrm>
            <a:off x="3322638" y="2036763"/>
            <a:ext cx="1844675" cy="850900"/>
          </a:xfrm>
          <a:custGeom>
            <a:avLst/>
            <a:gdLst>
              <a:gd name="T0" fmla="*/ 3448 w 3448"/>
              <a:gd name="T1" fmla="*/ 0 h 1592"/>
              <a:gd name="T2" fmla="*/ 0 w 3448"/>
              <a:gd name="T3" fmla="*/ 0 h 1592"/>
              <a:gd name="T4" fmla="*/ 0 w 3448"/>
              <a:gd name="T5" fmla="*/ 1592 h 1592"/>
              <a:gd name="T6" fmla="*/ 3448 w 3448"/>
              <a:gd name="T7" fmla="*/ 1592 h 1592"/>
              <a:gd name="T8" fmla="*/ 3448 w 3448"/>
              <a:gd name="T9" fmla="*/ 0 h 1592"/>
              <a:gd name="T10" fmla="*/ 3448 w 3448"/>
              <a:gd name="T11" fmla="*/ 0 h 1592"/>
              <a:gd name="T12" fmla="*/ 3448 w 3448"/>
              <a:gd name="T13" fmla="*/ 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48" h="1592">
                <a:moveTo>
                  <a:pt x="3448" y="0"/>
                </a:moveTo>
                <a:lnTo>
                  <a:pt x="0" y="0"/>
                </a:lnTo>
                <a:lnTo>
                  <a:pt x="0" y="1592"/>
                </a:lnTo>
                <a:lnTo>
                  <a:pt x="3448" y="1592"/>
                </a:lnTo>
                <a:lnTo>
                  <a:pt x="3448" y="0"/>
                </a:lnTo>
                <a:lnTo>
                  <a:pt x="3448" y="0"/>
                </a:lnTo>
                <a:lnTo>
                  <a:pt x="3448" y="0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9991334E-6093-F1DC-AA2F-0D94FAB36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291" y="2016920"/>
            <a:ext cx="1831975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4101" name="Freeform 5">
            <a:extLst>
              <a:ext uri="{FF2B5EF4-FFF2-40B4-BE49-F238E27FC236}">
                <a16:creationId xmlns:a16="http://schemas.microsoft.com/office/drawing/2014/main" id="{A37D98CE-C26C-6DB1-4B35-0CAD13AA911D}"/>
              </a:ext>
            </a:extLst>
          </p:cNvPr>
          <p:cNvSpPr>
            <a:spLocks/>
          </p:cNvSpPr>
          <p:nvPr/>
        </p:nvSpPr>
        <p:spPr bwMode="auto">
          <a:xfrm>
            <a:off x="3322638" y="2249488"/>
            <a:ext cx="1844675" cy="0"/>
          </a:xfrm>
          <a:custGeom>
            <a:avLst/>
            <a:gdLst>
              <a:gd name="T0" fmla="*/ 0 w 3448"/>
              <a:gd name="T1" fmla="*/ 3448 w 3448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448">
                <a:moveTo>
                  <a:pt x="0" y="0"/>
                </a:moveTo>
                <a:lnTo>
                  <a:pt x="3448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2" name="Freeform 6">
            <a:extLst>
              <a:ext uri="{FF2B5EF4-FFF2-40B4-BE49-F238E27FC236}">
                <a16:creationId xmlns:a16="http://schemas.microsoft.com/office/drawing/2014/main" id="{D5A9F2DC-A4F4-EF67-1633-2168AC8DBDA2}"/>
              </a:ext>
            </a:extLst>
          </p:cNvPr>
          <p:cNvSpPr>
            <a:spLocks/>
          </p:cNvSpPr>
          <p:nvPr/>
        </p:nvSpPr>
        <p:spPr bwMode="auto">
          <a:xfrm>
            <a:off x="3786188" y="2036763"/>
            <a:ext cx="0" cy="850900"/>
          </a:xfrm>
          <a:custGeom>
            <a:avLst/>
            <a:gdLst>
              <a:gd name="T0" fmla="*/ 0 h 1592"/>
              <a:gd name="T1" fmla="*/ 1592 h 1592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592">
                <a:moveTo>
                  <a:pt x="0" y="0"/>
                </a:moveTo>
                <a:lnTo>
                  <a:pt x="0" y="1592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3" name="Freeform 7">
            <a:extLst>
              <a:ext uri="{FF2B5EF4-FFF2-40B4-BE49-F238E27FC236}">
                <a16:creationId xmlns:a16="http://schemas.microsoft.com/office/drawing/2014/main" id="{6F779A45-9D1F-6842-3B21-61A4A54191D1}"/>
              </a:ext>
            </a:extLst>
          </p:cNvPr>
          <p:cNvSpPr>
            <a:spLocks/>
          </p:cNvSpPr>
          <p:nvPr/>
        </p:nvSpPr>
        <p:spPr bwMode="auto">
          <a:xfrm>
            <a:off x="4248150" y="2036763"/>
            <a:ext cx="0" cy="850900"/>
          </a:xfrm>
          <a:custGeom>
            <a:avLst/>
            <a:gdLst>
              <a:gd name="T0" fmla="*/ 0 h 1592"/>
              <a:gd name="T1" fmla="*/ 1592 h 1592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592">
                <a:moveTo>
                  <a:pt x="0" y="0"/>
                </a:moveTo>
                <a:lnTo>
                  <a:pt x="0" y="1592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4" name="Freeform 8">
            <a:extLst>
              <a:ext uri="{FF2B5EF4-FFF2-40B4-BE49-F238E27FC236}">
                <a16:creationId xmlns:a16="http://schemas.microsoft.com/office/drawing/2014/main" id="{FFC0A293-645B-E9FC-E9CA-D66F61418F1B}"/>
              </a:ext>
            </a:extLst>
          </p:cNvPr>
          <p:cNvSpPr>
            <a:spLocks/>
          </p:cNvSpPr>
          <p:nvPr/>
        </p:nvSpPr>
        <p:spPr bwMode="auto">
          <a:xfrm>
            <a:off x="4705350" y="2036763"/>
            <a:ext cx="0" cy="850900"/>
          </a:xfrm>
          <a:custGeom>
            <a:avLst/>
            <a:gdLst>
              <a:gd name="T0" fmla="*/ 0 h 1592"/>
              <a:gd name="T1" fmla="*/ 1592 h 1592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592">
                <a:moveTo>
                  <a:pt x="0" y="0"/>
                </a:moveTo>
                <a:lnTo>
                  <a:pt x="0" y="1592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77D1718B-A8BA-A2E7-213F-6C096A233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5" y="2100263"/>
            <a:ext cx="28257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F0502020204030204" pitchFamily="34" charset="0"/>
                <a:ea typeface="ＭＳ Ｐゴシック" panose="020B0600070205080204" pitchFamily="34" charset="-128"/>
              </a:rPr>
              <a:t>セミナ名</a:t>
            </a:r>
            <a:endParaRPr lang="ja-JP" altLang="en-US" sz="300">
              <a:solidFill>
                <a:srgbClr val="000000"/>
              </a:solidFill>
              <a:latin typeface="Open Sans" panose="020B0606030504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FEE33417-4CE7-06CF-1434-EC76053D9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769" y="2087562"/>
            <a:ext cx="128587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形態</a:t>
            </a:r>
          </a:p>
        </p:txBody>
      </p:sp>
      <p:sp>
        <p:nvSpPr>
          <p:cNvPr id="4107" name="Text Box 11">
            <a:extLst>
              <a:ext uri="{FF2B5EF4-FFF2-40B4-BE49-F238E27FC236}">
                <a16:creationId xmlns:a16="http://schemas.microsoft.com/office/drawing/2014/main" id="{81B7E5B5-40A9-37DE-476C-F690D41E3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438" y="2082800"/>
            <a:ext cx="230187" cy="9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開催地</a:t>
            </a:r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85A34DFA-7C80-5196-2ABF-F82236202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8" y="2082800"/>
            <a:ext cx="242887" cy="9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開催日時</a:t>
            </a:r>
          </a:p>
        </p:txBody>
      </p:sp>
      <p:sp>
        <p:nvSpPr>
          <p:cNvPr id="4109" name="Freeform 13">
            <a:extLst>
              <a:ext uri="{FF2B5EF4-FFF2-40B4-BE49-F238E27FC236}">
                <a16:creationId xmlns:a16="http://schemas.microsoft.com/office/drawing/2014/main" id="{CECFDEC4-CDC8-D185-1D21-549C4AF39951}"/>
              </a:ext>
            </a:extLst>
          </p:cNvPr>
          <p:cNvSpPr>
            <a:spLocks/>
          </p:cNvSpPr>
          <p:nvPr/>
        </p:nvSpPr>
        <p:spPr bwMode="auto">
          <a:xfrm>
            <a:off x="3322638" y="2463800"/>
            <a:ext cx="1844675" cy="0"/>
          </a:xfrm>
          <a:custGeom>
            <a:avLst/>
            <a:gdLst>
              <a:gd name="T0" fmla="*/ 0 w 3448"/>
              <a:gd name="T1" fmla="*/ 3448 w 3448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448">
                <a:moveTo>
                  <a:pt x="0" y="0"/>
                </a:moveTo>
                <a:lnTo>
                  <a:pt x="3448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0" name="Freeform 14">
            <a:extLst>
              <a:ext uri="{FF2B5EF4-FFF2-40B4-BE49-F238E27FC236}">
                <a16:creationId xmlns:a16="http://schemas.microsoft.com/office/drawing/2014/main" id="{78A746E6-556C-5A8F-7E68-1873C3EF4B4F}"/>
              </a:ext>
            </a:extLst>
          </p:cNvPr>
          <p:cNvSpPr>
            <a:spLocks/>
          </p:cNvSpPr>
          <p:nvPr/>
        </p:nvSpPr>
        <p:spPr bwMode="auto">
          <a:xfrm>
            <a:off x="3322638" y="2673350"/>
            <a:ext cx="1844675" cy="0"/>
          </a:xfrm>
          <a:custGeom>
            <a:avLst/>
            <a:gdLst>
              <a:gd name="T0" fmla="*/ 0 w 3448"/>
              <a:gd name="T1" fmla="*/ 3448 w 3448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448">
                <a:moveTo>
                  <a:pt x="0" y="0"/>
                </a:moveTo>
                <a:lnTo>
                  <a:pt x="3448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1" name="Text Box 15">
            <a:extLst>
              <a:ext uri="{FF2B5EF4-FFF2-40B4-BE49-F238E27FC236}">
                <a16:creationId xmlns:a16="http://schemas.microsoft.com/office/drawing/2014/main" id="{2CBFF46A-07F5-DE97-983F-D596C8AFD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638" y="1900238"/>
            <a:ext cx="514350" cy="8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2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セミナを申し込む</a:t>
            </a:r>
          </a:p>
        </p:txBody>
      </p:sp>
      <p:sp>
        <p:nvSpPr>
          <p:cNvPr id="4112" name="Text Box 16">
            <a:extLst>
              <a:ext uri="{FF2B5EF4-FFF2-40B4-BE49-F238E27FC236}">
                <a16:creationId xmlns:a16="http://schemas.microsoft.com/office/drawing/2014/main" id="{C341A674-CFC5-1918-B158-F71ADF80D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2292350"/>
            <a:ext cx="28575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Java</a:t>
            </a: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入門</a:t>
            </a:r>
          </a:p>
        </p:txBody>
      </p:sp>
      <p:sp>
        <p:nvSpPr>
          <p:cNvPr id="4113" name="Text Box 17">
            <a:extLst>
              <a:ext uri="{FF2B5EF4-FFF2-40B4-BE49-F238E27FC236}">
                <a16:creationId xmlns:a16="http://schemas.microsoft.com/office/drawing/2014/main" id="{39AF99AF-FFB8-7262-8899-43DDD30D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2519363"/>
            <a:ext cx="28575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Java</a:t>
            </a: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入門</a:t>
            </a:r>
          </a:p>
        </p:txBody>
      </p:sp>
      <p:sp>
        <p:nvSpPr>
          <p:cNvPr id="4114" name="Text Box 18">
            <a:extLst>
              <a:ext uri="{FF2B5EF4-FFF2-40B4-BE49-F238E27FC236}">
                <a16:creationId xmlns:a16="http://schemas.microsoft.com/office/drawing/2014/main" id="{AA3ADBF5-C65F-CA5F-80FC-C444D79DD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2276475"/>
            <a:ext cx="2698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オンライン</a:t>
            </a:r>
          </a:p>
        </p:txBody>
      </p:sp>
      <p:sp>
        <p:nvSpPr>
          <p:cNvPr id="4115" name="Text Box 19">
            <a:extLst>
              <a:ext uri="{FF2B5EF4-FFF2-40B4-BE49-F238E27FC236}">
                <a16:creationId xmlns:a16="http://schemas.microsoft.com/office/drawing/2014/main" id="{635104DF-B897-5FAA-D0A8-09CDAB6CB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2516188"/>
            <a:ext cx="268287" cy="11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オンライン</a:t>
            </a:r>
          </a:p>
        </p:txBody>
      </p:sp>
      <p:sp>
        <p:nvSpPr>
          <p:cNvPr id="4116" name="Text Box 20">
            <a:extLst>
              <a:ext uri="{FF2B5EF4-FFF2-40B4-BE49-F238E27FC236}">
                <a16:creationId xmlns:a16="http://schemas.microsoft.com/office/drawing/2014/main" id="{C65453BA-38EE-C401-D9EE-22C571F2A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2279650"/>
            <a:ext cx="41910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2013-11-11(</a:t>
            </a: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月</a:t>
            </a: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),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10:00:00~12:00:00</a:t>
            </a:r>
          </a:p>
        </p:txBody>
      </p:sp>
      <p:sp>
        <p:nvSpPr>
          <p:cNvPr id="4117" name="Text Box 21">
            <a:extLst>
              <a:ext uri="{FF2B5EF4-FFF2-40B4-BE49-F238E27FC236}">
                <a16:creationId xmlns:a16="http://schemas.microsoft.com/office/drawing/2014/main" id="{DDA482C5-DD5A-C7B0-FC5F-644329FDE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2506663"/>
            <a:ext cx="41910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2023-11-03(</a:t>
            </a: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金</a:t>
            </a: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),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10:00:00~12:00:00</a:t>
            </a:r>
          </a:p>
        </p:txBody>
      </p:sp>
      <p:sp>
        <p:nvSpPr>
          <p:cNvPr id="4118" name="Text Box 22">
            <a:extLst>
              <a:ext uri="{FF2B5EF4-FFF2-40B4-BE49-F238E27FC236}">
                <a16:creationId xmlns:a16="http://schemas.microsoft.com/office/drawing/2014/main" id="{09BEF5DA-7513-D4B2-37BB-8AD094F29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2741613"/>
            <a:ext cx="390525" cy="7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JavaScript</a:t>
            </a: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セミナ</a:t>
            </a:r>
          </a:p>
        </p:txBody>
      </p:sp>
      <p:sp>
        <p:nvSpPr>
          <p:cNvPr id="4119" name="Text Box 23">
            <a:extLst>
              <a:ext uri="{FF2B5EF4-FFF2-40B4-BE49-F238E27FC236}">
                <a16:creationId xmlns:a16="http://schemas.microsoft.com/office/drawing/2014/main" id="{C023B5BC-F641-0893-76EE-9649FDBB0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2754313"/>
            <a:ext cx="268287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オンライン</a:t>
            </a:r>
          </a:p>
        </p:txBody>
      </p:sp>
      <p:sp>
        <p:nvSpPr>
          <p:cNvPr id="4120" name="Text Box 24">
            <a:extLst>
              <a:ext uri="{FF2B5EF4-FFF2-40B4-BE49-F238E27FC236}">
                <a16:creationId xmlns:a16="http://schemas.microsoft.com/office/drawing/2014/main" id="{76EE3A66-21FC-64A5-E2F1-1E242A3F9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2690813"/>
            <a:ext cx="41910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2023-11-09(</a:t>
            </a: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木</a:t>
            </a: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),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10:00:00~12:00:00</a:t>
            </a:r>
          </a:p>
        </p:txBody>
      </p:sp>
      <p:sp>
        <p:nvSpPr>
          <p:cNvPr id="4121" name="Freeform 25">
            <a:extLst>
              <a:ext uri="{FF2B5EF4-FFF2-40B4-BE49-F238E27FC236}">
                <a16:creationId xmlns:a16="http://schemas.microsoft.com/office/drawing/2014/main" id="{CABA9B79-4F8A-7BDE-76D7-B338B6260C88}"/>
              </a:ext>
            </a:extLst>
          </p:cNvPr>
          <p:cNvSpPr>
            <a:spLocks/>
          </p:cNvSpPr>
          <p:nvPr/>
        </p:nvSpPr>
        <p:spPr bwMode="auto">
          <a:xfrm>
            <a:off x="4679950" y="2938463"/>
            <a:ext cx="192088" cy="111125"/>
          </a:xfrm>
          <a:custGeom>
            <a:avLst/>
            <a:gdLst>
              <a:gd name="T0" fmla="*/ 276 w 360"/>
              <a:gd name="T1" fmla="*/ 208 h 208"/>
              <a:gd name="T2" fmla="*/ 84 w 360"/>
              <a:gd name="T3" fmla="*/ 208 h 208"/>
              <a:gd name="T4" fmla="*/ 24 w 360"/>
              <a:gd name="T5" fmla="*/ 183 h 208"/>
              <a:gd name="T6" fmla="*/ 0 w 360"/>
              <a:gd name="T7" fmla="*/ 124 h 208"/>
              <a:gd name="T8" fmla="*/ 0 w 360"/>
              <a:gd name="T9" fmla="*/ 84 h 208"/>
              <a:gd name="T10" fmla="*/ 24 w 360"/>
              <a:gd name="T11" fmla="*/ 24 h 208"/>
              <a:gd name="T12" fmla="*/ 84 w 360"/>
              <a:gd name="T13" fmla="*/ 0 h 208"/>
              <a:gd name="T14" fmla="*/ 276 w 360"/>
              <a:gd name="T15" fmla="*/ 0 h 208"/>
              <a:gd name="T16" fmla="*/ 335 w 360"/>
              <a:gd name="T17" fmla="*/ 24 h 208"/>
              <a:gd name="T18" fmla="*/ 360 w 360"/>
              <a:gd name="T19" fmla="*/ 84 h 208"/>
              <a:gd name="T20" fmla="*/ 360 w 360"/>
              <a:gd name="T21" fmla="*/ 124 h 208"/>
              <a:gd name="T22" fmla="*/ 335 w 360"/>
              <a:gd name="T23" fmla="*/ 183 h 208"/>
              <a:gd name="T24" fmla="*/ 276 w 360"/>
              <a:gd name="T25" fmla="*/ 208 h 208"/>
              <a:gd name="T26" fmla="*/ 276 w 360"/>
              <a:gd name="T27" fmla="*/ 208 h 208"/>
              <a:gd name="T28" fmla="*/ 276 w 360"/>
              <a:gd name="T29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0" h="208">
                <a:moveTo>
                  <a:pt x="276" y="208"/>
                </a:moveTo>
                <a:lnTo>
                  <a:pt x="84" y="208"/>
                </a:lnTo>
                <a:cubicBezTo>
                  <a:pt x="60" y="208"/>
                  <a:pt x="41" y="199"/>
                  <a:pt x="24" y="183"/>
                </a:cubicBezTo>
                <a:cubicBezTo>
                  <a:pt x="8" y="166"/>
                  <a:pt x="0" y="147"/>
                  <a:pt x="0" y="124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276" y="0"/>
                </a:lnTo>
                <a:cubicBezTo>
                  <a:pt x="299" y="0"/>
                  <a:pt x="318" y="8"/>
                  <a:pt x="335" y="24"/>
                </a:cubicBezTo>
                <a:cubicBezTo>
                  <a:pt x="351" y="41"/>
                  <a:pt x="360" y="60"/>
                  <a:pt x="360" y="84"/>
                </a:cubicBezTo>
                <a:lnTo>
                  <a:pt x="360" y="124"/>
                </a:lnTo>
                <a:cubicBezTo>
                  <a:pt x="360" y="147"/>
                  <a:pt x="351" y="166"/>
                  <a:pt x="335" y="183"/>
                </a:cubicBezTo>
                <a:cubicBezTo>
                  <a:pt x="318" y="199"/>
                  <a:pt x="299" y="208"/>
                  <a:pt x="276" y="208"/>
                </a:cubicBezTo>
                <a:lnTo>
                  <a:pt x="276" y="208"/>
                </a:lnTo>
                <a:lnTo>
                  <a:pt x="276" y="208"/>
                </a:lnTo>
                <a:close/>
              </a:path>
            </a:pathLst>
          </a:custGeom>
          <a:solidFill>
            <a:srgbClr val="BBDEFB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2" name="Text Box 26">
            <a:extLst>
              <a:ext uri="{FF2B5EF4-FFF2-40B4-BE49-F238E27FC236}">
                <a16:creationId xmlns:a16="http://schemas.microsoft.com/office/drawing/2014/main" id="{5AB3099A-3DC2-5B0E-C846-1E8F45B21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2943225"/>
            <a:ext cx="180975" cy="9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前へ</a:t>
            </a:r>
          </a:p>
        </p:txBody>
      </p:sp>
      <p:sp>
        <p:nvSpPr>
          <p:cNvPr id="4123" name="Freeform 27">
            <a:extLst>
              <a:ext uri="{FF2B5EF4-FFF2-40B4-BE49-F238E27FC236}">
                <a16:creationId xmlns:a16="http://schemas.microsoft.com/office/drawing/2014/main" id="{FD33FCA0-11C6-AD02-40CA-3D5C7A890897}"/>
              </a:ext>
            </a:extLst>
          </p:cNvPr>
          <p:cNvSpPr>
            <a:spLocks/>
          </p:cNvSpPr>
          <p:nvPr/>
        </p:nvSpPr>
        <p:spPr bwMode="auto">
          <a:xfrm>
            <a:off x="4932363" y="2938463"/>
            <a:ext cx="192087" cy="111125"/>
          </a:xfrm>
          <a:custGeom>
            <a:avLst/>
            <a:gdLst>
              <a:gd name="T0" fmla="*/ 276 w 360"/>
              <a:gd name="T1" fmla="*/ 208 h 208"/>
              <a:gd name="T2" fmla="*/ 84 w 360"/>
              <a:gd name="T3" fmla="*/ 208 h 208"/>
              <a:gd name="T4" fmla="*/ 24 w 360"/>
              <a:gd name="T5" fmla="*/ 183 h 208"/>
              <a:gd name="T6" fmla="*/ 0 w 360"/>
              <a:gd name="T7" fmla="*/ 124 h 208"/>
              <a:gd name="T8" fmla="*/ 0 w 360"/>
              <a:gd name="T9" fmla="*/ 84 h 208"/>
              <a:gd name="T10" fmla="*/ 24 w 360"/>
              <a:gd name="T11" fmla="*/ 24 h 208"/>
              <a:gd name="T12" fmla="*/ 84 w 360"/>
              <a:gd name="T13" fmla="*/ 0 h 208"/>
              <a:gd name="T14" fmla="*/ 276 w 360"/>
              <a:gd name="T15" fmla="*/ 0 h 208"/>
              <a:gd name="T16" fmla="*/ 335 w 360"/>
              <a:gd name="T17" fmla="*/ 24 h 208"/>
              <a:gd name="T18" fmla="*/ 360 w 360"/>
              <a:gd name="T19" fmla="*/ 84 h 208"/>
              <a:gd name="T20" fmla="*/ 360 w 360"/>
              <a:gd name="T21" fmla="*/ 124 h 208"/>
              <a:gd name="T22" fmla="*/ 335 w 360"/>
              <a:gd name="T23" fmla="*/ 183 h 208"/>
              <a:gd name="T24" fmla="*/ 276 w 360"/>
              <a:gd name="T25" fmla="*/ 208 h 208"/>
              <a:gd name="T26" fmla="*/ 276 w 360"/>
              <a:gd name="T27" fmla="*/ 208 h 208"/>
              <a:gd name="T28" fmla="*/ 276 w 360"/>
              <a:gd name="T29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0" h="208">
                <a:moveTo>
                  <a:pt x="276" y="208"/>
                </a:moveTo>
                <a:lnTo>
                  <a:pt x="84" y="208"/>
                </a:lnTo>
                <a:cubicBezTo>
                  <a:pt x="60" y="208"/>
                  <a:pt x="41" y="199"/>
                  <a:pt x="24" y="183"/>
                </a:cubicBezTo>
                <a:cubicBezTo>
                  <a:pt x="8" y="166"/>
                  <a:pt x="0" y="147"/>
                  <a:pt x="0" y="124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276" y="0"/>
                </a:lnTo>
                <a:cubicBezTo>
                  <a:pt x="299" y="0"/>
                  <a:pt x="318" y="8"/>
                  <a:pt x="335" y="24"/>
                </a:cubicBezTo>
                <a:cubicBezTo>
                  <a:pt x="351" y="41"/>
                  <a:pt x="360" y="60"/>
                  <a:pt x="360" y="84"/>
                </a:cubicBezTo>
                <a:lnTo>
                  <a:pt x="360" y="124"/>
                </a:lnTo>
                <a:cubicBezTo>
                  <a:pt x="360" y="147"/>
                  <a:pt x="351" y="166"/>
                  <a:pt x="335" y="183"/>
                </a:cubicBezTo>
                <a:cubicBezTo>
                  <a:pt x="318" y="199"/>
                  <a:pt x="299" y="208"/>
                  <a:pt x="276" y="208"/>
                </a:cubicBezTo>
                <a:lnTo>
                  <a:pt x="276" y="208"/>
                </a:lnTo>
                <a:lnTo>
                  <a:pt x="276" y="208"/>
                </a:lnTo>
                <a:close/>
              </a:path>
            </a:pathLst>
          </a:custGeom>
          <a:solidFill>
            <a:srgbClr val="BBDEFB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4" name="Text Box 28">
            <a:extLst>
              <a:ext uri="{FF2B5EF4-FFF2-40B4-BE49-F238E27FC236}">
                <a16:creationId xmlns:a16="http://schemas.microsoft.com/office/drawing/2014/main" id="{0A0E6AAB-CCD9-4686-B19F-C55C65A57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538" y="2943225"/>
            <a:ext cx="180975" cy="9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申込む</a:t>
            </a:r>
          </a:p>
        </p:txBody>
      </p:sp>
      <p:sp>
        <p:nvSpPr>
          <p:cNvPr id="4125" name="Freeform 29">
            <a:extLst>
              <a:ext uri="{FF2B5EF4-FFF2-40B4-BE49-F238E27FC236}">
                <a16:creationId xmlns:a16="http://schemas.microsoft.com/office/drawing/2014/main" id="{93B54DA5-4C61-8CCA-8375-55FF83FF4E20}"/>
              </a:ext>
            </a:extLst>
          </p:cNvPr>
          <p:cNvSpPr>
            <a:spLocks/>
          </p:cNvSpPr>
          <p:nvPr/>
        </p:nvSpPr>
        <p:spPr bwMode="auto">
          <a:xfrm>
            <a:off x="1817688" y="2473325"/>
            <a:ext cx="1073150" cy="0"/>
          </a:xfrm>
          <a:custGeom>
            <a:avLst/>
            <a:gdLst>
              <a:gd name="T0" fmla="*/ 0 w 2008"/>
              <a:gd name="T1" fmla="*/ 2008 w 2008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008">
                <a:moveTo>
                  <a:pt x="0" y="0"/>
                </a:moveTo>
                <a:lnTo>
                  <a:pt x="2008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6" name="Freeform 30">
            <a:extLst>
              <a:ext uri="{FF2B5EF4-FFF2-40B4-BE49-F238E27FC236}">
                <a16:creationId xmlns:a16="http://schemas.microsoft.com/office/drawing/2014/main" id="{3B4AB705-B3AD-3D05-7B54-7B72F290897F}"/>
              </a:ext>
            </a:extLst>
          </p:cNvPr>
          <p:cNvSpPr>
            <a:spLocks/>
          </p:cNvSpPr>
          <p:nvPr/>
        </p:nvSpPr>
        <p:spPr bwMode="auto">
          <a:xfrm>
            <a:off x="1817688" y="2670175"/>
            <a:ext cx="1073150" cy="0"/>
          </a:xfrm>
          <a:custGeom>
            <a:avLst/>
            <a:gdLst>
              <a:gd name="T0" fmla="*/ 0 w 2008"/>
              <a:gd name="T1" fmla="*/ 2008 w 2008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008">
                <a:moveTo>
                  <a:pt x="0" y="0"/>
                </a:moveTo>
                <a:lnTo>
                  <a:pt x="2008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7" name="Freeform 31">
            <a:extLst>
              <a:ext uri="{FF2B5EF4-FFF2-40B4-BE49-F238E27FC236}">
                <a16:creationId xmlns:a16="http://schemas.microsoft.com/office/drawing/2014/main" id="{03783E4B-8B3D-9F4A-6018-492DD6ECD26F}"/>
              </a:ext>
            </a:extLst>
          </p:cNvPr>
          <p:cNvSpPr>
            <a:spLocks/>
          </p:cNvSpPr>
          <p:nvPr/>
        </p:nvSpPr>
        <p:spPr bwMode="auto">
          <a:xfrm>
            <a:off x="2355850" y="2074863"/>
            <a:ext cx="0" cy="795337"/>
          </a:xfrm>
          <a:custGeom>
            <a:avLst/>
            <a:gdLst>
              <a:gd name="T0" fmla="*/ 0 h 1488"/>
              <a:gd name="T1" fmla="*/ 1488 h 1488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88">
                <a:moveTo>
                  <a:pt x="0" y="0"/>
                </a:moveTo>
                <a:lnTo>
                  <a:pt x="0" y="1488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8" name="Freeform 32">
            <a:extLst>
              <a:ext uri="{FF2B5EF4-FFF2-40B4-BE49-F238E27FC236}">
                <a16:creationId xmlns:a16="http://schemas.microsoft.com/office/drawing/2014/main" id="{B913D0AC-A5C7-DD3C-EB88-F88C9A8E3753}"/>
              </a:ext>
            </a:extLst>
          </p:cNvPr>
          <p:cNvSpPr>
            <a:spLocks/>
          </p:cNvSpPr>
          <p:nvPr/>
        </p:nvSpPr>
        <p:spPr bwMode="auto">
          <a:xfrm>
            <a:off x="5470525" y="2249488"/>
            <a:ext cx="1322388" cy="0"/>
          </a:xfrm>
          <a:custGeom>
            <a:avLst/>
            <a:gdLst>
              <a:gd name="T0" fmla="*/ 0 w 2472"/>
              <a:gd name="T1" fmla="*/ 2472 w 2472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472">
                <a:moveTo>
                  <a:pt x="0" y="0"/>
                </a:moveTo>
                <a:lnTo>
                  <a:pt x="2472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9" name="Freeform 33">
            <a:extLst>
              <a:ext uri="{FF2B5EF4-FFF2-40B4-BE49-F238E27FC236}">
                <a16:creationId xmlns:a16="http://schemas.microsoft.com/office/drawing/2014/main" id="{6A6622DC-7E7F-605E-8BF8-8A47EEFBCCDF}"/>
              </a:ext>
            </a:extLst>
          </p:cNvPr>
          <p:cNvSpPr>
            <a:spLocks/>
          </p:cNvSpPr>
          <p:nvPr/>
        </p:nvSpPr>
        <p:spPr bwMode="auto">
          <a:xfrm>
            <a:off x="5470525" y="2006600"/>
            <a:ext cx="1322388" cy="971550"/>
          </a:xfrm>
          <a:custGeom>
            <a:avLst/>
            <a:gdLst>
              <a:gd name="T0" fmla="*/ 2472 w 2472"/>
              <a:gd name="T1" fmla="*/ 0 h 1816"/>
              <a:gd name="T2" fmla="*/ 0 w 2472"/>
              <a:gd name="T3" fmla="*/ 0 h 1816"/>
              <a:gd name="T4" fmla="*/ 0 w 2472"/>
              <a:gd name="T5" fmla="*/ 1816 h 1816"/>
              <a:gd name="T6" fmla="*/ 2472 w 2472"/>
              <a:gd name="T7" fmla="*/ 1816 h 1816"/>
              <a:gd name="T8" fmla="*/ 2472 w 2472"/>
              <a:gd name="T9" fmla="*/ 0 h 1816"/>
              <a:gd name="T10" fmla="*/ 2472 w 2472"/>
              <a:gd name="T11" fmla="*/ 0 h 1816"/>
              <a:gd name="T12" fmla="*/ 2472 w 2472"/>
              <a:gd name="T13" fmla="*/ 0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2" h="1816">
                <a:moveTo>
                  <a:pt x="2472" y="0"/>
                </a:moveTo>
                <a:lnTo>
                  <a:pt x="0" y="0"/>
                </a:lnTo>
                <a:lnTo>
                  <a:pt x="0" y="1816"/>
                </a:lnTo>
                <a:lnTo>
                  <a:pt x="2472" y="1816"/>
                </a:lnTo>
                <a:lnTo>
                  <a:pt x="2472" y="0"/>
                </a:lnTo>
                <a:lnTo>
                  <a:pt x="2472" y="0"/>
                </a:lnTo>
                <a:lnTo>
                  <a:pt x="2472" y="0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0" name="Text Box 34">
            <a:extLst>
              <a:ext uri="{FF2B5EF4-FFF2-40B4-BE49-F238E27FC236}">
                <a16:creationId xmlns:a16="http://schemas.microsoft.com/office/drawing/2014/main" id="{5BDCDDA4-EAA9-B11F-74BE-145DEAC90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2011363"/>
            <a:ext cx="1309687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4131" name="Text Box 35">
            <a:extLst>
              <a:ext uri="{FF2B5EF4-FFF2-40B4-BE49-F238E27FC236}">
                <a16:creationId xmlns:a16="http://schemas.microsoft.com/office/drawing/2014/main" id="{85C05A70-642B-823F-2F72-72663D309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113" y="2082800"/>
            <a:ext cx="787400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お申し込み内容を確認してください</a:t>
            </a:r>
          </a:p>
        </p:txBody>
      </p:sp>
      <p:sp>
        <p:nvSpPr>
          <p:cNvPr id="4132" name="Text Box 36">
            <a:extLst>
              <a:ext uri="{FF2B5EF4-FFF2-40B4-BE49-F238E27FC236}">
                <a16:creationId xmlns:a16="http://schemas.microsoft.com/office/drawing/2014/main" id="{4BA80632-DC27-7BA6-FB55-BD28D0C77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2332038"/>
            <a:ext cx="8032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セミナ名：</a:t>
            </a: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Java</a:t>
            </a: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入門</a:t>
            </a:r>
          </a:p>
          <a:p>
            <a:pPr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値段：</a:t>
            </a: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5000</a:t>
            </a:r>
          </a:p>
          <a:p>
            <a:pPr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形態：オンライン</a:t>
            </a:r>
          </a:p>
          <a:p>
            <a:pPr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開催地：</a:t>
            </a:r>
          </a:p>
          <a:p>
            <a:pPr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日時：</a:t>
            </a: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2013-11-11(</a:t>
            </a: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月</a:t>
            </a: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),10:00:00~12:00:00</a:t>
            </a:r>
          </a:p>
        </p:txBody>
      </p:sp>
      <p:sp>
        <p:nvSpPr>
          <p:cNvPr id="4133" name="Text Box 37">
            <a:extLst>
              <a:ext uri="{FF2B5EF4-FFF2-40B4-BE49-F238E27FC236}">
                <a16:creationId xmlns:a16="http://schemas.microsoft.com/office/drawing/2014/main" id="{62AA41A4-EF9F-7801-C485-B320BBE89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2819400"/>
            <a:ext cx="285750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合計：</a:t>
            </a:r>
            <a:r>
              <a:rPr lang="en-US" altLang="ja-JP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5000</a:t>
            </a:r>
          </a:p>
        </p:txBody>
      </p:sp>
      <p:sp>
        <p:nvSpPr>
          <p:cNvPr id="4134" name="Freeform 38">
            <a:extLst>
              <a:ext uri="{FF2B5EF4-FFF2-40B4-BE49-F238E27FC236}">
                <a16:creationId xmlns:a16="http://schemas.microsoft.com/office/drawing/2014/main" id="{2E6C95D8-EEF1-024F-3C04-65BCFC05A034}"/>
              </a:ext>
            </a:extLst>
          </p:cNvPr>
          <p:cNvSpPr>
            <a:spLocks/>
          </p:cNvSpPr>
          <p:nvPr/>
        </p:nvSpPr>
        <p:spPr bwMode="auto">
          <a:xfrm>
            <a:off x="6134100" y="2852738"/>
            <a:ext cx="282575" cy="112712"/>
          </a:xfrm>
          <a:custGeom>
            <a:avLst/>
            <a:gdLst>
              <a:gd name="T0" fmla="*/ 444 w 528"/>
              <a:gd name="T1" fmla="*/ 208 h 208"/>
              <a:gd name="T2" fmla="*/ 84 w 528"/>
              <a:gd name="T3" fmla="*/ 208 h 208"/>
              <a:gd name="T4" fmla="*/ 24 w 528"/>
              <a:gd name="T5" fmla="*/ 183 h 208"/>
              <a:gd name="T6" fmla="*/ 0 w 528"/>
              <a:gd name="T7" fmla="*/ 124 h 208"/>
              <a:gd name="T8" fmla="*/ 0 w 528"/>
              <a:gd name="T9" fmla="*/ 84 h 208"/>
              <a:gd name="T10" fmla="*/ 24 w 528"/>
              <a:gd name="T11" fmla="*/ 24 h 208"/>
              <a:gd name="T12" fmla="*/ 84 w 528"/>
              <a:gd name="T13" fmla="*/ 0 h 208"/>
              <a:gd name="T14" fmla="*/ 444 w 528"/>
              <a:gd name="T15" fmla="*/ 0 h 208"/>
              <a:gd name="T16" fmla="*/ 503 w 528"/>
              <a:gd name="T17" fmla="*/ 24 h 208"/>
              <a:gd name="T18" fmla="*/ 528 w 528"/>
              <a:gd name="T19" fmla="*/ 84 h 208"/>
              <a:gd name="T20" fmla="*/ 528 w 528"/>
              <a:gd name="T21" fmla="*/ 124 h 208"/>
              <a:gd name="T22" fmla="*/ 503 w 528"/>
              <a:gd name="T23" fmla="*/ 183 h 208"/>
              <a:gd name="T24" fmla="*/ 444 w 528"/>
              <a:gd name="T25" fmla="*/ 208 h 208"/>
              <a:gd name="T26" fmla="*/ 444 w 528"/>
              <a:gd name="T27" fmla="*/ 208 h 208"/>
              <a:gd name="T28" fmla="*/ 444 w 528"/>
              <a:gd name="T29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8" h="208">
                <a:moveTo>
                  <a:pt x="444" y="208"/>
                </a:moveTo>
                <a:lnTo>
                  <a:pt x="84" y="208"/>
                </a:lnTo>
                <a:cubicBezTo>
                  <a:pt x="60" y="208"/>
                  <a:pt x="41" y="199"/>
                  <a:pt x="24" y="183"/>
                </a:cubicBezTo>
                <a:cubicBezTo>
                  <a:pt x="8" y="166"/>
                  <a:pt x="0" y="147"/>
                  <a:pt x="0" y="124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444" y="0"/>
                </a:lnTo>
                <a:cubicBezTo>
                  <a:pt x="467" y="0"/>
                  <a:pt x="486" y="8"/>
                  <a:pt x="503" y="24"/>
                </a:cubicBezTo>
                <a:cubicBezTo>
                  <a:pt x="519" y="41"/>
                  <a:pt x="528" y="60"/>
                  <a:pt x="528" y="84"/>
                </a:cubicBezTo>
                <a:lnTo>
                  <a:pt x="528" y="124"/>
                </a:lnTo>
                <a:cubicBezTo>
                  <a:pt x="528" y="147"/>
                  <a:pt x="519" y="166"/>
                  <a:pt x="503" y="183"/>
                </a:cubicBezTo>
                <a:cubicBezTo>
                  <a:pt x="486" y="199"/>
                  <a:pt x="467" y="208"/>
                  <a:pt x="444" y="208"/>
                </a:cubicBezTo>
                <a:lnTo>
                  <a:pt x="444" y="208"/>
                </a:lnTo>
                <a:lnTo>
                  <a:pt x="444" y="208"/>
                </a:lnTo>
                <a:close/>
              </a:path>
            </a:pathLst>
          </a:custGeom>
          <a:solidFill>
            <a:srgbClr val="BBDEFB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5" name="Text Box 39">
            <a:extLst>
              <a:ext uri="{FF2B5EF4-FFF2-40B4-BE49-F238E27FC236}">
                <a16:creationId xmlns:a16="http://schemas.microsoft.com/office/drawing/2014/main" id="{F50669B6-D677-71A3-7D7F-E0CA81072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3" y="2857500"/>
            <a:ext cx="269875" cy="9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キャンセル</a:t>
            </a:r>
          </a:p>
        </p:txBody>
      </p:sp>
      <p:sp>
        <p:nvSpPr>
          <p:cNvPr id="4136" name="Freeform 40">
            <a:extLst>
              <a:ext uri="{FF2B5EF4-FFF2-40B4-BE49-F238E27FC236}">
                <a16:creationId xmlns:a16="http://schemas.microsoft.com/office/drawing/2014/main" id="{B9D1C21F-A956-0249-8D24-2F70ED343CC4}"/>
              </a:ext>
            </a:extLst>
          </p:cNvPr>
          <p:cNvSpPr>
            <a:spLocks/>
          </p:cNvSpPr>
          <p:nvPr/>
        </p:nvSpPr>
        <p:spPr bwMode="auto">
          <a:xfrm>
            <a:off x="6553200" y="2852738"/>
            <a:ext cx="192088" cy="112712"/>
          </a:xfrm>
          <a:custGeom>
            <a:avLst/>
            <a:gdLst>
              <a:gd name="T0" fmla="*/ 276 w 360"/>
              <a:gd name="T1" fmla="*/ 208 h 208"/>
              <a:gd name="T2" fmla="*/ 84 w 360"/>
              <a:gd name="T3" fmla="*/ 208 h 208"/>
              <a:gd name="T4" fmla="*/ 24 w 360"/>
              <a:gd name="T5" fmla="*/ 183 h 208"/>
              <a:gd name="T6" fmla="*/ 0 w 360"/>
              <a:gd name="T7" fmla="*/ 124 h 208"/>
              <a:gd name="T8" fmla="*/ 0 w 360"/>
              <a:gd name="T9" fmla="*/ 84 h 208"/>
              <a:gd name="T10" fmla="*/ 24 w 360"/>
              <a:gd name="T11" fmla="*/ 24 h 208"/>
              <a:gd name="T12" fmla="*/ 84 w 360"/>
              <a:gd name="T13" fmla="*/ 0 h 208"/>
              <a:gd name="T14" fmla="*/ 276 w 360"/>
              <a:gd name="T15" fmla="*/ 0 h 208"/>
              <a:gd name="T16" fmla="*/ 335 w 360"/>
              <a:gd name="T17" fmla="*/ 24 h 208"/>
              <a:gd name="T18" fmla="*/ 360 w 360"/>
              <a:gd name="T19" fmla="*/ 84 h 208"/>
              <a:gd name="T20" fmla="*/ 360 w 360"/>
              <a:gd name="T21" fmla="*/ 124 h 208"/>
              <a:gd name="T22" fmla="*/ 335 w 360"/>
              <a:gd name="T23" fmla="*/ 183 h 208"/>
              <a:gd name="T24" fmla="*/ 276 w 360"/>
              <a:gd name="T25" fmla="*/ 208 h 208"/>
              <a:gd name="T26" fmla="*/ 276 w 360"/>
              <a:gd name="T27" fmla="*/ 208 h 208"/>
              <a:gd name="T28" fmla="*/ 276 w 360"/>
              <a:gd name="T29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0" h="208">
                <a:moveTo>
                  <a:pt x="276" y="208"/>
                </a:moveTo>
                <a:lnTo>
                  <a:pt x="84" y="208"/>
                </a:lnTo>
                <a:cubicBezTo>
                  <a:pt x="60" y="208"/>
                  <a:pt x="41" y="199"/>
                  <a:pt x="24" y="183"/>
                </a:cubicBezTo>
                <a:cubicBezTo>
                  <a:pt x="8" y="166"/>
                  <a:pt x="0" y="147"/>
                  <a:pt x="0" y="124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276" y="0"/>
                </a:lnTo>
                <a:cubicBezTo>
                  <a:pt x="299" y="0"/>
                  <a:pt x="318" y="8"/>
                  <a:pt x="335" y="24"/>
                </a:cubicBezTo>
                <a:cubicBezTo>
                  <a:pt x="351" y="41"/>
                  <a:pt x="360" y="60"/>
                  <a:pt x="360" y="84"/>
                </a:cubicBezTo>
                <a:lnTo>
                  <a:pt x="360" y="124"/>
                </a:lnTo>
                <a:cubicBezTo>
                  <a:pt x="360" y="147"/>
                  <a:pt x="351" y="166"/>
                  <a:pt x="335" y="183"/>
                </a:cubicBezTo>
                <a:cubicBezTo>
                  <a:pt x="318" y="199"/>
                  <a:pt x="299" y="208"/>
                  <a:pt x="276" y="208"/>
                </a:cubicBezTo>
                <a:lnTo>
                  <a:pt x="276" y="208"/>
                </a:lnTo>
                <a:lnTo>
                  <a:pt x="276" y="208"/>
                </a:lnTo>
                <a:close/>
              </a:path>
            </a:pathLst>
          </a:custGeom>
          <a:solidFill>
            <a:srgbClr val="BBDEFB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7" name="Text Box 41">
            <a:extLst>
              <a:ext uri="{FF2B5EF4-FFF2-40B4-BE49-F238E27FC236}">
                <a16:creationId xmlns:a16="http://schemas.microsoft.com/office/drawing/2014/main" id="{FA5836EB-81E7-EFB8-031C-30A0199C3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2857500"/>
            <a:ext cx="179387" cy="9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確認</a:t>
            </a:r>
          </a:p>
        </p:txBody>
      </p:sp>
      <p:sp>
        <p:nvSpPr>
          <p:cNvPr id="4138" name="Freeform 42">
            <a:extLst>
              <a:ext uri="{FF2B5EF4-FFF2-40B4-BE49-F238E27FC236}">
                <a16:creationId xmlns:a16="http://schemas.microsoft.com/office/drawing/2014/main" id="{6355A590-2B45-B1BE-EEB6-C97ECCCC1FAA}"/>
              </a:ext>
            </a:extLst>
          </p:cNvPr>
          <p:cNvSpPr>
            <a:spLocks/>
          </p:cNvSpPr>
          <p:nvPr/>
        </p:nvSpPr>
        <p:spPr bwMode="auto">
          <a:xfrm>
            <a:off x="5470525" y="2249488"/>
            <a:ext cx="1322388" cy="0"/>
          </a:xfrm>
          <a:custGeom>
            <a:avLst/>
            <a:gdLst>
              <a:gd name="T0" fmla="*/ 0 w 2472"/>
              <a:gd name="T1" fmla="*/ 2472 w 2472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472">
                <a:moveTo>
                  <a:pt x="0" y="0"/>
                </a:moveTo>
                <a:lnTo>
                  <a:pt x="2472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9" name="Freeform 43">
            <a:extLst>
              <a:ext uri="{FF2B5EF4-FFF2-40B4-BE49-F238E27FC236}">
                <a16:creationId xmlns:a16="http://schemas.microsoft.com/office/drawing/2014/main" id="{C93FFE36-442B-CEB2-94A8-68C210E50187}"/>
              </a:ext>
            </a:extLst>
          </p:cNvPr>
          <p:cNvSpPr>
            <a:spLocks/>
          </p:cNvSpPr>
          <p:nvPr/>
        </p:nvSpPr>
        <p:spPr bwMode="auto">
          <a:xfrm>
            <a:off x="5470525" y="2735263"/>
            <a:ext cx="1322388" cy="0"/>
          </a:xfrm>
          <a:custGeom>
            <a:avLst/>
            <a:gdLst>
              <a:gd name="T0" fmla="*/ 0 w 2472"/>
              <a:gd name="T1" fmla="*/ 2472 w 2472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472">
                <a:moveTo>
                  <a:pt x="0" y="0"/>
                </a:moveTo>
                <a:lnTo>
                  <a:pt x="2472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40" name="Freeform 44">
            <a:extLst>
              <a:ext uri="{FF2B5EF4-FFF2-40B4-BE49-F238E27FC236}">
                <a16:creationId xmlns:a16="http://schemas.microsoft.com/office/drawing/2014/main" id="{F8794458-F0C9-9A16-5FAF-ACFF1A17A2CA}"/>
              </a:ext>
            </a:extLst>
          </p:cNvPr>
          <p:cNvSpPr>
            <a:spLocks/>
          </p:cNvSpPr>
          <p:nvPr/>
        </p:nvSpPr>
        <p:spPr bwMode="auto">
          <a:xfrm>
            <a:off x="5470525" y="2733675"/>
            <a:ext cx="1322388" cy="0"/>
          </a:xfrm>
          <a:custGeom>
            <a:avLst/>
            <a:gdLst>
              <a:gd name="T0" fmla="*/ 0 w 2472"/>
              <a:gd name="T1" fmla="*/ 2472 w 2472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472">
                <a:moveTo>
                  <a:pt x="0" y="0"/>
                </a:moveTo>
                <a:lnTo>
                  <a:pt x="2472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41" name="Freeform 45">
            <a:extLst>
              <a:ext uri="{FF2B5EF4-FFF2-40B4-BE49-F238E27FC236}">
                <a16:creationId xmlns:a16="http://schemas.microsoft.com/office/drawing/2014/main" id="{AC338822-2BE9-9A86-181E-AD17F7350797}"/>
              </a:ext>
            </a:extLst>
          </p:cNvPr>
          <p:cNvSpPr>
            <a:spLocks/>
          </p:cNvSpPr>
          <p:nvPr/>
        </p:nvSpPr>
        <p:spPr bwMode="auto">
          <a:xfrm>
            <a:off x="1817688" y="2271713"/>
            <a:ext cx="1073150" cy="0"/>
          </a:xfrm>
          <a:custGeom>
            <a:avLst/>
            <a:gdLst>
              <a:gd name="T0" fmla="*/ 0 w 2008"/>
              <a:gd name="T1" fmla="*/ 2008 w 2008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008">
                <a:moveTo>
                  <a:pt x="0" y="0"/>
                </a:moveTo>
                <a:lnTo>
                  <a:pt x="2008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42" name="Freeform 46">
            <a:extLst>
              <a:ext uri="{FF2B5EF4-FFF2-40B4-BE49-F238E27FC236}">
                <a16:creationId xmlns:a16="http://schemas.microsoft.com/office/drawing/2014/main" id="{AF84A3C2-CB63-3D5A-829C-3E0A7DEB770A}"/>
              </a:ext>
            </a:extLst>
          </p:cNvPr>
          <p:cNvSpPr>
            <a:spLocks/>
          </p:cNvSpPr>
          <p:nvPr/>
        </p:nvSpPr>
        <p:spPr bwMode="auto">
          <a:xfrm>
            <a:off x="2355850" y="2473325"/>
            <a:ext cx="538163" cy="0"/>
          </a:xfrm>
          <a:custGeom>
            <a:avLst/>
            <a:gdLst>
              <a:gd name="T0" fmla="*/ 0 w 1004"/>
              <a:gd name="T1" fmla="*/ 1004 w 10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004">
                <a:moveTo>
                  <a:pt x="0" y="0"/>
                </a:moveTo>
                <a:lnTo>
                  <a:pt x="1004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43" name="Freeform 47">
            <a:extLst>
              <a:ext uri="{FF2B5EF4-FFF2-40B4-BE49-F238E27FC236}">
                <a16:creationId xmlns:a16="http://schemas.microsoft.com/office/drawing/2014/main" id="{D2EF1A68-45CF-122F-7F68-41E849313983}"/>
              </a:ext>
            </a:extLst>
          </p:cNvPr>
          <p:cNvSpPr>
            <a:spLocks/>
          </p:cNvSpPr>
          <p:nvPr/>
        </p:nvSpPr>
        <p:spPr bwMode="auto">
          <a:xfrm>
            <a:off x="1817688" y="2473325"/>
            <a:ext cx="536575" cy="0"/>
          </a:xfrm>
          <a:custGeom>
            <a:avLst/>
            <a:gdLst>
              <a:gd name="T0" fmla="*/ 0 w 1004"/>
              <a:gd name="T1" fmla="*/ 1004 w 10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004">
                <a:moveTo>
                  <a:pt x="0" y="0"/>
                </a:moveTo>
                <a:lnTo>
                  <a:pt x="1004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44" name="Freeform 48">
            <a:extLst>
              <a:ext uri="{FF2B5EF4-FFF2-40B4-BE49-F238E27FC236}">
                <a16:creationId xmlns:a16="http://schemas.microsoft.com/office/drawing/2014/main" id="{43347D59-CA4E-E85F-0899-F473A15266AF}"/>
              </a:ext>
            </a:extLst>
          </p:cNvPr>
          <p:cNvSpPr>
            <a:spLocks/>
          </p:cNvSpPr>
          <p:nvPr/>
        </p:nvSpPr>
        <p:spPr bwMode="auto">
          <a:xfrm>
            <a:off x="1817688" y="2670175"/>
            <a:ext cx="1073150" cy="0"/>
          </a:xfrm>
          <a:custGeom>
            <a:avLst/>
            <a:gdLst>
              <a:gd name="T0" fmla="*/ 0 w 2008"/>
              <a:gd name="T1" fmla="*/ 2008 w 2008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008">
                <a:moveTo>
                  <a:pt x="0" y="0"/>
                </a:moveTo>
                <a:lnTo>
                  <a:pt x="2008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45" name="Freeform 49">
            <a:extLst>
              <a:ext uri="{FF2B5EF4-FFF2-40B4-BE49-F238E27FC236}">
                <a16:creationId xmlns:a16="http://schemas.microsoft.com/office/drawing/2014/main" id="{F1617C20-10C5-F195-44D9-59E8385D4416}"/>
              </a:ext>
            </a:extLst>
          </p:cNvPr>
          <p:cNvSpPr>
            <a:spLocks/>
          </p:cNvSpPr>
          <p:nvPr/>
        </p:nvSpPr>
        <p:spPr bwMode="auto">
          <a:xfrm>
            <a:off x="2352675" y="2887663"/>
            <a:ext cx="192088" cy="111125"/>
          </a:xfrm>
          <a:custGeom>
            <a:avLst/>
            <a:gdLst>
              <a:gd name="T0" fmla="*/ 276 w 360"/>
              <a:gd name="T1" fmla="*/ 208 h 208"/>
              <a:gd name="T2" fmla="*/ 84 w 360"/>
              <a:gd name="T3" fmla="*/ 208 h 208"/>
              <a:gd name="T4" fmla="*/ 24 w 360"/>
              <a:gd name="T5" fmla="*/ 183 h 208"/>
              <a:gd name="T6" fmla="*/ 0 w 360"/>
              <a:gd name="T7" fmla="*/ 124 h 208"/>
              <a:gd name="T8" fmla="*/ 0 w 360"/>
              <a:gd name="T9" fmla="*/ 84 h 208"/>
              <a:gd name="T10" fmla="*/ 24 w 360"/>
              <a:gd name="T11" fmla="*/ 24 h 208"/>
              <a:gd name="T12" fmla="*/ 84 w 360"/>
              <a:gd name="T13" fmla="*/ 0 h 208"/>
              <a:gd name="T14" fmla="*/ 276 w 360"/>
              <a:gd name="T15" fmla="*/ 0 h 208"/>
              <a:gd name="T16" fmla="*/ 335 w 360"/>
              <a:gd name="T17" fmla="*/ 24 h 208"/>
              <a:gd name="T18" fmla="*/ 360 w 360"/>
              <a:gd name="T19" fmla="*/ 84 h 208"/>
              <a:gd name="T20" fmla="*/ 360 w 360"/>
              <a:gd name="T21" fmla="*/ 124 h 208"/>
              <a:gd name="T22" fmla="*/ 335 w 360"/>
              <a:gd name="T23" fmla="*/ 183 h 208"/>
              <a:gd name="T24" fmla="*/ 276 w 360"/>
              <a:gd name="T25" fmla="*/ 208 h 208"/>
              <a:gd name="T26" fmla="*/ 276 w 360"/>
              <a:gd name="T27" fmla="*/ 208 h 208"/>
              <a:gd name="T28" fmla="*/ 276 w 360"/>
              <a:gd name="T29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0" h="208">
                <a:moveTo>
                  <a:pt x="276" y="208"/>
                </a:moveTo>
                <a:lnTo>
                  <a:pt x="84" y="208"/>
                </a:lnTo>
                <a:cubicBezTo>
                  <a:pt x="60" y="208"/>
                  <a:pt x="41" y="199"/>
                  <a:pt x="24" y="183"/>
                </a:cubicBezTo>
                <a:cubicBezTo>
                  <a:pt x="8" y="166"/>
                  <a:pt x="0" y="147"/>
                  <a:pt x="0" y="124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276" y="0"/>
                </a:lnTo>
                <a:cubicBezTo>
                  <a:pt x="299" y="0"/>
                  <a:pt x="318" y="8"/>
                  <a:pt x="335" y="24"/>
                </a:cubicBezTo>
                <a:cubicBezTo>
                  <a:pt x="351" y="41"/>
                  <a:pt x="360" y="60"/>
                  <a:pt x="360" y="84"/>
                </a:cubicBezTo>
                <a:lnTo>
                  <a:pt x="360" y="124"/>
                </a:lnTo>
                <a:cubicBezTo>
                  <a:pt x="360" y="147"/>
                  <a:pt x="351" y="166"/>
                  <a:pt x="335" y="183"/>
                </a:cubicBezTo>
                <a:cubicBezTo>
                  <a:pt x="318" y="199"/>
                  <a:pt x="299" y="208"/>
                  <a:pt x="276" y="208"/>
                </a:cubicBezTo>
                <a:lnTo>
                  <a:pt x="276" y="208"/>
                </a:lnTo>
                <a:lnTo>
                  <a:pt x="276" y="208"/>
                </a:lnTo>
                <a:close/>
              </a:path>
            </a:pathLst>
          </a:custGeom>
          <a:solidFill>
            <a:srgbClr val="BBDEFB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47" name="Freeform 51">
            <a:extLst>
              <a:ext uri="{FF2B5EF4-FFF2-40B4-BE49-F238E27FC236}">
                <a16:creationId xmlns:a16="http://schemas.microsoft.com/office/drawing/2014/main" id="{CC3825CB-C6E4-A701-F6FE-C72E0AA862D4}"/>
              </a:ext>
            </a:extLst>
          </p:cNvPr>
          <p:cNvSpPr>
            <a:spLocks/>
          </p:cNvSpPr>
          <p:nvPr/>
        </p:nvSpPr>
        <p:spPr bwMode="auto">
          <a:xfrm>
            <a:off x="2622550" y="2887663"/>
            <a:ext cx="192088" cy="111125"/>
          </a:xfrm>
          <a:custGeom>
            <a:avLst/>
            <a:gdLst>
              <a:gd name="T0" fmla="*/ 276 w 360"/>
              <a:gd name="T1" fmla="*/ 208 h 208"/>
              <a:gd name="T2" fmla="*/ 84 w 360"/>
              <a:gd name="T3" fmla="*/ 208 h 208"/>
              <a:gd name="T4" fmla="*/ 24 w 360"/>
              <a:gd name="T5" fmla="*/ 183 h 208"/>
              <a:gd name="T6" fmla="*/ 0 w 360"/>
              <a:gd name="T7" fmla="*/ 124 h 208"/>
              <a:gd name="T8" fmla="*/ 0 w 360"/>
              <a:gd name="T9" fmla="*/ 84 h 208"/>
              <a:gd name="T10" fmla="*/ 24 w 360"/>
              <a:gd name="T11" fmla="*/ 24 h 208"/>
              <a:gd name="T12" fmla="*/ 84 w 360"/>
              <a:gd name="T13" fmla="*/ 0 h 208"/>
              <a:gd name="T14" fmla="*/ 276 w 360"/>
              <a:gd name="T15" fmla="*/ 0 h 208"/>
              <a:gd name="T16" fmla="*/ 335 w 360"/>
              <a:gd name="T17" fmla="*/ 24 h 208"/>
              <a:gd name="T18" fmla="*/ 360 w 360"/>
              <a:gd name="T19" fmla="*/ 84 h 208"/>
              <a:gd name="T20" fmla="*/ 360 w 360"/>
              <a:gd name="T21" fmla="*/ 124 h 208"/>
              <a:gd name="T22" fmla="*/ 335 w 360"/>
              <a:gd name="T23" fmla="*/ 183 h 208"/>
              <a:gd name="T24" fmla="*/ 276 w 360"/>
              <a:gd name="T25" fmla="*/ 208 h 208"/>
              <a:gd name="T26" fmla="*/ 276 w 360"/>
              <a:gd name="T27" fmla="*/ 208 h 208"/>
              <a:gd name="T28" fmla="*/ 276 w 360"/>
              <a:gd name="T29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0" h="208">
                <a:moveTo>
                  <a:pt x="276" y="208"/>
                </a:moveTo>
                <a:lnTo>
                  <a:pt x="84" y="208"/>
                </a:lnTo>
                <a:cubicBezTo>
                  <a:pt x="60" y="208"/>
                  <a:pt x="41" y="199"/>
                  <a:pt x="24" y="183"/>
                </a:cubicBezTo>
                <a:cubicBezTo>
                  <a:pt x="8" y="166"/>
                  <a:pt x="0" y="147"/>
                  <a:pt x="0" y="124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276" y="0"/>
                </a:lnTo>
                <a:cubicBezTo>
                  <a:pt x="299" y="0"/>
                  <a:pt x="318" y="8"/>
                  <a:pt x="335" y="24"/>
                </a:cubicBezTo>
                <a:cubicBezTo>
                  <a:pt x="351" y="41"/>
                  <a:pt x="360" y="60"/>
                  <a:pt x="360" y="84"/>
                </a:cubicBezTo>
                <a:lnTo>
                  <a:pt x="360" y="124"/>
                </a:lnTo>
                <a:cubicBezTo>
                  <a:pt x="360" y="147"/>
                  <a:pt x="351" y="166"/>
                  <a:pt x="335" y="183"/>
                </a:cubicBezTo>
                <a:cubicBezTo>
                  <a:pt x="318" y="199"/>
                  <a:pt x="299" y="208"/>
                  <a:pt x="276" y="208"/>
                </a:cubicBezTo>
                <a:lnTo>
                  <a:pt x="276" y="208"/>
                </a:lnTo>
                <a:lnTo>
                  <a:pt x="276" y="208"/>
                </a:lnTo>
                <a:close/>
              </a:path>
            </a:pathLst>
          </a:custGeom>
          <a:solidFill>
            <a:srgbClr val="BBDEFB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50" name="Freeform 54">
            <a:extLst>
              <a:ext uri="{FF2B5EF4-FFF2-40B4-BE49-F238E27FC236}">
                <a16:creationId xmlns:a16="http://schemas.microsoft.com/office/drawing/2014/main" id="{D03D530D-FD18-290F-4502-BED4CCF4F7C7}"/>
              </a:ext>
            </a:extLst>
          </p:cNvPr>
          <p:cNvSpPr>
            <a:spLocks/>
          </p:cNvSpPr>
          <p:nvPr/>
        </p:nvSpPr>
        <p:spPr bwMode="auto">
          <a:xfrm>
            <a:off x="1817688" y="2074863"/>
            <a:ext cx="1073150" cy="795337"/>
          </a:xfrm>
          <a:custGeom>
            <a:avLst/>
            <a:gdLst>
              <a:gd name="T0" fmla="*/ 2008 w 2008"/>
              <a:gd name="T1" fmla="*/ 0 h 1488"/>
              <a:gd name="T2" fmla="*/ 0 w 2008"/>
              <a:gd name="T3" fmla="*/ 0 h 1488"/>
              <a:gd name="T4" fmla="*/ 0 w 2008"/>
              <a:gd name="T5" fmla="*/ 1488 h 1488"/>
              <a:gd name="T6" fmla="*/ 2008 w 2008"/>
              <a:gd name="T7" fmla="*/ 1488 h 1488"/>
              <a:gd name="T8" fmla="*/ 2008 w 2008"/>
              <a:gd name="T9" fmla="*/ 0 h 1488"/>
              <a:gd name="T10" fmla="*/ 2008 w 2008"/>
              <a:gd name="T11" fmla="*/ 0 h 1488"/>
              <a:gd name="T12" fmla="*/ 2008 w 2008"/>
              <a:gd name="T13" fmla="*/ 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8" h="1488">
                <a:moveTo>
                  <a:pt x="2008" y="0"/>
                </a:moveTo>
                <a:lnTo>
                  <a:pt x="0" y="0"/>
                </a:lnTo>
                <a:lnTo>
                  <a:pt x="0" y="1488"/>
                </a:lnTo>
                <a:lnTo>
                  <a:pt x="2008" y="1488"/>
                </a:lnTo>
                <a:lnTo>
                  <a:pt x="2008" y="0"/>
                </a:lnTo>
                <a:lnTo>
                  <a:pt x="2008" y="0"/>
                </a:lnTo>
                <a:lnTo>
                  <a:pt x="2008" y="0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585FDA9-20E5-F083-AF39-45B9DBE88A74}"/>
              </a:ext>
            </a:extLst>
          </p:cNvPr>
          <p:cNvGrpSpPr/>
          <p:nvPr/>
        </p:nvGrpSpPr>
        <p:grpSpPr>
          <a:xfrm>
            <a:off x="1812926" y="1951832"/>
            <a:ext cx="1073150" cy="1035050"/>
            <a:chOff x="1817688" y="1984375"/>
            <a:chExt cx="1073150" cy="1035050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6DBD750F-8DAD-533C-21BA-FED37666F876}"/>
                </a:ext>
              </a:extLst>
            </p:cNvPr>
            <p:cNvGrpSpPr/>
            <p:nvPr/>
          </p:nvGrpSpPr>
          <p:grpSpPr>
            <a:xfrm>
              <a:off x="1828007" y="1984375"/>
              <a:ext cx="1060450" cy="1035050"/>
              <a:chOff x="1822450" y="1955800"/>
              <a:chExt cx="1060450" cy="1035050"/>
            </a:xfrm>
          </p:grpSpPr>
          <p:sp>
            <p:nvSpPr>
              <p:cNvPr id="4146" name="Text Box 50">
                <a:extLst>
                  <a:ext uri="{FF2B5EF4-FFF2-40B4-BE49-F238E27FC236}">
                    <a16:creationId xmlns:a16="http://schemas.microsoft.com/office/drawing/2014/main" id="{C4CF5E60-C47D-9655-B784-91B03979B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850" y="2892425"/>
                <a:ext cx="180975" cy="98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115000"/>
                  </a:lnSpc>
                </a:pPr>
                <a:r>
                  <a:rPr lang="ja-JP" altLang="en-US" sz="300">
                    <a:solidFill>
                      <a:srgbClr val="000000"/>
                    </a:solidFill>
                    <a:latin typeface="Open Sans" panose="020B0606030504020204" pitchFamily="34" charset="0"/>
                    <a:ea typeface="ＭＳ Ｐゴシック" panose="020B0600070205080204" pitchFamily="34" charset="-128"/>
                  </a:rPr>
                  <a:t>前へ</a:t>
                </a:r>
              </a:p>
            </p:txBody>
          </p:sp>
          <p:sp>
            <p:nvSpPr>
              <p:cNvPr id="4148" name="Text Box 52">
                <a:extLst>
                  <a:ext uri="{FF2B5EF4-FFF2-40B4-BE49-F238E27FC236}">
                    <a16:creationId xmlns:a16="http://schemas.microsoft.com/office/drawing/2014/main" id="{58958DA4-2544-E9D3-FE54-83C5990DC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5725" y="2892425"/>
                <a:ext cx="179388" cy="98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115000"/>
                  </a:lnSpc>
                </a:pPr>
                <a:r>
                  <a:rPr lang="ja-JP" altLang="en-US" sz="300">
                    <a:solidFill>
                      <a:srgbClr val="000000"/>
                    </a:solidFill>
                    <a:latin typeface="Open Sans" panose="020B0606030504020204" pitchFamily="34" charset="0"/>
                    <a:ea typeface="ＭＳ Ｐゴシック" panose="020B0600070205080204" pitchFamily="34" charset="-128"/>
                  </a:rPr>
                  <a:t>次へ</a:t>
                </a:r>
              </a:p>
            </p:txBody>
          </p:sp>
          <p:sp>
            <p:nvSpPr>
              <p:cNvPr id="4149" name="Text Box 53">
                <a:extLst>
                  <a:ext uri="{FF2B5EF4-FFF2-40B4-BE49-F238E27FC236}">
                    <a16:creationId xmlns:a16="http://schemas.microsoft.com/office/drawing/2014/main" id="{DB4C46DD-139C-03D3-EEFF-877FEE5EB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413" y="1955800"/>
                <a:ext cx="512762" cy="84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lnSpc>
                    <a:spcPct val="112000"/>
                  </a:lnSpc>
                </a:pPr>
                <a:r>
                  <a:rPr lang="ja-JP" altLang="en-US" sz="400">
                    <a:solidFill>
                      <a:srgbClr val="000000"/>
                    </a:solidFill>
                    <a:latin typeface="Open Sans" panose="020B0606030504020204" pitchFamily="34" charset="0"/>
                    <a:ea typeface="ＭＳ Ｐゴシック" panose="020B0600070205080204" pitchFamily="34" charset="-128"/>
                  </a:rPr>
                  <a:t>セミナを申し込む</a:t>
                </a:r>
              </a:p>
            </p:txBody>
          </p:sp>
          <p:sp>
            <p:nvSpPr>
              <p:cNvPr id="4151" name="Text Box 55">
                <a:extLst>
                  <a:ext uri="{FF2B5EF4-FFF2-40B4-BE49-F238E27FC236}">
                    <a16:creationId xmlns:a16="http://schemas.microsoft.com/office/drawing/2014/main" id="{1F590CD8-C6C8-3E95-04E8-EAF56FB47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2450" y="2079625"/>
                <a:ext cx="1060450" cy="782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/>
                <a:endParaRPr lang="en-US" altLang="ja-JP"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4152" name="Text Box 56">
                <a:extLst>
                  <a:ext uri="{FF2B5EF4-FFF2-40B4-BE49-F238E27FC236}">
                    <a16:creationId xmlns:a16="http://schemas.microsoft.com/office/drawing/2014/main" id="{408BD2CA-48CF-4A87-5644-A95EBFD176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2000" y="2135188"/>
                <a:ext cx="222250" cy="73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lnSpc>
                    <a:spcPct val="115000"/>
                  </a:lnSpc>
                </a:pPr>
                <a:r>
                  <a:rPr lang="ja-JP" altLang="en-US" sz="300">
                    <a:solidFill>
                      <a:srgbClr val="000000"/>
                    </a:solidFill>
                    <a:latin typeface="Open Sans" panose="020B0606030504020204" pitchFamily="34" charset="0"/>
                    <a:ea typeface="ＭＳ Ｐゴシック" panose="020B0600070205080204" pitchFamily="34" charset="-128"/>
                  </a:rPr>
                  <a:t>セミナ名</a:t>
                </a:r>
              </a:p>
            </p:txBody>
          </p:sp>
          <p:sp>
            <p:nvSpPr>
              <p:cNvPr id="4153" name="Text Box 57">
                <a:extLst>
                  <a:ext uri="{FF2B5EF4-FFF2-40B4-BE49-F238E27FC236}">
                    <a16:creationId xmlns:a16="http://schemas.microsoft.com/office/drawing/2014/main" id="{5D877F45-1B6A-A03A-E054-89A9F9C801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0938" y="2125663"/>
                <a:ext cx="128587" cy="73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lnSpc>
                    <a:spcPct val="115000"/>
                  </a:lnSpc>
                </a:pPr>
                <a:r>
                  <a:rPr lang="ja-JP" altLang="en-US" sz="300">
                    <a:solidFill>
                      <a:srgbClr val="000000"/>
                    </a:solidFill>
                    <a:latin typeface="Open Sans" panose="020B0606030504020204" pitchFamily="34" charset="0"/>
                    <a:ea typeface="ＭＳ Ｐゴシック" panose="020B0600070205080204" pitchFamily="34" charset="-128"/>
                  </a:rPr>
                  <a:t>価格</a:t>
                </a:r>
              </a:p>
            </p:txBody>
          </p:sp>
          <p:sp>
            <p:nvSpPr>
              <p:cNvPr id="4154" name="Text Box 58">
                <a:extLst>
                  <a:ext uri="{FF2B5EF4-FFF2-40B4-BE49-F238E27FC236}">
                    <a16:creationId xmlns:a16="http://schemas.microsoft.com/office/drawing/2014/main" id="{63207080-A6A3-69AF-8178-26DEB4E5AD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8650" y="2309813"/>
                <a:ext cx="449263" cy="128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lnSpc>
                    <a:spcPct val="115000"/>
                  </a:lnSpc>
                </a:pPr>
                <a:r>
                  <a:rPr lang="en-US" altLang="ja-JP" sz="300">
                    <a:solidFill>
                      <a:srgbClr val="000000"/>
                    </a:solidFill>
                    <a:latin typeface="Open Sans" panose="020B0606030504020204" pitchFamily="34" charset="0"/>
                    <a:ea typeface="ＭＳ Ｐゴシック" panose="020B0600070205080204" pitchFamily="34" charset="-128"/>
                  </a:rPr>
                  <a:t>C#</a:t>
                </a:r>
                <a:r>
                  <a:rPr lang="ja-JP" altLang="en-US" sz="300">
                    <a:solidFill>
                      <a:srgbClr val="000000"/>
                    </a:solidFill>
                    <a:latin typeface="Open Sans" panose="020B0606030504020204" pitchFamily="34" charset="0"/>
                    <a:ea typeface="ＭＳ Ｐゴシック" panose="020B0600070205080204" pitchFamily="34" charset="-128"/>
                  </a:rPr>
                  <a:t>プログラミング入門コース</a:t>
                </a:r>
              </a:p>
            </p:txBody>
          </p:sp>
          <p:sp>
            <p:nvSpPr>
              <p:cNvPr id="4155" name="Text Box 59">
                <a:extLst>
                  <a:ext uri="{FF2B5EF4-FFF2-40B4-BE49-F238E27FC236}">
                    <a16:creationId xmlns:a16="http://schemas.microsoft.com/office/drawing/2014/main" id="{3DB8283E-1C6E-3CB3-6FEB-D06747357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8650" y="2486025"/>
                <a:ext cx="373063" cy="1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lnSpc>
                    <a:spcPct val="115000"/>
                  </a:lnSpc>
                </a:pPr>
                <a:r>
                  <a:rPr lang="en-US" altLang="ja-JP" sz="300">
                    <a:solidFill>
                      <a:srgbClr val="000000"/>
                    </a:solidFill>
                    <a:latin typeface="Open Sans" panose="020B0606030504020204" pitchFamily="34" charset="0"/>
                    <a:ea typeface="ＭＳ Ｐゴシック" panose="020B0600070205080204" pitchFamily="34" charset="-128"/>
                  </a:rPr>
                  <a:t>JavaScript</a:t>
                </a:r>
                <a:r>
                  <a:rPr lang="ja-JP" altLang="en-US" sz="300">
                    <a:solidFill>
                      <a:srgbClr val="000000"/>
                    </a:solidFill>
                    <a:latin typeface="Open Sans" panose="020B0606030504020204" pitchFamily="34" charset="0"/>
                    <a:ea typeface="ＭＳ Ｐゴシック" panose="020B0600070205080204" pitchFamily="34" charset="-128"/>
                  </a:rPr>
                  <a:t>セミナ</a:t>
                </a:r>
              </a:p>
            </p:txBody>
          </p:sp>
          <p:sp>
            <p:nvSpPr>
              <p:cNvPr id="4156" name="Text Box 60">
                <a:extLst>
                  <a:ext uri="{FF2B5EF4-FFF2-40B4-BE49-F238E27FC236}">
                    <a16:creationId xmlns:a16="http://schemas.microsoft.com/office/drawing/2014/main" id="{07CC35A4-1AA8-8132-CD42-3B0767F91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6588" y="2720975"/>
                <a:ext cx="365125" cy="111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lnSpc>
                    <a:spcPct val="115000"/>
                  </a:lnSpc>
                </a:pPr>
                <a:r>
                  <a:rPr lang="en-US" altLang="ja-JP" sz="300">
                    <a:solidFill>
                      <a:srgbClr val="000000"/>
                    </a:solidFill>
                    <a:latin typeface="Open Sans" panose="020B0606030504020204" pitchFamily="34" charset="0"/>
                    <a:ea typeface="ＭＳ Ｐゴシック" panose="020B0600070205080204" pitchFamily="34" charset="-128"/>
                  </a:rPr>
                  <a:t>Java</a:t>
                </a:r>
                <a:r>
                  <a:rPr lang="ja-JP" altLang="en-US" sz="300">
                    <a:solidFill>
                      <a:srgbClr val="000000"/>
                    </a:solidFill>
                    <a:latin typeface="Open Sans" panose="020B0606030504020204" pitchFamily="34" charset="0"/>
                    <a:ea typeface="ＭＳ Ｐゴシック" panose="020B0600070205080204" pitchFamily="34" charset="-128"/>
                  </a:rPr>
                  <a:t>入門</a:t>
                </a:r>
              </a:p>
            </p:txBody>
          </p:sp>
          <p:sp>
            <p:nvSpPr>
              <p:cNvPr id="4157" name="Text Box 61">
                <a:extLst>
                  <a:ext uri="{FF2B5EF4-FFF2-40B4-BE49-F238E27FC236}">
                    <a16:creationId xmlns:a16="http://schemas.microsoft.com/office/drawing/2014/main" id="{87F377AA-409D-3616-BD5A-99756BEAC3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8238" y="2357438"/>
                <a:ext cx="298450" cy="115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lnSpc>
                    <a:spcPct val="115000"/>
                  </a:lnSpc>
                </a:pPr>
                <a:r>
                  <a:rPr lang="en-US" altLang="ja-JP" sz="300">
                    <a:solidFill>
                      <a:srgbClr val="000000"/>
                    </a:solidFill>
                    <a:latin typeface="Open Sans" panose="020B0606030504020204" pitchFamily="34" charset="0"/>
                    <a:ea typeface="ＭＳ Ｐゴシック" panose="020B0600070205080204" pitchFamily="34" charset="-128"/>
                  </a:rPr>
                  <a:t>10000</a:t>
                </a:r>
              </a:p>
            </p:txBody>
          </p:sp>
          <p:sp>
            <p:nvSpPr>
              <p:cNvPr id="4158" name="Text Box 62">
                <a:extLst>
                  <a:ext uri="{FF2B5EF4-FFF2-40B4-BE49-F238E27FC236}">
                    <a16:creationId xmlns:a16="http://schemas.microsoft.com/office/drawing/2014/main" id="{1F1B4D94-53D7-0751-490B-1AA2C54C0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6175" y="2554288"/>
                <a:ext cx="269875" cy="144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lnSpc>
                    <a:spcPct val="115000"/>
                  </a:lnSpc>
                </a:pPr>
                <a:r>
                  <a:rPr lang="en-US" altLang="ja-JP" sz="300">
                    <a:solidFill>
                      <a:srgbClr val="000000"/>
                    </a:solidFill>
                    <a:latin typeface="Open Sans" panose="020B0606030504020204" pitchFamily="34" charset="0"/>
                    <a:ea typeface="ＭＳ Ｐゴシック" panose="020B0600070205080204" pitchFamily="34" charset="-128"/>
                  </a:rPr>
                  <a:t>6000</a:t>
                </a:r>
              </a:p>
            </p:txBody>
          </p:sp>
          <p:sp>
            <p:nvSpPr>
              <p:cNvPr id="4159" name="Text Box 63">
                <a:extLst>
                  <a:ext uri="{FF2B5EF4-FFF2-40B4-BE49-F238E27FC236}">
                    <a16:creationId xmlns:a16="http://schemas.microsoft.com/office/drawing/2014/main" id="{9826E73B-645E-7AF1-79A1-2A0C6C7189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0938" y="2759075"/>
                <a:ext cx="144462" cy="73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lnSpc>
                    <a:spcPct val="115000"/>
                  </a:lnSpc>
                </a:pPr>
                <a:r>
                  <a:rPr lang="en-US" altLang="ja-JP" sz="300">
                    <a:solidFill>
                      <a:srgbClr val="000000"/>
                    </a:solidFill>
                    <a:latin typeface="Open Sans" panose="020B0606030504020204" pitchFamily="34" charset="0"/>
                    <a:ea typeface="ＭＳ Ｐゴシック" panose="020B0600070205080204" pitchFamily="34" charset="-128"/>
                  </a:rPr>
                  <a:t>5000</a:t>
                </a:r>
              </a:p>
            </p:txBody>
          </p:sp>
        </p:grpSp>
        <p:sp>
          <p:nvSpPr>
            <p:cNvPr id="4160" name="Freeform 64">
              <a:extLst>
                <a:ext uri="{FF2B5EF4-FFF2-40B4-BE49-F238E27FC236}">
                  <a16:creationId xmlns:a16="http://schemas.microsoft.com/office/drawing/2014/main" id="{5413AA57-3F24-25AB-02EF-C90F515C8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2276475"/>
              <a:ext cx="1073150" cy="0"/>
            </a:xfrm>
            <a:custGeom>
              <a:avLst/>
              <a:gdLst>
                <a:gd name="T0" fmla="*/ 0 w 2008"/>
                <a:gd name="T1" fmla="*/ 2008 w 200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2008">
                  <a:moveTo>
                    <a:pt x="0" y="0"/>
                  </a:moveTo>
                  <a:lnTo>
                    <a:pt x="2008" y="0"/>
                  </a:lnTo>
                </a:path>
              </a:pathLst>
            </a:custGeom>
            <a:noFill/>
            <a:ln w="4278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161" name="Freeform 65">
            <a:extLst>
              <a:ext uri="{FF2B5EF4-FFF2-40B4-BE49-F238E27FC236}">
                <a16:creationId xmlns:a16="http://schemas.microsoft.com/office/drawing/2014/main" id="{EFB75ECA-2A6B-5EDC-33FB-2C34879BA488}"/>
              </a:ext>
            </a:extLst>
          </p:cNvPr>
          <p:cNvSpPr>
            <a:spLocks/>
          </p:cNvSpPr>
          <p:nvPr/>
        </p:nvSpPr>
        <p:spPr bwMode="auto">
          <a:xfrm>
            <a:off x="1817688" y="2673350"/>
            <a:ext cx="1073150" cy="0"/>
          </a:xfrm>
          <a:custGeom>
            <a:avLst/>
            <a:gdLst>
              <a:gd name="T0" fmla="*/ 0 w 2008"/>
              <a:gd name="T1" fmla="*/ 2008 w 2008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008">
                <a:moveTo>
                  <a:pt x="0" y="0"/>
                </a:moveTo>
                <a:lnTo>
                  <a:pt x="2008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62" name="Freeform 66">
            <a:extLst>
              <a:ext uri="{FF2B5EF4-FFF2-40B4-BE49-F238E27FC236}">
                <a16:creationId xmlns:a16="http://schemas.microsoft.com/office/drawing/2014/main" id="{191FBD5E-FCCC-1116-FFD6-3F8560DE5A5D}"/>
              </a:ext>
            </a:extLst>
          </p:cNvPr>
          <p:cNvSpPr>
            <a:spLocks/>
          </p:cNvSpPr>
          <p:nvPr/>
        </p:nvSpPr>
        <p:spPr bwMode="auto">
          <a:xfrm>
            <a:off x="2352675" y="2074863"/>
            <a:ext cx="0" cy="795337"/>
          </a:xfrm>
          <a:custGeom>
            <a:avLst/>
            <a:gdLst>
              <a:gd name="T0" fmla="*/ 0 h 1488"/>
              <a:gd name="T1" fmla="*/ 1488 h 1488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88">
                <a:moveTo>
                  <a:pt x="0" y="0"/>
                </a:moveTo>
                <a:lnTo>
                  <a:pt x="0" y="1488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63" name="Freeform 67">
            <a:extLst>
              <a:ext uri="{FF2B5EF4-FFF2-40B4-BE49-F238E27FC236}">
                <a16:creationId xmlns:a16="http://schemas.microsoft.com/office/drawing/2014/main" id="{72296746-4053-B0DC-1D64-0B6847B376DE}"/>
              </a:ext>
            </a:extLst>
          </p:cNvPr>
          <p:cNvSpPr>
            <a:spLocks/>
          </p:cNvSpPr>
          <p:nvPr/>
        </p:nvSpPr>
        <p:spPr bwMode="auto">
          <a:xfrm>
            <a:off x="1817688" y="2473325"/>
            <a:ext cx="1073150" cy="0"/>
          </a:xfrm>
          <a:custGeom>
            <a:avLst/>
            <a:gdLst>
              <a:gd name="T0" fmla="*/ 0 w 2008"/>
              <a:gd name="T1" fmla="*/ 2008 w 2008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008">
                <a:moveTo>
                  <a:pt x="0" y="0"/>
                </a:moveTo>
                <a:lnTo>
                  <a:pt x="2008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64" name="Freeform 68">
            <a:extLst>
              <a:ext uri="{FF2B5EF4-FFF2-40B4-BE49-F238E27FC236}">
                <a16:creationId xmlns:a16="http://schemas.microsoft.com/office/drawing/2014/main" id="{7DF9EAF6-6142-2970-9408-705035431106}"/>
              </a:ext>
            </a:extLst>
          </p:cNvPr>
          <p:cNvSpPr>
            <a:spLocks/>
          </p:cNvSpPr>
          <p:nvPr/>
        </p:nvSpPr>
        <p:spPr bwMode="auto">
          <a:xfrm>
            <a:off x="161925" y="2135188"/>
            <a:ext cx="1120775" cy="444500"/>
          </a:xfrm>
          <a:custGeom>
            <a:avLst/>
            <a:gdLst>
              <a:gd name="T0" fmla="*/ 2096 w 2096"/>
              <a:gd name="T1" fmla="*/ 0 h 832"/>
              <a:gd name="T2" fmla="*/ 0 w 2096"/>
              <a:gd name="T3" fmla="*/ 0 h 832"/>
              <a:gd name="T4" fmla="*/ 0 w 2096"/>
              <a:gd name="T5" fmla="*/ 832 h 832"/>
              <a:gd name="T6" fmla="*/ 2096 w 2096"/>
              <a:gd name="T7" fmla="*/ 832 h 832"/>
              <a:gd name="T8" fmla="*/ 2096 w 2096"/>
              <a:gd name="T9" fmla="*/ 0 h 832"/>
              <a:gd name="T10" fmla="*/ 2096 w 2096"/>
              <a:gd name="T11" fmla="*/ 0 h 832"/>
              <a:gd name="T12" fmla="*/ 2096 w 2096"/>
              <a:gd name="T13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6" h="832">
                <a:moveTo>
                  <a:pt x="2096" y="0"/>
                </a:moveTo>
                <a:lnTo>
                  <a:pt x="0" y="0"/>
                </a:lnTo>
                <a:lnTo>
                  <a:pt x="0" y="832"/>
                </a:lnTo>
                <a:lnTo>
                  <a:pt x="2096" y="832"/>
                </a:lnTo>
                <a:lnTo>
                  <a:pt x="2096" y="0"/>
                </a:lnTo>
                <a:lnTo>
                  <a:pt x="2096" y="0"/>
                </a:lnTo>
                <a:lnTo>
                  <a:pt x="2096" y="0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67" name="Freeform 71">
            <a:extLst>
              <a:ext uri="{FF2B5EF4-FFF2-40B4-BE49-F238E27FC236}">
                <a16:creationId xmlns:a16="http://schemas.microsoft.com/office/drawing/2014/main" id="{47FCF1FB-E670-13F8-7C60-BFFD6A4E0582}"/>
              </a:ext>
            </a:extLst>
          </p:cNvPr>
          <p:cNvSpPr>
            <a:spLocks/>
          </p:cNvSpPr>
          <p:nvPr/>
        </p:nvSpPr>
        <p:spPr bwMode="auto">
          <a:xfrm>
            <a:off x="161925" y="2233613"/>
            <a:ext cx="1065213" cy="119062"/>
          </a:xfrm>
          <a:custGeom>
            <a:avLst/>
            <a:gdLst>
              <a:gd name="T0" fmla="*/ 1908 w 1992"/>
              <a:gd name="T1" fmla="*/ 224 h 224"/>
              <a:gd name="T2" fmla="*/ 84 w 1992"/>
              <a:gd name="T3" fmla="*/ 224 h 224"/>
              <a:gd name="T4" fmla="*/ 24 w 1992"/>
              <a:gd name="T5" fmla="*/ 199 h 224"/>
              <a:gd name="T6" fmla="*/ 0 w 1992"/>
              <a:gd name="T7" fmla="*/ 140 h 224"/>
              <a:gd name="T8" fmla="*/ 0 w 1992"/>
              <a:gd name="T9" fmla="*/ 84 h 224"/>
              <a:gd name="T10" fmla="*/ 24 w 1992"/>
              <a:gd name="T11" fmla="*/ 24 h 224"/>
              <a:gd name="T12" fmla="*/ 84 w 1992"/>
              <a:gd name="T13" fmla="*/ 0 h 224"/>
              <a:gd name="T14" fmla="*/ 1908 w 1992"/>
              <a:gd name="T15" fmla="*/ 0 h 224"/>
              <a:gd name="T16" fmla="*/ 1967 w 1992"/>
              <a:gd name="T17" fmla="*/ 24 h 224"/>
              <a:gd name="T18" fmla="*/ 1992 w 1992"/>
              <a:gd name="T19" fmla="*/ 84 h 224"/>
              <a:gd name="T20" fmla="*/ 1992 w 1992"/>
              <a:gd name="T21" fmla="*/ 140 h 224"/>
              <a:gd name="T22" fmla="*/ 1967 w 1992"/>
              <a:gd name="T23" fmla="*/ 199 h 224"/>
              <a:gd name="T24" fmla="*/ 1908 w 1992"/>
              <a:gd name="T25" fmla="*/ 224 h 224"/>
              <a:gd name="T26" fmla="*/ 1908 w 1992"/>
              <a:gd name="T27" fmla="*/ 224 h 224"/>
              <a:gd name="T28" fmla="*/ 1908 w 1992"/>
              <a:gd name="T29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92" h="224">
                <a:moveTo>
                  <a:pt x="1908" y="224"/>
                </a:moveTo>
                <a:lnTo>
                  <a:pt x="84" y="224"/>
                </a:lnTo>
                <a:cubicBezTo>
                  <a:pt x="60" y="224"/>
                  <a:pt x="41" y="215"/>
                  <a:pt x="24" y="199"/>
                </a:cubicBezTo>
                <a:cubicBezTo>
                  <a:pt x="8" y="182"/>
                  <a:pt x="0" y="163"/>
                  <a:pt x="0" y="140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1908" y="0"/>
                </a:lnTo>
                <a:cubicBezTo>
                  <a:pt x="1931" y="0"/>
                  <a:pt x="1950" y="8"/>
                  <a:pt x="1967" y="24"/>
                </a:cubicBezTo>
                <a:cubicBezTo>
                  <a:pt x="1983" y="41"/>
                  <a:pt x="1992" y="60"/>
                  <a:pt x="1992" y="84"/>
                </a:cubicBezTo>
                <a:lnTo>
                  <a:pt x="1992" y="140"/>
                </a:lnTo>
                <a:cubicBezTo>
                  <a:pt x="1992" y="163"/>
                  <a:pt x="1983" y="182"/>
                  <a:pt x="1967" y="199"/>
                </a:cubicBezTo>
                <a:cubicBezTo>
                  <a:pt x="1950" y="215"/>
                  <a:pt x="1931" y="224"/>
                  <a:pt x="1908" y="224"/>
                </a:cubicBezTo>
                <a:lnTo>
                  <a:pt x="1908" y="224"/>
                </a:lnTo>
                <a:lnTo>
                  <a:pt x="1908" y="224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69" name="Freeform 73">
            <a:extLst>
              <a:ext uri="{FF2B5EF4-FFF2-40B4-BE49-F238E27FC236}">
                <a16:creationId xmlns:a16="http://schemas.microsoft.com/office/drawing/2014/main" id="{155E0146-EC4C-4A03-B140-E0B9778A533D}"/>
              </a:ext>
            </a:extLst>
          </p:cNvPr>
          <p:cNvSpPr>
            <a:spLocks/>
          </p:cNvSpPr>
          <p:nvPr/>
        </p:nvSpPr>
        <p:spPr bwMode="auto">
          <a:xfrm>
            <a:off x="1060450" y="2438400"/>
            <a:ext cx="192088" cy="111125"/>
          </a:xfrm>
          <a:custGeom>
            <a:avLst/>
            <a:gdLst>
              <a:gd name="T0" fmla="*/ 276 w 360"/>
              <a:gd name="T1" fmla="*/ 208 h 208"/>
              <a:gd name="T2" fmla="*/ 84 w 360"/>
              <a:gd name="T3" fmla="*/ 208 h 208"/>
              <a:gd name="T4" fmla="*/ 24 w 360"/>
              <a:gd name="T5" fmla="*/ 183 h 208"/>
              <a:gd name="T6" fmla="*/ 0 w 360"/>
              <a:gd name="T7" fmla="*/ 124 h 208"/>
              <a:gd name="T8" fmla="*/ 0 w 360"/>
              <a:gd name="T9" fmla="*/ 84 h 208"/>
              <a:gd name="T10" fmla="*/ 24 w 360"/>
              <a:gd name="T11" fmla="*/ 24 h 208"/>
              <a:gd name="T12" fmla="*/ 84 w 360"/>
              <a:gd name="T13" fmla="*/ 0 h 208"/>
              <a:gd name="T14" fmla="*/ 276 w 360"/>
              <a:gd name="T15" fmla="*/ 0 h 208"/>
              <a:gd name="T16" fmla="*/ 335 w 360"/>
              <a:gd name="T17" fmla="*/ 24 h 208"/>
              <a:gd name="T18" fmla="*/ 360 w 360"/>
              <a:gd name="T19" fmla="*/ 84 h 208"/>
              <a:gd name="T20" fmla="*/ 360 w 360"/>
              <a:gd name="T21" fmla="*/ 124 h 208"/>
              <a:gd name="T22" fmla="*/ 335 w 360"/>
              <a:gd name="T23" fmla="*/ 183 h 208"/>
              <a:gd name="T24" fmla="*/ 276 w 360"/>
              <a:gd name="T25" fmla="*/ 208 h 208"/>
              <a:gd name="T26" fmla="*/ 276 w 360"/>
              <a:gd name="T27" fmla="*/ 208 h 208"/>
              <a:gd name="T28" fmla="*/ 276 w 360"/>
              <a:gd name="T29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0" h="208">
                <a:moveTo>
                  <a:pt x="276" y="208"/>
                </a:moveTo>
                <a:lnTo>
                  <a:pt x="84" y="208"/>
                </a:lnTo>
                <a:cubicBezTo>
                  <a:pt x="60" y="208"/>
                  <a:pt x="41" y="199"/>
                  <a:pt x="24" y="183"/>
                </a:cubicBezTo>
                <a:cubicBezTo>
                  <a:pt x="8" y="166"/>
                  <a:pt x="0" y="147"/>
                  <a:pt x="0" y="124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276" y="0"/>
                </a:lnTo>
                <a:cubicBezTo>
                  <a:pt x="299" y="0"/>
                  <a:pt x="318" y="8"/>
                  <a:pt x="335" y="24"/>
                </a:cubicBezTo>
                <a:cubicBezTo>
                  <a:pt x="351" y="41"/>
                  <a:pt x="360" y="60"/>
                  <a:pt x="360" y="84"/>
                </a:cubicBezTo>
                <a:lnTo>
                  <a:pt x="360" y="124"/>
                </a:lnTo>
                <a:cubicBezTo>
                  <a:pt x="360" y="147"/>
                  <a:pt x="351" y="166"/>
                  <a:pt x="335" y="183"/>
                </a:cubicBezTo>
                <a:cubicBezTo>
                  <a:pt x="318" y="199"/>
                  <a:pt x="299" y="208"/>
                  <a:pt x="276" y="208"/>
                </a:cubicBezTo>
                <a:lnTo>
                  <a:pt x="276" y="208"/>
                </a:lnTo>
                <a:lnTo>
                  <a:pt x="276" y="208"/>
                </a:lnTo>
                <a:close/>
              </a:path>
            </a:pathLst>
          </a:custGeom>
          <a:solidFill>
            <a:srgbClr val="BBDEFB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71" name="Freeform 75">
            <a:extLst>
              <a:ext uri="{FF2B5EF4-FFF2-40B4-BE49-F238E27FC236}">
                <a16:creationId xmlns:a16="http://schemas.microsoft.com/office/drawing/2014/main" id="{6A4736D5-F513-B2DA-C88A-14696CAC084E}"/>
              </a:ext>
            </a:extLst>
          </p:cNvPr>
          <p:cNvSpPr>
            <a:spLocks/>
          </p:cNvSpPr>
          <p:nvPr/>
        </p:nvSpPr>
        <p:spPr bwMode="auto">
          <a:xfrm>
            <a:off x="2355850" y="2074863"/>
            <a:ext cx="0" cy="795337"/>
          </a:xfrm>
          <a:custGeom>
            <a:avLst/>
            <a:gdLst>
              <a:gd name="T0" fmla="*/ 0 h 1488"/>
              <a:gd name="T1" fmla="*/ 1488 h 1488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88">
                <a:moveTo>
                  <a:pt x="0" y="0"/>
                </a:moveTo>
                <a:lnTo>
                  <a:pt x="0" y="1488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73F6852-FEF8-D3A9-5F7A-3CBB4F7FFAAC}"/>
              </a:ext>
            </a:extLst>
          </p:cNvPr>
          <p:cNvGrpSpPr/>
          <p:nvPr/>
        </p:nvGrpSpPr>
        <p:grpSpPr>
          <a:xfrm>
            <a:off x="146570" y="2006061"/>
            <a:ext cx="1129954" cy="568876"/>
            <a:chOff x="140046" y="2004805"/>
            <a:chExt cx="1129954" cy="568876"/>
          </a:xfrm>
        </p:grpSpPr>
        <p:sp>
          <p:nvSpPr>
            <p:cNvPr id="4165" name="Text Box 69">
              <a:extLst>
                <a:ext uri="{FF2B5EF4-FFF2-40B4-BE49-F238E27FC236}">
                  <a16:creationId xmlns:a16="http://schemas.microsoft.com/office/drawing/2014/main" id="{EAE137D2-C7E0-0665-D5DB-01A6DC735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" y="2140294"/>
              <a:ext cx="1108075" cy="433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 hangingPunct="1"/>
              <a:endParaRPr lang="en-US" altLang="ja-JP">
                <a:ea typeface="ＭＳ Ｐゴシック" panose="020B0600070205080204" pitchFamily="34" charset="-128"/>
              </a:endParaRPr>
            </a:p>
          </p:txBody>
        </p:sp>
        <p:sp>
          <p:nvSpPr>
            <p:cNvPr id="4166" name="Text Box 70">
              <a:extLst>
                <a:ext uri="{FF2B5EF4-FFF2-40B4-BE49-F238E27FC236}">
                  <a16:creationId xmlns:a16="http://schemas.microsoft.com/office/drawing/2014/main" id="{D9F86380-3964-0C41-248F-69D5BB16E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21" y="2004805"/>
              <a:ext cx="514350" cy="85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>
                <a:lnSpc>
                  <a:spcPct val="112000"/>
                </a:lnSpc>
              </a:pPr>
              <a:r>
                <a:rPr lang="ja-JP" altLang="en-US" sz="400">
                  <a:solidFill>
                    <a:srgbClr val="000000"/>
                  </a:solidFill>
                  <a:latin typeface="Open Sans" panose="020B0606030504020204" pitchFamily="34" charset="0"/>
                  <a:ea typeface="ＭＳ Ｐゴシック" panose="020B0600070205080204" pitchFamily="34" charset="-128"/>
                </a:rPr>
                <a:t>セミナを申し込む</a:t>
              </a:r>
            </a:p>
          </p:txBody>
        </p:sp>
        <p:sp>
          <p:nvSpPr>
            <p:cNvPr id="4168" name="Text Box 72">
              <a:extLst>
                <a:ext uri="{FF2B5EF4-FFF2-40B4-BE49-F238E27FC236}">
                  <a16:creationId xmlns:a16="http://schemas.microsoft.com/office/drawing/2014/main" id="{E6056127-80CE-0FE9-7E09-3CF07AC36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46" y="2244518"/>
              <a:ext cx="1052512" cy="107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116000"/>
                </a:lnSpc>
              </a:pPr>
              <a:r>
                <a:rPr lang="ja-JP" altLang="en-US" sz="300">
                  <a:solidFill>
                    <a:srgbClr val="000000"/>
                  </a:solidFill>
                  <a:latin typeface="Open Sans" panose="020B0606030504020204" pitchFamily="34" charset="0"/>
                  <a:ea typeface="ＭＳ Ｐゴシック" panose="020B0600070205080204" pitchFamily="34" charset="-128"/>
                </a:rPr>
                <a:t>キーワードを入力する</a:t>
              </a:r>
            </a:p>
          </p:txBody>
        </p:sp>
        <p:sp>
          <p:nvSpPr>
            <p:cNvPr id="4170" name="Text Box 74">
              <a:extLst>
                <a:ext uri="{FF2B5EF4-FFF2-40B4-BE49-F238E27FC236}">
                  <a16:creationId xmlns:a16="http://schemas.microsoft.com/office/drawing/2014/main" id="{606125F4-5689-6BA6-71B6-A00CC1BBB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571" y="2450893"/>
              <a:ext cx="179387" cy="98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115000"/>
                </a:lnSpc>
              </a:pPr>
              <a:r>
                <a:rPr lang="ja-JP" altLang="en-US" sz="300">
                  <a:solidFill>
                    <a:srgbClr val="000000"/>
                  </a:solidFill>
                  <a:latin typeface="Open Sans" panose="020B0606030504020204" pitchFamily="34" charset="0"/>
                  <a:ea typeface="ＭＳ Ｐゴシック" panose="020B0600070205080204" pitchFamily="34" charset="-128"/>
                </a:rPr>
                <a:t>検索</a:t>
              </a:r>
            </a:p>
          </p:txBody>
        </p:sp>
      </p:grpSp>
      <p:sp>
        <p:nvSpPr>
          <p:cNvPr id="4172" name="Text Box 76">
            <a:extLst>
              <a:ext uri="{FF2B5EF4-FFF2-40B4-BE49-F238E27FC236}">
                <a16:creationId xmlns:a16="http://schemas.microsoft.com/office/drawing/2014/main" id="{DF5698F4-0482-96FE-CD63-21A9354CF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108" y="1751357"/>
            <a:ext cx="735013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2000"/>
              </a:lnSpc>
            </a:pPr>
            <a:r>
              <a:rPr lang="ja-JP" altLang="en-US" sz="400" b="1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セミナ申し込む：</a:t>
            </a:r>
          </a:p>
        </p:txBody>
      </p:sp>
      <p:sp>
        <p:nvSpPr>
          <p:cNvPr id="4173" name="Text Box 77">
            <a:extLst>
              <a:ext uri="{FF2B5EF4-FFF2-40B4-BE49-F238E27FC236}">
                <a16:creationId xmlns:a16="http://schemas.microsoft.com/office/drawing/2014/main" id="{DE3FBDA7-7805-4C2A-057A-6B08AFE8D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3049588"/>
            <a:ext cx="830262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2000"/>
              </a:lnSpc>
            </a:pPr>
            <a:r>
              <a:rPr lang="ja-JP" altLang="en-US" sz="400" b="1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従業員情報を一覧表示と検索：</a:t>
            </a:r>
          </a:p>
        </p:txBody>
      </p:sp>
      <p:sp>
        <p:nvSpPr>
          <p:cNvPr id="4174" name="Freeform 78">
            <a:extLst>
              <a:ext uri="{FF2B5EF4-FFF2-40B4-BE49-F238E27FC236}">
                <a16:creationId xmlns:a16="http://schemas.microsoft.com/office/drawing/2014/main" id="{9166543F-E9D3-01F3-1503-8157FA68876A}"/>
              </a:ext>
            </a:extLst>
          </p:cNvPr>
          <p:cNvSpPr>
            <a:spLocks/>
          </p:cNvSpPr>
          <p:nvPr/>
        </p:nvSpPr>
        <p:spPr bwMode="auto">
          <a:xfrm>
            <a:off x="2057400" y="4003675"/>
            <a:ext cx="0" cy="1203325"/>
          </a:xfrm>
          <a:custGeom>
            <a:avLst/>
            <a:gdLst>
              <a:gd name="T0" fmla="*/ 0 h 2248"/>
              <a:gd name="T1" fmla="*/ 2248 h 2248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248">
                <a:moveTo>
                  <a:pt x="0" y="0"/>
                </a:moveTo>
                <a:lnTo>
                  <a:pt x="0" y="2248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75" name="Text Box 79">
            <a:extLst>
              <a:ext uri="{FF2B5EF4-FFF2-40B4-BE49-F238E27FC236}">
                <a16:creationId xmlns:a16="http://schemas.microsoft.com/office/drawing/2014/main" id="{1337DA10-3491-B601-909B-9FDAD788F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4992688"/>
            <a:ext cx="273050" cy="10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一般</a:t>
            </a:r>
          </a:p>
        </p:txBody>
      </p:sp>
      <p:sp>
        <p:nvSpPr>
          <p:cNvPr id="4176" name="Freeform 80">
            <a:extLst>
              <a:ext uri="{FF2B5EF4-FFF2-40B4-BE49-F238E27FC236}">
                <a16:creationId xmlns:a16="http://schemas.microsoft.com/office/drawing/2014/main" id="{2A09B05E-1146-D58A-BEA1-9E4CF8E729D5}"/>
              </a:ext>
            </a:extLst>
          </p:cNvPr>
          <p:cNvSpPr>
            <a:spLocks/>
          </p:cNvSpPr>
          <p:nvPr/>
        </p:nvSpPr>
        <p:spPr bwMode="auto">
          <a:xfrm>
            <a:off x="4953000" y="4051300"/>
            <a:ext cx="0" cy="615950"/>
          </a:xfrm>
          <a:custGeom>
            <a:avLst/>
            <a:gdLst>
              <a:gd name="T0" fmla="*/ 0 h 1152"/>
              <a:gd name="T1" fmla="*/ 1152 h 1152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52">
                <a:moveTo>
                  <a:pt x="0" y="0"/>
                </a:moveTo>
                <a:lnTo>
                  <a:pt x="0" y="1152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77" name="Freeform 81">
            <a:extLst>
              <a:ext uri="{FF2B5EF4-FFF2-40B4-BE49-F238E27FC236}">
                <a16:creationId xmlns:a16="http://schemas.microsoft.com/office/drawing/2014/main" id="{CD926628-79DD-61AB-A9AD-28DF730839FE}"/>
              </a:ext>
            </a:extLst>
          </p:cNvPr>
          <p:cNvSpPr>
            <a:spLocks/>
          </p:cNvSpPr>
          <p:nvPr/>
        </p:nvSpPr>
        <p:spPr bwMode="auto">
          <a:xfrm>
            <a:off x="3152775" y="3649663"/>
            <a:ext cx="1547813" cy="144462"/>
          </a:xfrm>
          <a:custGeom>
            <a:avLst/>
            <a:gdLst>
              <a:gd name="T0" fmla="*/ 2812 w 2896"/>
              <a:gd name="T1" fmla="*/ 272 h 272"/>
              <a:gd name="T2" fmla="*/ 84 w 2896"/>
              <a:gd name="T3" fmla="*/ 272 h 272"/>
              <a:gd name="T4" fmla="*/ 24 w 2896"/>
              <a:gd name="T5" fmla="*/ 247 h 272"/>
              <a:gd name="T6" fmla="*/ 0 w 2896"/>
              <a:gd name="T7" fmla="*/ 188 h 272"/>
              <a:gd name="T8" fmla="*/ 0 w 2896"/>
              <a:gd name="T9" fmla="*/ 84 h 272"/>
              <a:gd name="T10" fmla="*/ 24 w 2896"/>
              <a:gd name="T11" fmla="*/ 24 h 272"/>
              <a:gd name="T12" fmla="*/ 84 w 2896"/>
              <a:gd name="T13" fmla="*/ 0 h 272"/>
              <a:gd name="T14" fmla="*/ 2812 w 2896"/>
              <a:gd name="T15" fmla="*/ 0 h 272"/>
              <a:gd name="T16" fmla="*/ 2871 w 2896"/>
              <a:gd name="T17" fmla="*/ 24 h 272"/>
              <a:gd name="T18" fmla="*/ 2896 w 2896"/>
              <a:gd name="T19" fmla="*/ 84 h 272"/>
              <a:gd name="T20" fmla="*/ 2896 w 2896"/>
              <a:gd name="T21" fmla="*/ 188 h 272"/>
              <a:gd name="T22" fmla="*/ 2871 w 2896"/>
              <a:gd name="T23" fmla="*/ 247 h 272"/>
              <a:gd name="T24" fmla="*/ 2812 w 2896"/>
              <a:gd name="T25" fmla="*/ 272 h 272"/>
              <a:gd name="T26" fmla="*/ 2812 w 2896"/>
              <a:gd name="T27" fmla="*/ 272 h 272"/>
              <a:gd name="T28" fmla="*/ 2812 w 2896"/>
              <a:gd name="T2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6" h="272">
                <a:moveTo>
                  <a:pt x="2812" y="272"/>
                </a:moveTo>
                <a:lnTo>
                  <a:pt x="84" y="272"/>
                </a:lnTo>
                <a:cubicBezTo>
                  <a:pt x="60" y="272"/>
                  <a:pt x="41" y="263"/>
                  <a:pt x="24" y="247"/>
                </a:cubicBezTo>
                <a:cubicBezTo>
                  <a:pt x="8" y="230"/>
                  <a:pt x="0" y="211"/>
                  <a:pt x="0" y="188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2812" y="0"/>
                </a:lnTo>
                <a:cubicBezTo>
                  <a:pt x="2835" y="0"/>
                  <a:pt x="2854" y="8"/>
                  <a:pt x="2871" y="24"/>
                </a:cubicBezTo>
                <a:cubicBezTo>
                  <a:pt x="2887" y="41"/>
                  <a:pt x="2896" y="60"/>
                  <a:pt x="2896" y="84"/>
                </a:cubicBezTo>
                <a:lnTo>
                  <a:pt x="2896" y="188"/>
                </a:lnTo>
                <a:cubicBezTo>
                  <a:pt x="2896" y="211"/>
                  <a:pt x="2887" y="230"/>
                  <a:pt x="2871" y="247"/>
                </a:cubicBezTo>
                <a:cubicBezTo>
                  <a:pt x="2854" y="263"/>
                  <a:pt x="2835" y="272"/>
                  <a:pt x="2812" y="272"/>
                </a:cubicBezTo>
                <a:lnTo>
                  <a:pt x="2812" y="272"/>
                </a:lnTo>
                <a:lnTo>
                  <a:pt x="2812" y="272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78" name="Text Box 82">
            <a:extLst>
              <a:ext uri="{FF2B5EF4-FFF2-40B4-BE49-F238E27FC236}">
                <a16:creationId xmlns:a16="http://schemas.microsoft.com/office/drawing/2014/main" id="{33A041FE-1331-C6E6-D41D-A64BF826F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3652838"/>
            <a:ext cx="153670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4179" name="Text Box 83">
            <a:extLst>
              <a:ext uri="{FF2B5EF4-FFF2-40B4-BE49-F238E27FC236}">
                <a16:creationId xmlns:a16="http://schemas.microsoft.com/office/drawing/2014/main" id="{801A72D5-6B57-2380-CBA4-E47E5EAD2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5" y="3683000"/>
            <a:ext cx="823913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6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ソト</a:t>
            </a:r>
          </a:p>
        </p:txBody>
      </p:sp>
      <p:sp>
        <p:nvSpPr>
          <p:cNvPr id="4180" name="Text Box 84">
            <a:extLst>
              <a:ext uri="{FF2B5EF4-FFF2-40B4-BE49-F238E27FC236}">
                <a16:creationId xmlns:a16="http://schemas.microsoft.com/office/drawing/2014/main" id="{33C39316-2ACC-D0CD-DCBE-F72DF1370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" y="5434013"/>
            <a:ext cx="534987" cy="22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2000"/>
              </a:lnSpc>
            </a:pPr>
            <a:r>
              <a:rPr lang="ja-JP" altLang="en-US" sz="400" b="1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セミナ日程登録</a:t>
            </a:r>
          </a:p>
        </p:txBody>
      </p:sp>
      <p:sp>
        <p:nvSpPr>
          <p:cNvPr id="4181" name="Freeform 85">
            <a:extLst>
              <a:ext uri="{FF2B5EF4-FFF2-40B4-BE49-F238E27FC236}">
                <a16:creationId xmlns:a16="http://schemas.microsoft.com/office/drawing/2014/main" id="{9A84BFB9-E3DB-4C9D-199F-433893FF0FFE}"/>
              </a:ext>
            </a:extLst>
          </p:cNvPr>
          <p:cNvSpPr>
            <a:spLocks/>
          </p:cNvSpPr>
          <p:nvPr/>
        </p:nvSpPr>
        <p:spPr bwMode="auto">
          <a:xfrm>
            <a:off x="63500" y="6138863"/>
            <a:ext cx="2652713" cy="0"/>
          </a:xfrm>
          <a:custGeom>
            <a:avLst/>
            <a:gdLst>
              <a:gd name="T0" fmla="*/ 0 w 4960"/>
              <a:gd name="T1" fmla="*/ 4960 w 496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960">
                <a:moveTo>
                  <a:pt x="0" y="0"/>
                </a:moveTo>
                <a:lnTo>
                  <a:pt x="4960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82" name="Freeform 86">
            <a:extLst>
              <a:ext uri="{FF2B5EF4-FFF2-40B4-BE49-F238E27FC236}">
                <a16:creationId xmlns:a16="http://schemas.microsoft.com/office/drawing/2014/main" id="{EF73FC82-FF0E-94F9-8B0C-FD53DB2EC8D2}"/>
              </a:ext>
            </a:extLst>
          </p:cNvPr>
          <p:cNvSpPr>
            <a:spLocks/>
          </p:cNvSpPr>
          <p:nvPr/>
        </p:nvSpPr>
        <p:spPr bwMode="auto">
          <a:xfrm>
            <a:off x="63500" y="5694363"/>
            <a:ext cx="2652713" cy="1771650"/>
          </a:xfrm>
          <a:custGeom>
            <a:avLst/>
            <a:gdLst>
              <a:gd name="T0" fmla="*/ 4960 w 4960"/>
              <a:gd name="T1" fmla="*/ 0 h 3312"/>
              <a:gd name="T2" fmla="*/ 0 w 4960"/>
              <a:gd name="T3" fmla="*/ 0 h 3312"/>
              <a:gd name="T4" fmla="*/ 0 w 4960"/>
              <a:gd name="T5" fmla="*/ 3312 h 3312"/>
              <a:gd name="T6" fmla="*/ 4960 w 4960"/>
              <a:gd name="T7" fmla="*/ 3312 h 3312"/>
              <a:gd name="T8" fmla="*/ 4960 w 4960"/>
              <a:gd name="T9" fmla="*/ 0 h 3312"/>
              <a:gd name="T10" fmla="*/ 4960 w 4960"/>
              <a:gd name="T11" fmla="*/ 0 h 3312"/>
              <a:gd name="T12" fmla="*/ 4960 w 4960"/>
              <a:gd name="T13" fmla="*/ 0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60" h="3312">
                <a:moveTo>
                  <a:pt x="4960" y="0"/>
                </a:moveTo>
                <a:lnTo>
                  <a:pt x="0" y="0"/>
                </a:lnTo>
                <a:lnTo>
                  <a:pt x="0" y="3312"/>
                </a:lnTo>
                <a:lnTo>
                  <a:pt x="4960" y="3312"/>
                </a:lnTo>
                <a:lnTo>
                  <a:pt x="4960" y="0"/>
                </a:lnTo>
                <a:lnTo>
                  <a:pt x="4960" y="0"/>
                </a:lnTo>
                <a:lnTo>
                  <a:pt x="4960" y="0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83" name="Text Box 87">
            <a:extLst>
              <a:ext uri="{FF2B5EF4-FFF2-40B4-BE49-F238E27FC236}">
                <a16:creationId xmlns:a16="http://schemas.microsoft.com/office/drawing/2014/main" id="{A0A8E440-2CE7-DB92-2B3D-E243236F2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5699125"/>
            <a:ext cx="2638425" cy="175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4184" name="Freeform 88">
            <a:extLst>
              <a:ext uri="{FF2B5EF4-FFF2-40B4-BE49-F238E27FC236}">
                <a16:creationId xmlns:a16="http://schemas.microsoft.com/office/drawing/2014/main" id="{B52739F6-CA82-0A25-9043-3A479D063D74}"/>
              </a:ext>
            </a:extLst>
          </p:cNvPr>
          <p:cNvSpPr>
            <a:spLocks/>
          </p:cNvSpPr>
          <p:nvPr/>
        </p:nvSpPr>
        <p:spPr bwMode="auto">
          <a:xfrm>
            <a:off x="111125" y="6249988"/>
            <a:ext cx="790575" cy="166687"/>
          </a:xfrm>
          <a:custGeom>
            <a:avLst/>
            <a:gdLst>
              <a:gd name="T0" fmla="*/ 1396 w 1480"/>
              <a:gd name="T1" fmla="*/ 312 h 312"/>
              <a:gd name="T2" fmla="*/ 84 w 1480"/>
              <a:gd name="T3" fmla="*/ 312 h 312"/>
              <a:gd name="T4" fmla="*/ 24 w 1480"/>
              <a:gd name="T5" fmla="*/ 287 h 312"/>
              <a:gd name="T6" fmla="*/ 0 w 1480"/>
              <a:gd name="T7" fmla="*/ 228 h 312"/>
              <a:gd name="T8" fmla="*/ 0 w 1480"/>
              <a:gd name="T9" fmla="*/ 84 h 312"/>
              <a:gd name="T10" fmla="*/ 24 w 1480"/>
              <a:gd name="T11" fmla="*/ 24 h 312"/>
              <a:gd name="T12" fmla="*/ 84 w 1480"/>
              <a:gd name="T13" fmla="*/ 0 h 312"/>
              <a:gd name="T14" fmla="*/ 1396 w 1480"/>
              <a:gd name="T15" fmla="*/ 0 h 312"/>
              <a:gd name="T16" fmla="*/ 1455 w 1480"/>
              <a:gd name="T17" fmla="*/ 24 h 312"/>
              <a:gd name="T18" fmla="*/ 1480 w 1480"/>
              <a:gd name="T19" fmla="*/ 84 h 312"/>
              <a:gd name="T20" fmla="*/ 1480 w 1480"/>
              <a:gd name="T21" fmla="*/ 228 h 312"/>
              <a:gd name="T22" fmla="*/ 1455 w 1480"/>
              <a:gd name="T23" fmla="*/ 287 h 312"/>
              <a:gd name="T24" fmla="*/ 1396 w 1480"/>
              <a:gd name="T25" fmla="*/ 312 h 312"/>
              <a:gd name="T26" fmla="*/ 1396 w 1480"/>
              <a:gd name="T27" fmla="*/ 312 h 312"/>
              <a:gd name="T28" fmla="*/ 1396 w 1480"/>
              <a:gd name="T29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0" h="312">
                <a:moveTo>
                  <a:pt x="1396" y="312"/>
                </a:moveTo>
                <a:lnTo>
                  <a:pt x="84" y="312"/>
                </a:lnTo>
                <a:cubicBezTo>
                  <a:pt x="60" y="312"/>
                  <a:pt x="41" y="303"/>
                  <a:pt x="24" y="287"/>
                </a:cubicBezTo>
                <a:cubicBezTo>
                  <a:pt x="8" y="270"/>
                  <a:pt x="0" y="251"/>
                  <a:pt x="0" y="228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1396" y="0"/>
                </a:lnTo>
                <a:cubicBezTo>
                  <a:pt x="1419" y="0"/>
                  <a:pt x="1438" y="8"/>
                  <a:pt x="1455" y="24"/>
                </a:cubicBezTo>
                <a:cubicBezTo>
                  <a:pt x="1471" y="41"/>
                  <a:pt x="1480" y="60"/>
                  <a:pt x="1480" y="84"/>
                </a:cubicBezTo>
                <a:lnTo>
                  <a:pt x="1480" y="228"/>
                </a:lnTo>
                <a:cubicBezTo>
                  <a:pt x="1480" y="251"/>
                  <a:pt x="1471" y="270"/>
                  <a:pt x="1455" y="287"/>
                </a:cubicBezTo>
                <a:cubicBezTo>
                  <a:pt x="1438" y="303"/>
                  <a:pt x="1419" y="312"/>
                  <a:pt x="1396" y="312"/>
                </a:cubicBezTo>
                <a:lnTo>
                  <a:pt x="1396" y="312"/>
                </a:lnTo>
                <a:lnTo>
                  <a:pt x="1396" y="312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85" name="Text Box 89">
            <a:extLst>
              <a:ext uri="{FF2B5EF4-FFF2-40B4-BE49-F238E27FC236}">
                <a16:creationId xmlns:a16="http://schemas.microsoft.com/office/drawing/2014/main" id="{B99394D4-D86D-A9C1-E032-77E6B8B8C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6254750"/>
            <a:ext cx="779463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4186" name="Text Box 90">
            <a:extLst>
              <a:ext uri="{FF2B5EF4-FFF2-40B4-BE49-F238E27FC236}">
                <a16:creationId xmlns:a16="http://schemas.microsoft.com/office/drawing/2014/main" id="{644B7366-3978-83AA-70CC-ABDCAAB2B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6151563"/>
            <a:ext cx="279400" cy="7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 b="1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セミナ</a:t>
            </a:r>
          </a:p>
        </p:txBody>
      </p:sp>
      <p:sp>
        <p:nvSpPr>
          <p:cNvPr id="4187" name="Freeform 91">
            <a:extLst>
              <a:ext uri="{FF2B5EF4-FFF2-40B4-BE49-F238E27FC236}">
                <a16:creationId xmlns:a16="http://schemas.microsoft.com/office/drawing/2014/main" id="{D9159421-F14C-FF55-1DFA-DCDC191F9BF5}"/>
              </a:ext>
            </a:extLst>
          </p:cNvPr>
          <p:cNvSpPr>
            <a:spLocks/>
          </p:cNvSpPr>
          <p:nvPr/>
        </p:nvSpPr>
        <p:spPr bwMode="auto">
          <a:xfrm>
            <a:off x="1724025" y="6964363"/>
            <a:ext cx="790575" cy="166687"/>
          </a:xfrm>
          <a:custGeom>
            <a:avLst/>
            <a:gdLst>
              <a:gd name="T0" fmla="*/ 1396 w 1480"/>
              <a:gd name="T1" fmla="*/ 312 h 312"/>
              <a:gd name="T2" fmla="*/ 84 w 1480"/>
              <a:gd name="T3" fmla="*/ 312 h 312"/>
              <a:gd name="T4" fmla="*/ 24 w 1480"/>
              <a:gd name="T5" fmla="*/ 287 h 312"/>
              <a:gd name="T6" fmla="*/ 0 w 1480"/>
              <a:gd name="T7" fmla="*/ 228 h 312"/>
              <a:gd name="T8" fmla="*/ 0 w 1480"/>
              <a:gd name="T9" fmla="*/ 84 h 312"/>
              <a:gd name="T10" fmla="*/ 24 w 1480"/>
              <a:gd name="T11" fmla="*/ 24 h 312"/>
              <a:gd name="T12" fmla="*/ 84 w 1480"/>
              <a:gd name="T13" fmla="*/ 0 h 312"/>
              <a:gd name="T14" fmla="*/ 1396 w 1480"/>
              <a:gd name="T15" fmla="*/ 0 h 312"/>
              <a:gd name="T16" fmla="*/ 1455 w 1480"/>
              <a:gd name="T17" fmla="*/ 24 h 312"/>
              <a:gd name="T18" fmla="*/ 1480 w 1480"/>
              <a:gd name="T19" fmla="*/ 84 h 312"/>
              <a:gd name="T20" fmla="*/ 1480 w 1480"/>
              <a:gd name="T21" fmla="*/ 228 h 312"/>
              <a:gd name="T22" fmla="*/ 1455 w 1480"/>
              <a:gd name="T23" fmla="*/ 287 h 312"/>
              <a:gd name="T24" fmla="*/ 1396 w 1480"/>
              <a:gd name="T25" fmla="*/ 312 h 312"/>
              <a:gd name="T26" fmla="*/ 1396 w 1480"/>
              <a:gd name="T27" fmla="*/ 312 h 312"/>
              <a:gd name="T28" fmla="*/ 1396 w 1480"/>
              <a:gd name="T29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0" h="312">
                <a:moveTo>
                  <a:pt x="1396" y="312"/>
                </a:moveTo>
                <a:lnTo>
                  <a:pt x="84" y="312"/>
                </a:lnTo>
                <a:cubicBezTo>
                  <a:pt x="60" y="312"/>
                  <a:pt x="41" y="303"/>
                  <a:pt x="24" y="287"/>
                </a:cubicBezTo>
                <a:cubicBezTo>
                  <a:pt x="8" y="270"/>
                  <a:pt x="0" y="251"/>
                  <a:pt x="0" y="228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1396" y="0"/>
                </a:lnTo>
                <a:cubicBezTo>
                  <a:pt x="1419" y="0"/>
                  <a:pt x="1438" y="8"/>
                  <a:pt x="1455" y="24"/>
                </a:cubicBezTo>
                <a:cubicBezTo>
                  <a:pt x="1471" y="41"/>
                  <a:pt x="1480" y="60"/>
                  <a:pt x="1480" y="84"/>
                </a:cubicBezTo>
                <a:lnTo>
                  <a:pt x="1480" y="228"/>
                </a:lnTo>
                <a:cubicBezTo>
                  <a:pt x="1480" y="251"/>
                  <a:pt x="1471" y="270"/>
                  <a:pt x="1455" y="287"/>
                </a:cubicBezTo>
                <a:cubicBezTo>
                  <a:pt x="1438" y="303"/>
                  <a:pt x="1419" y="312"/>
                  <a:pt x="1396" y="312"/>
                </a:cubicBezTo>
                <a:lnTo>
                  <a:pt x="1396" y="312"/>
                </a:lnTo>
                <a:lnTo>
                  <a:pt x="1396" y="312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88" name="Text Box 92">
            <a:extLst>
              <a:ext uri="{FF2B5EF4-FFF2-40B4-BE49-F238E27FC236}">
                <a16:creationId xmlns:a16="http://schemas.microsoft.com/office/drawing/2014/main" id="{A7AE8C62-A1FF-A687-C9A8-1F0EACE87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6969125"/>
            <a:ext cx="779463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4189" name="Text Box 93">
            <a:extLst>
              <a:ext uri="{FF2B5EF4-FFF2-40B4-BE49-F238E27FC236}">
                <a16:creationId xmlns:a16="http://schemas.microsoft.com/office/drawing/2014/main" id="{40AE38FB-658E-A183-7E49-A2FE45902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865938"/>
            <a:ext cx="279400" cy="7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 b="1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開始時間</a:t>
            </a:r>
          </a:p>
        </p:txBody>
      </p:sp>
      <p:sp>
        <p:nvSpPr>
          <p:cNvPr id="4190" name="Freeform 94">
            <a:extLst>
              <a:ext uri="{FF2B5EF4-FFF2-40B4-BE49-F238E27FC236}">
                <a16:creationId xmlns:a16="http://schemas.microsoft.com/office/drawing/2014/main" id="{96495965-9C82-5718-0E53-CEAC2B893BC9}"/>
              </a:ext>
            </a:extLst>
          </p:cNvPr>
          <p:cNvSpPr>
            <a:spLocks/>
          </p:cNvSpPr>
          <p:nvPr/>
        </p:nvSpPr>
        <p:spPr bwMode="auto">
          <a:xfrm>
            <a:off x="111125" y="6964363"/>
            <a:ext cx="790575" cy="166687"/>
          </a:xfrm>
          <a:custGeom>
            <a:avLst/>
            <a:gdLst>
              <a:gd name="T0" fmla="*/ 1396 w 1480"/>
              <a:gd name="T1" fmla="*/ 312 h 312"/>
              <a:gd name="T2" fmla="*/ 84 w 1480"/>
              <a:gd name="T3" fmla="*/ 312 h 312"/>
              <a:gd name="T4" fmla="*/ 24 w 1480"/>
              <a:gd name="T5" fmla="*/ 287 h 312"/>
              <a:gd name="T6" fmla="*/ 0 w 1480"/>
              <a:gd name="T7" fmla="*/ 228 h 312"/>
              <a:gd name="T8" fmla="*/ 0 w 1480"/>
              <a:gd name="T9" fmla="*/ 84 h 312"/>
              <a:gd name="T10" fmla="*/ 24 w 1480"/>
              <a:gd name="T11" fmla="*/ 24 h 312"/>
              <a:gd name="T12" fmla="*/ 84 w 1480"/>
              <a:gd name="T13" fmla="*/ 0 h 312"/>
              <a:gd name="T14" fmla="*/ 1396 w 1480"/>
              <a:gd name="T15" fmla="*/ 0 h 312"/>
              <a:gd name="T16" fmla="*/ 1455 w 1480"/>
              <a:gd name="T17" fmla="*/ 24 h 312"/>
              <a:gd name="T18" fmla="*/ 1480 w 1480"/>
              <a:gd name="T19" fmla="*/ 84 h 312"/>
              <a:gd name="T20" fmla="*/ 1480 w 1480"/>
              <a:gd name="T21" fmla="*/ 228 h 312"/>
              <a:gd name="T22" fmla="*/ 1455 w 1480"/>
              <a:gd name="T23" fmla="*/ 287 h 312"/>
              <a:gd name="T24" fmla="*/ 1396 w 1480"/>
              <a:gd name="T25" fmla="*/ 312 h 312"/>
              <a:gd name="T26" fmla="*/ 1396 w 1480"/>
              <a:gd name="T27" fmla="*/ 312 h 312"/>
              <a:gd name="T28" fmla="*/ 1396 w 1480"/>
              <a:gd name="T29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0" h="312">
                <a:moveTo>
                  <a:pt x="1396" y="312"/>
                </a:moveTo>
                <a:lnTo>
                  <a:pt x="84" y="312"/>
                </a:lnTo>
                <a:cubicBezTo>
                  <a:pt x="60" y="312"/>
                  <a:pt x="41" y="303"/>
                  <a:pt x="24" y="287"/>
                </a:cubicBezTo>
                <a:cubicBezTo>
                  <a:pt x="8" y="270"/>
                  <a:pt x="0" y="251"/>
                  <a:pt x="0" y="228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1396" y="0"/>
                </a:lnTo>
                <a:cubicBezTo>
                  <a:pt x="1419" y="0"/>
                  <a:pt x="1438" y="8"/>
                  <a:pt x="1455" y="24"/>
                </a:cubicBezTo>
                <a:cubicBezTo>
                  <a:pt x="1471" y="41"/>
                  <a:pt x="1480" y="60"/>
                  <a:pt x="1480" y="84"/>
                </a:cubicBezTo>
                <a:lnTo>
                  <a:pt x="1480" y="228"/>
                </a:lnTo>
                <a:cubicBezTo>
                  <a:pt x="1480" y="251"/>
                  <a:pt x="1471" y="270"/>
                  <a:pt x="1455" y="287"/>
                </a:cubicBezTo>
                <a:cubicBezTo>
                  <a:pt x="1438" y="303"/>
                  <a:pt x="1419" y="312"/>
                  <a:pt x="1396" y="312"/>
                </a:cubicBezTo>
                <a:lnTo>
                  <a:pt x="1396" y="312"/>
                </a:lnTo>
                <a:lnTo>
                  <a:pt x="1396" y="312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91" name="Text Box 95">
            <a:extLst>
              <a:ext uri="{FF2B5EF4-FFF2-40B4-BE49-F238E27FC236}">
                <a16:creationId xmlns:a16="http://schemas.microsoft.com/office/drawing/2014/main" id="{F34234CC-10BB-74BA-408D-67C040422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6969125"/>
            <a:ext cx="779463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4192" name="Text Box 96">
            <a:extLst>
              <a:ext uri="{FF2B5EF4-FFF2-40B4-BE49-F238E27FC236}">
                <a16:creationId xmlns:a16="http://schemas.microsoft.com/office/drawing/2014/main" id="{5DA0CA48-CEAF-1DBD-7BF9-C26837135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6865938"/>
            <a:ext cx="279400" cy="7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 b="1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終了時間</a:t>
            </a:r>
          </a:p>
        </p:txBody>
      </p:sp>
      <p:sp>
        <p:nvSpPr>
          <p:cNvPr id="4193" name="Freeform 97">
            <a:extLst>
              <a:ext uri="{FF2B5EF4-FFF2-40B4-BE49-F238E27FC236}">
                <a16:creationId xmlns:a16="http://schemas.microsoft.com/office/drawing/2014/main" id="{B9926C31-BF98-AE9E-6253-4C8E6A9C5EAF}"/>
              </a:ext>
            </a:extLst>
          </p:cNvPr>
          <p:cNvSpPr>
            <a:spLocks/>
          </p:cNvSpPr>
          <p:nvPr/>
        </p:nvSpPr>
        <p:spPr bwMode="auto">
          <a:xfrm>
            <a:off x="111125" y="6592888"/>
            <a:ext cx="790575" cy="166687"/>
          </a:xfrm>
          <a:custGeom>
            <a:avLst/>
            <a:gdLst>
              <a:gd name="T0" fmla="*/ 1396 w 1480"/>
              <a:gd name="T1" fmla="*/ 312 h 312"/>
              <a:gd name="T2" fmla="*/ 84 w 1480"/>
              <a:gd name="T3" fmla="*/ 312 h 312"/>
              <a:gd name="T4" fmla="*/ 24 w 1480"/>
              <a:gd name="T5" fmla="*/ 287 h 312"/>
              <a:gd name="T6" fmla="*/ 0 w 1480"/>
              <a:gd name="T7" fmla="*/ 228 h 312"/>
              <a:gd name="T8" fmla="*/ 0 w 1480"/>
              <a:gd name="T9" fmla="*/ 84 h 312"/>
              <a:gd name="T10" fmla="*/ 24 w 1480"/>
              <a:gd name="T11" fmla="*/ 24 h 312"/>
              <a:gd name="T12" fmla="*/ 84 w 1480"/>
              <a:gd name="T13" fmla="*/ 0 h 312"/>
              <a:gd name="T14" fmla="*/ 1396 w 1480"/>
              <a:gd name="T15" fmla="*/ 0 h 312"/>
              <a:gd name="T16" fmla="*/ 1455 w 1480"/>
              <a:gd name="T17" fmla="*/ 24 h 312"/>
              <a:gd name="T18" fmla="*/ 1480 w 1480"/>
              <a:gd name="T19" fmla="*/ 84 h 312"/>
              <a:gd name="T20" fmla="*/ 1480 w 1480"/>
              <a:gd name="T21" fmla="*/ 228 h 312"/>
              <a:gd name="T22" fmla="*/ 1455 w 1480"/>
              <a:gd name="T23" fmla="*/ 287 h 312"/>
              <a:gd name="T24" fmla="*/ 1396 w 1480"/>
              <a:gd name="T25" fmla="*/ 312 h 312"/>
              <a:gd name="T26" fmla="*/ 1396 w 1480"/>
              <a:gd name="T27" fmla="*/ 312 h 312"/>
              <a:gd name="T28" fmla="*/ 1396 w 1480"/>
              <a:gd name="T29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0" h="312">
                <a:moveTo>
                  <a:pt x="1396" y="312"/>
                </a:moveTo>
                <a:lnTo>
                  <a:pt x="84" y="312"/>
                </a:lnTo>
                <a:cubicBezTo>
                  <a:pt x="60" y="312"/>
                  <a:pt x="41" y="303"/>
                  <a:pt x="24" y="287"/>
                </a:cubicBezTo>
                <a:cubicBezTo>
                  <a:pt x="8" y="270"/>
                  <a:pt x="0" y="251"/>
                  <a:pt x="0" y="228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1396" y="0"/>
                </a:lnTo>
                <a:cubicBezTo>
                  <a:pt x="1419" y="0"/>
                  <a:pt x="1438" y="8"/>
                  <a:pt x="1455" y="24"/>
                </a:cubicBezTo>
                <a:cubicBezTo>
                  <a:pt x="1471" y="41"/>
                  <a:pt x="1480" y="60"/>
                  <a:pt x="1480" y="84"/>
                </a:cubicBezTo>
                <a:lnTo>
                  <a:pt x="1480" y="228"/>
                </a:lnTo>
                <a:cubicBezTo>
                  <a:pt x="1480" y="251"/>
                  <a:pt x="1471" y="270"/>
                  <a:pt x="1455" y="287"/>
                </a:cubicBezTo>
                <a:cubicBezTo>
                  <a:pt x="1438" y="303"/>
                  <a:pt x="1419" y="312"/>
                  <a:pt x="1396" y="312"/>
                </a:cubicBezTo>
                <a:lnTo>
                  <a:pt x="1396" y="312"/>
                </a:lnTo>
                <a:lnTo>
                  <a:pt x="1396" y="312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94" name="Text Box 98">
            <a:extLst>
              <a:ext uri="{FF2B5EF4-FFF2-40B4-BE49-F238E27FC236}">
                <a16:creationId xmlns:a16="http://schemas.microsoft.com/office/drawing/2014/main" id="{1C05369E-53F4-E9E6-FE25-A05B0F72C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6597650"/>
            <a:ext cx="779463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4195" name="Text Box 99">
            <a:extLst>
              <a:ext uri="{FF2B5EF4-FFF2-40B4-BE49-F238E27FC236}">
                <a16:creationId xmlns:a16="http://schemas.microsoft.com/office/drawing/2014/main" id="{11556D86-19A6-886F-FA92-9D9AD0D7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6494463"/>
            <a:ext cx="279400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 b="1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形態</a:t>
            </a:r>
          </a:p>
        </p:txBody>
      </p:sp>
      <p:sp>
        <p:nvSpPr>
          <p:cNvPr id="4196" name="Freeform 100">
            <a:extLst>
              <a:ext uri="{FF2B5EF4-FFF2-40B4-BE49-F238E27FC236}">
                <a16:creationId xmlns:a16="http://schemas.microsoft.com/office/drawing/2014/main" id="{0C634B94-566F-1020-288F-543852800DFB}"/>
              </a:ext>
            </a:extLst>
          </p:cNvPr>
          <p:cNvSpPr>
            <a:spLocks/>
          </p:cNvSpPr>
          <p:nvPr/>
        </p:nvSpPr>
        <p:spPr bwMode="auto">
          <a:xfrm>
            <a:off x="1681163" y="6570663"/>
            <a:ext cx="790575" cy="166687"/>
          </a:xfrm>
          <a:custGeom>
            <a:avLst/>
            <a:gdLst>
              <a:gd name="T0" fmla="*/ 1396 w 1480"/>
              <a:gd name="T1" fmla="*/ 312 h 312"/>
              <a:gd name="T2" fmla="*/ 84 w 1480"/>
              <a:gd name="T3" fmla="*/ 312 h 312"/>
              <a:gd name="T4" fmla="*/ 24 w 1480"/>
              <a:gd name="T5" fmla="*/ 287 h 312"/>
              <a:gd name="T6" fmla="*/ 0 w 1480"/>
              <a:gd name="T7" fmla="*/ 228 h 312"/>
              <a:gd name="T8" fmla="*/ 0 w 1480"/>
              <a:gd name="T9" fmla="*/ 84 h 312"/>
              <a:gd name="T10" fmla="*/ 24 w 1480"/>
              <a:gd name="T11" fmla="*/ 24 h 312"/>
              <a:gd name="T12" fmla="*/ 84 w 1480"/>
              <a:gd name="T13" fmla="*/ 0 h 312"/>
              <a:gd name="T14" fmla="*/ 1396 w 1480"/>
              <a:gd name="T15" fmla="*/ 0 h 312"/>
              <a:gd name="T16" fmla="*/ 1455 w 1480"/>
              <a:gd name="T17" fmla="*/ 24 h 312"/>
              <a:gd name="T18" fmla="*/ 1480 w 1480"/>
              <a:gd name="T19" fmla="*/ 84 h 312"/>
              <a:gd name="T20" fmla="*/ 1480 w 1480"/>
              <a:gd name="T21" fmla="*/ 228 h 312"/>
              <a:gd name="T22" fmla="*/ 1455 w 1480"/>
              <a:gd name="T23" fmla="*/ 287 h 312"/>
              <a:gd name="T24" fmla="*/ 1396 w 1480"/>
              <a:gd name="T25" fmla="*/ 312 h 312"/>
              <a:gd name="T26" fmla="*/ 1396 w 1480"/>
              <a:gd name="T27" fmla="*/ 312 h 312"/>
              <a:gd name="T28" fmla="*/ 1396 w 1480"/>
              <a:gd name="T29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0" h="312">
                <a:moveTo>
                  <a:pt x="1396" y="312"/>
                </a:moveTo>
                <a:lnTo>
                  <a:pt x="84" y="312"/>
                </a:lnTo>
                <a:cubicBezTo>
                  <a:pt x="60" y="312"/>
                  <a:pt x="41" y="303"/>
                  <a:pt x="24" y="287"/>
                </a:cubicBezTo>
                <a:cubicBezTo>
                  <a:pt x="8" y="270"/>
                  <a:pt x="0" y="251"/>
                  <a:pt x="0" y="228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1396" y="0"/>
                </a:lnTo>
                <a:cubicBezTo>
                  <a:pt x="1419" y="0"/>
                  <a:pt x="1438" y="8"/>
                  <a:pt x="1455" y="24"/>
                </a:cubicBezTo>
                <a:cubicBezTo>
                  <a:pt x="1471" y="41"/>
                  <a:pt x="1480" y="60"/>
                  <a:pt x="1480" y="84"/>
                </a:cubicBezTo>
                <a:lnTo>
                  <a:pt x="1480" y="228"/>
                </a:lnTo>
                <a:cubicBezTo>
                  <a:pt x="1480" y="251"/>
                  <a:pt x="1471" y="270"/>
                  <a:pt x="1455" y="287"/>
                </a:cubicBezTo>
                <a:cubicBezTo>
                  <a:pt x="1438" y="303"/>
                  <a:pt x="1419" y="312"/>
                  <a:pt x="1396" y="312"/>
                </a:cubicBezTo>
                <a:lnTo>
                  <a:pt x="1396" y="312"/>
                </a:lnTo>
                <a:lnTo>
                  <a:pt x="1396" y="312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97" name="Text Box 101">
            <a:extLst>
              <a:ext uri="{FF2B5EF4-FFF2-40B4-BE49-F238E27FC236}">
                <a16:creationId xmlns:a16="http://schemas.microsoft.com/office/drawing/2014/main" id="{9367292E-22B4-FC5F-A816-6DF35C9E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338" y="6575425"/>
            <a:ext cx="779462" cy="15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4198" name="Text Box 102">
            <a:extLst>
              <a:ext uri="{FF2B5EF4-FFF2-40B4-BE49-F238E27FC236}">
                <a16:creationId xmlns:a16="http://schemas.microsoft.com/office/drawing/2014/main" id="{6E30C12D-7E5D-666A-48B7-6505ABA7B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6456363"/>
            <a:ext cx="277813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 b="1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開催地</a:t>
            </a:r>
          </a:p>
        </p:txBody>
      </p:sp>
      <p:sp>
        <p:nvSpPr>
          <p:cNvPr id="4199" name="Freeform 103">
            <a:extLst>
              <a:ext uri="{FF2B5EF4-FFF2-40B4-BE49-F238E27FC236}">
                <a16:creationId xmlns:a16="http://schemas.microsoft.com/office/drawing/2014/main" id="{A98D5306-8AD1-EF52-CBF1-0DE4A070AF7E}"/>
              </a:ext>
            </a:extLst>
          </p:cNvPr>
          <p:cNvSpPr>
            <a:spLocks/>
          </p:cNvSpPr>
          <p:nvPr/>
        </p:nvSpPr>
        <p:spPr bwMode="auto">
          <a:xfrm>
            <a:off x="1017588" y="7272338"/>
            <a:ext cx="282575" cy="111125"/>
          </a:xfrm>
          <a:custGeom>
            <a:avLst/>
            <a:gdLst>
              <a:gd name="T0" fmla="*/ 444 w 528"/>
              <a:gd name="T1" fmla="*/ 208 h 208"/>
              <a:gd name="T2" fmla="*/ 84 w 528"/>
              <a:gd name="T3" fmla="*/ 208 h 208"/>
              <a:gd name="T4" fmla="*/ 24 w 528"/>
              <a:gd name="T5" fmla="*/ 183 h 208"/>
              <a:gd name="T6" fmla="*/ 0 w 528"/>
              <a:gd name="T7" fmla="*/ 124 h 208"/>
              <a:gd name="T8" fmla="*/ 0 w 528"/>
              <a:gd name="T9" fmla="*/ 84 h 208"/>
              <a:gd name="T10" fmla="*/ 24 w 528"/>
              <a:gd name="T11" fmla="*/ 24 h 208"/>
              <a:gd name="T12" fmla="*/ 84 w 528"/>
              <a:gd name="T13" fmla="*/ 0 h 208"/>
              <a:gd name="T14" fmla="*/ 444 w 528"/>
              <a:gd name="T15" fmla="*/ 0 h 208"/>
              <a:gd name="T16" fmla="*/ 503 w 528"/>
              <a:gd name="T17" fmla="*/ 24 h 208"/>
              <a:gd name="T18" fmla="*/ 528 w 528"/>
              <a:gd name="T19" fmla="*/ 84 h 208"/>
              <a:gd name="T20" fmla="*/ 528 w 528"/>
              <a:gd name="T21" fmla="*/ 124 h 208"/>
              <a:gd name="T22" fmla="*/ 503 w 528"/>
              <a:gd name="T23" fmla="*/ 183 h 208"/>
              <a:gd name="T24" fmla="*/ 444 w 528"/>
              <a:gd name="T25" fmla="*/ 208 h 208"/>
              <a:gd name="T26" fmla="*/ 444 w 528"/>
              <a:gd name="T27" fmla="*/ 208 h 208"/>
              <a:gd name="T28" fmla="*/ 444 w 528"/>
              <a:gd name="T29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8" h="208">
                <a:moveTo>
                  <a:pt x="444" y="208"/>
                </a:moveTo>
                <a:lnTo>
                  <a:pt x="84" y="208"/>
                </a:lnTo>
                <a:cubicBezTo>
                  <a:pt x="60" y="208"/>
                  <a:pt x="41" y="199"/>
                  <a:pt x="24" y="183"/>
                </a:cubicBezTo>
                <a:cubicBezTo>
                  <a:pt x="8" y="166"/>
                  <a:pt x="0" y="147"/>
                  <a:pt x="0" y="124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444" y="0"/>
                </a:lnTo>
                <a:cubicBezTo>
                  <a:pt x="467" y="0"/>
                  <a:pt x="486" y="8"/>
                  <a:pt x="503" y="24"/>
                </a:cubicBezTo>
                <a:cubicBezTo>
                  <a:pt x="519" y="41"/>
                  <a:pt x="528" y="60"/>
                  <a:pt x="528" y="84"/>
                </a:cubicBezTo>
                <a:lnTo>
                  <a:pt x="528" y="124"/>
                </a:lnTo>
                <a:cubicBezTo>
                  <a:pt x="528" y="147"/>
                  <a:pt x="519" y="166"/>
                  <a:pt x="503" y="183"/>
                </a:cubicBezTo>
                <a:cubicBezTo>
                  <a:pt x="486" y="199"/>
                  <a:pt x="467" y="208"/>
                  <a:pt x="444" y="208"/>
                </a:cubicBezTo>
                <a:lnTo>
                  <a:pt x="444" y="208"/>
                </a:lnTo>
                <a:lnTo>
                  <a:pt x="444" y="208"/>
                </a:lnTo>
                <a:close/>
              </a:path>
            </a:pathLst>
          </a:custGeom>
          <a:solidFill>
            <a:srgbClr val="BBDEFB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00" name="Text Box 104">
            <a:extLst>
              <a:ext uri="{FF2B5EF4-FFF2-40B4-BE49-F238E27FC236}">
                <a16:creationId xmlns:a16="http://schemas.microsoft.com/office/drawing/2014/main" id="{6E131697-4F27-C681-F2D2-83852E53E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7277100"/>
            <a:ext cx="268288" cy="9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キャンセル</a:t>
            </a:r>
          </a:p>
        </p:txBody>
      </p:sp>
      <p:sp>
        <p:nvSpPr>
          <p:cNvPr id="4201" name="Freeform 105">
            <a:extLst>
              <a:ext uri="{FF2B5EF4-FFF2-40B4-BE49-F238E27FC236}">
                <a16:creationId xmlns:a16="http://schemas.microsoft.com/office/drawing/2014/main" id="{AE0BA5EA-1BE8-76FA-B16D-FD1A291B99C5}"/>
              </a:ext>
            </a:extLst>
          </p:cNvPr>
          <p:cNvSpPr>
            <a:spLocks/>
          </p:cNvSpPr>
          <p:nvPr/>
        </p:nvSpPr>
        <p:spPr bwMode="auto">
          <a:xfrm>
            <a:off x="1487488" y="7272338"/>
            <a:ext cx="193675" cy="111125"/>
          </a:xfrm>
          <a:custGeom>
            <a:avLst/>
            <a:gdLst>
              <a:gd name="T0" fmla="*/ 276 w 360"/>
              <a:gd name="T1" fmla="*/ 208 h 208"/>
              <a:gd name="T2" fmla="*/ 84 w 360"/>
              <a:gd name="T3" fmla="*/ 208 h 208"/>
              <a:gd name="T4" fmla="*/ 24 w 360"/>
              <a:gd name="T5" fmla="*/ 183 h 208"/>
              <a:gd name="T6" fmla="*/ 0 w 360"/>
              <a:gd name="T7" fmla="*/ 124 h 208"/>
              <a:gd name="T8" fmla="*/ 0 w 360"/>
              <a:gd name="T9" fmla="*/ 84 h 208"/>
              <a:gd name="T10" fmla="*/ 24 w 360"/>
              <a:gd name="T11" fmla="*/ 24 h 208"/>
              <a:gd name="T12" fmla="*/ 84 w 360"/>
              <a:gd name="T13" fmla="*/ 0 h 208"/>
              <a:gd name="T14" fmla="*/ 276 w 360"/>
              <a:gd name="T15" fmla="*/ 0 h 208"/>
              <a:gd name="T16" fmla="*/ 335 w 360"/>
              <a:gd name="T17" fmla="*/ 24 h 208"/>
              <a:gd name="T18" fmla="*/ 360 w 360"/>
              <a:gd name="T19" fmla="*/ 84 h 208"/>
              <a:gd name="T20" fmla="*/ 360 w 360"/>
              <a:gd name="T21" fmla="*/ 124 h 208"/>
              <a:gd name="T22" fmla="*/ 335 w 360"/>
              <a:gd name="T23" fmla="*/ 183 h 208"/>
              <a:gd name="T24" fmla="*/ 276 w 360"/>
              <a:gd name="T25" fmla="*/ 208 h 208"/>
              <a:gd name="T26" fmla="*/ 276 w 360"/>
              <a:gd name="T27" fmla="*/ 208 h 208"/>
              <a:gd name="T28" fmla="*/ 276 w 360"/>
              <a:gd name="T29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0" h="208">
                <a:moveTo>
                  <a:pt x="276" y="208"/>
                </a:moveTo>
                <a:lnTo>
                  <a:pt x="84" y="208"/>
                </a:lnTo>
                <a:cubicBezTo>
                  <a:pt x="60" y="208"/>
                  <a:pt x="41" y="199"/>
                  <a:pt x="24" y="183"/>
                </a:cubicBezTo>
                <a:cubicBezTo>
                  <a:pt x="8" y="166"/>
                  <a:pt x="0" y="147"/>
                  <a:pt x="0" y="124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276" y="0"/>
                </a:lnTo>
                <a:cubicBezTo>
                  <a:pt x="299" y="0"/>
                  <a:pt x="318" y="8"/>
                  <a:pt x="335" y="24"/>
                </a:cubicBezTo>
                <a:cubicBezTo>
                  <a:pt x="351" y="41"/>
                  <a:pt x="360" y="60"/>
                  <a:pt x="360" y="84"/>
                </a:cubicBezTo>
                <a:lnTo>
                  <a:pt x="360" y="124"/>
                </a:lnTo>
                <a:cubicBezTo>
                  <a:pt x="360" y="147"/>
                  <a:pt x="351" y="166"/>
                  <a:pt x="335" y="183"/>
                </a:cubicBezTo>
                <a:cubicBezTo>
                  <a:pt x="318" y="199"/>
                  <a:pt x="299" y="208"/>
                  <a:pt x="276" y="208"/>
                </a:cubicBezTo>
                <a:lnTo>
                  <a:pt x="276" y="208"/>
                </a:lnTo>
                <a:lnTo>
                  <a:pt x="276" y="208"/>
                </a:lnTo>
                <a:close/>
              </a:path>
            </a:pathLst>
          </a:custGeom>
          <a:solidFill>
            <a:srgbClr val="BBDEFB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02" name="Text Box 106">
            <a:extLst>
              <a:ext uri="{FF2B5EF4-FFF2-40B4-BE49-F238E27FC236}">
                <a16:creationId xmlns:a16="http://schemas.microsoft.com/office/drawing/2014/main" id="{715B1CF5-8FB0-D331-2DB3-06E395569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7277100"/>
            <a:ext cx="179388" cy="9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>
              <a:lnSpc>
                <a:spcPct val="115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登録</a:t>
            </a:r>
          </a:p>
        </p:txBody>
      </p:sp>
      <p:sp>
        <p:nvSpPr>
          <p:cNvPr id="4203" name="Text Box 107">
            <a:extLst>
              <a:ext uri="{FF2B5EF4-FFF2-40B4-BE49-F238E27FC236}">
                <a16:creationId xmlns:a16="http://schemas.microsoft.com/office/drawing/2014/main" id="{713747BB-6458-4E9F-5BED-9AECFC0B0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5830888"/>
            <a:ext cx="1079500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 b="1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開催日程を登録する</a:t>
            </a:r>
          </a:p>
        </p:txBody>
      </p:sp>
      <p:sp>
        <p:nvSpPr>
          <p:cNvPr id="4204" name="Freeform 108">
            <a:extLst>
              <a:ext uri="{FF2B5EF4-FFF2-40B4-BE49-F238E27FC236}">
                <a16:creationId xmlns:a16="http://schemas.microsoft.com/office/drawing/2014/main" id="{7FDD00A5-E75A-4887-4AEF-713DC19103D7}"/>
              </a:ext>
            </a:extLst>
          </p:cNvPr>
          <p:cNvSpPr>
            <a:spLocks/>
          </p:cNvSpPr>
          <p:nvPr/>
        </p:nvSpPr>
        <p:spPr bwMode="auto">
          <a:xfrm>
            <a:off x="63500" y="6138863"/>
            <a:ext cx="2652713" cy="0"/>
          </a:xfrm>
          <a:custGeom>
            <a:avLst/>
            <a:gdLst>
              <a:gd name="T0" fmla="*/ 0 w 4960"/>
              <a:gd name="T1" fmla="*/ 4960 w 496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960">
                <a:moveTo>
                  <a:pt x="0" y="0"/>
                </a:moveTo>
                <a:lnTo>
                  <a:pt x="4960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05" name="Text Box 109">
            <a:extLst>
              <a:ext uri="{FF2B5EF4-FFF2-40B4-BE49-F238E27FC236}">
                <a16:creationId xmlns:a16="http://schemas.microsoft.com/office/drawing/2014/main" id="{E1AEE61C-2F82-CF7A-F83E-56897C00B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3316288"/>
            <a:ext cx="620712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ja-JP" altLang="en-US" sz="300" b="1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従業員情報</a:t>
            </a:r>
          </a:p>
        </p:txBody>
      </p:sp>
      <p:sp>
        <p:nvSpPr>
          <p:cNvPr id="4206" name="Freeform 110">
            <a:extLst>
              <a:ext uri="{FF2B5EF4-FFF2-40B4-BE49-F238E27FC236}">
                <a16:creationId xmlns:a16="http://schemas.microsoft.com/office/drawing/2014/main" id="{D2F15DCD-C372-505A-476F-8F9D516E4A2D}"/>
              </a:ext>
            </a:extLst>
          </p:cNvPr>
          <p:cNvSpPr>
            <a:spLocks/>
          </p:cNvSpPr>
          <p:nvPr/>
        </p:nvSpPr>
        <p:spPr bwMode="auto">
          <a:xfrm>
            <a:off x="157163" y="3521075"/>
            <a:ext cx="2528887" cy="1681163"/>
          </a:xfrm>
          <a:custGeom>
            <a:avLst/>
            <a:gdLst>
              <a:gd name="T0" fmla="*/ 4728 w 4728"/>
              <a:gd name="T1" fmla="*/ 0 h 3144"/>
              <a:gd name="T2" fmla="*/ 0 w 4728"/>
              <a:gd name="T3" fmla="*/ 0 h 3144"/>
              <a:gd name="T4" fmla="*/ 0 w 4728"/>
              <a:gd name="T5" fmla="*/ 3144 h 3144"/>
              <a:gd name="T6" fmla="*/ 4728 w 4728"/>
              <a:gd name="T7" fmla="*/ 3144 h 3144"/>
              <a:gd name="T8" fmla="*/ 4728 w 4728"/>
              <a:gd name="T9" fmla="*/ 0 h 3144"/>
              <a:gd name="T10" fmla="*/ 4728 w 4728"/>
              <a:gd name="T11" fmla="*/ 0 h 3144"/>
              <a:gd name="T12" fmla="*/ 4728 w 4728"/>
              <a:gd name="T13" fmla="*/ 0 h 3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28" h="3144">
                <a:moveTo>
                  <a:pt x="4728" y="0"/>
                </a:moveTo>
                <a:lnTo>
                  <a:pt x="0" y="0"/>
                </a:lnTo>
                <a:lnTo>
                  <a:pt x="0" y="3144"/>
                </a:lnTo>
                <a:lnTo>
                  <a:pt x="4728" y="3144"/>
                </a:lnTo>
                <a:lnTo>
                  <a:pt x="4728" y="0"/>
                </a:lnTo>
                <a:lnTo>
                  <a:pt x="4728" y="0"/>
                </a:lnTo>
                <a:lnTo>
                  <a:pt x="4728" y="0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07" name="Text Box 111">
            <a:extLst>
              <a:ext uri="{FF2B5EF4-FFF2-40B4-BE49-F238E27FC236}">
                <a16:creationId xmlns:a16="http://schemas.microsoft.com/office/drawing/2014/main" id="{3087C1A1-3588-76FF-7CAA-31DAC77A3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3525838"/>
            <a:ext cx="2516188" cy="166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4208" name="Freeform 112">
            <a:extLst>
              <a:ext uri="{FF2B5EF4-FFF2-40B4-BE49-F238E27FC236}">
                <a16:creationId xmlns:a16="http://schemas.microsoft.com/office/drawing/2014/main" id="{B583B6C7-9066-47BD-0B22-6510BA8D0F47}"/>
              </a:ext>
            </a:extLst>
          </p:cNvPr>
          <p:cNvSpPr>
            <a:spLocks/>
          </p:cNvSpPr>
          <p:nvPr/>
        </p:nvSpPr>
        <p:spPr bwMode="auto">
          <a:xfrm>
            <a:off x="222250" y="3640138"/>
            <a:ext cx="1547813" cy="146050"/>
          </a:xfrm>
          <a:custGeom>
            <a:avLst/>
            <a:gdLst>
              <a:gd name="T0" fmla="*/ 2812 w 2896"/>
              <a:gd name="T1" fmla="*/ 272 h 272"/>
              <a:gd name="T2" fmla="*/ 84 w 2896"/>
              <a:gd name="T3" fmla="*/ 272 h 272"/>
              <a:gd name="T4" fmla="*/ 24 w 2896"/>
              <a:gd name="T5" fmla="*/ 247 h 272"/>
              <a:gd name="T6" fmla="*/ 0 w 2896"/>
              <a:gd name="T7" fmla="*/ 188 h 272"/>
              <a:gd name="T8" fmla="*/ 0 w 2896"/>
              <a:gd name="T9" fmla="*/ 84 h 272"/>
              <a:gd name="T10" fmla="*/ 24 w 2896"/>
              <a:gd name="T11" fmla="*/ 24 h 272"/>
              <a:gd name="T12" fmla="*/ 84 w 2896"/>
              <a:gd name="T13" fmla="*/ 0 h 272"/>
              <a:gd name="T14" fmla="*/ 2812 w 2896"/>
              <a:gd name="T15" fmla="*/ 0 h 272"/>
              <a:gd name="T16" fmla="*/ 2871 w 2896"/>
              <a:gd name="T17" fmla="*/ 24 h 272"/>
              <a:gd name="T18" fmla="*/ 2896 w 2896"/>
              <a:gd name="T19" fmla="*/ 84 h 272"/>
              <a:gd name="T20" fmla="*/ 2896 w 2896"/>
              <a:gd name="T21" fmla="*/ 188 h 272"/>
              <a:gd name="T22" fmla="*/ 2871 w 2896"/>
              <a:gd name="T23" fmla="*/ 247 h 272"/>
              <a:gd name="T24" fmla="*/ 2812 w 2896"/>
              <a:gd name="T25" fmla="*/ 272 h 272"/>
              <a:gd name="T26" fmla="*/ 2812 w 2896"/>
              <a:gd name="T27" fmla="*/ 272 h 272"/>
              <a:gd name="T28" fmla="*/ 2812 w 2896"/>
              <a:gd name="T2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6" h="272">
                <a:moveTo>
                  <a:pt x="2812" y="272"/>
                </a:moveTo>
                <a:lnTo>
                  <a:pt x="84" y="272"/>
                </a:lnTo>
                <a:cubicBezTo>
                  <a:pt x="60" y="272"/>
                  <a:pt x="41" y="263"/>
                  <a:pt x="24" y="247"/>
                </a:cubicBezTo>
                <a:cubicBezTo>
                  <a:pt x="8" y="230"/>
                  <a:pt x="0" y="211"/>
                  <a:pt x="0" y="188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2812" y="0"/>
                </a:lnTo>
                <a:cubicBezTo>
                  <a:pt x="2835" y="0"/>
                  <a:pt x="2854" y="8"/>
                  <a:pt x="2871" y="24"/>
                </a:cubicBezTo>
                <a:cubicBezTo>
                  <a:pt x="2887" y="41"/>
                  <a:pt x="2896" y="60"/>
                  <a:pt x="2896" y="84"/>
                </a:cubicBezTo>
                <a:lnTo>
                  <a:pt x="2896" y="188"/>
                </a:lnTo>
                <a:cubicBezTo>
                  <a:pt x="2896" y="211"/>
                  <a:pt x="2887" y="230"/>
                  <a:pt x="2871" y="247"/>
                </a:cubicBezTo>
                <a:cubicBezTo>
                  <a:pt x="2854" y="263"/>
                  <a:pt x="2835" y="272"/>
                  <a:pt x="2812" y="272"/>
                </a:cubicBezTo>
                <a:lnTo>
                  <a:pt x="2812" y="272"/>
                </a:lnTo>
                <a:lnTo>
                  <a:pt x="2812" y="272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09" name="Text Box 113">
            <a:extLst>
              <a:ext uri="{FF2B5EF4-FFF2-40B4-BE49-F238E27FC236}">
                <a16:creationId xmlns:a16="http://schemas.microsoft.com/office/drawing/2014/main" id="{CB3C595B-66CD-F622-3A02-51DEAFC01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3644900"/>
            <a:ext cx="153670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4210" name="Text Box 114">
            <a:extLst>
              <a:ext uri="{FF2B5EF4-FFF2-40B4-BE49-F238E27FC236}">
                <a16:creationId xmlns:a16="http://schemas.microsoft.com/office/drawing/2014/main" id="{9C22D00A-CCAD-E328-1E5A-60DD1AA1B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3675063"/>
            <a:ext cx="822325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ja-JP" altLang="en-US" sz="2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従業員を入力</a:t>
            </a:r>
          </a:p>
        </p:txBody>
      </p:sp>
      <p:sp>
        <p:nvSpPr>
          <p:cNvPr id="4211" name="Freeform 115">
            <a:extLst>
              <a:ext uri="{FF2B5EF4-FFF2-40B4-BE49-F238E27FC236}">
                <a16:creationId xmlns:a16="http://schemas.microsoft.com/office/drawing/2014/main" id="{A8C7331B-1941-496C-778C-303072B46CC9}"/>
              </a:ext>
            </a:extLst>
          </p:cNvPr>
          <p:cNvSpPr>
            <a:spLocks/>
          </p:cNvSpPr>
          <p:nvPr/>
        </p:nvSpPr>
        <p:spPr bwMode="auto">
          <a:xfrm>
            <a:off x="161925" y="4003675"/>
            <a:ext cx="2528888" cy="1203325"/>
          </a:xfrm>
          <a:custGeom>
            <a:avLst/>
            <a:gdLst>
              <a:gd name="T0" fmla="*/ 4728 w 4728"/>
              <a:gd name="T1" fmla="*/ 0 h 2248"/>
              <a:gd name="T2" fmla="*/ 0 w 4728"/>
              <a:gd name="T3" fmla="*/ 0 h 2248"/>
              <a:gd name="T4" fmla="*/ 0 w 4728"/>
              <a:gd name="T5" fmla="*/ 2248 h 2248"/>
              <a:gd name="T6" fmla="*/ 4728 w 4728"/>
              <a:gd name="T7" fmla="*/ 2248 h 2248"/>
              <a:gd name="T8" fmla="*/ 4728 w 4728"/>
              <a:gd name="T9" fmla="*/ 0 h 2248"/>
              <a:gd name="T10" fmla="*/ 4728 w 4728"/>
              <a:gd name="T11" fmla="*/ 0 h 2248"/>
              <a:gd name="T12" fmla="*/ 4728 w 4728"/>
              <a:gd name="T13" fmla="*/ 0 h 2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28" h="2248">
                <a:moveTo>
                  <a:pt x="4728" y="0"/>
                </a:moveTo>
                <a:lnTo>
                  <a:pt x="0" y="0"/>
                </a:lnTo>
                <a:lnTo>
                  <a:pt x="0" y="2248"/>
                </a:lnTo>
                <a:lnTo>
                  <a:pt x="4728" y="2248"/>
                </a:lnTo>
                <a:lnTo>
                  <a:pt x="4728" y="0"/>
                </a:lnTo>
                <a:lnTo>
                  <a:pt x="4728" y="0"/>
                </a:lnTo>
                <a:lnTo>
                  <a:pt x="4728" y="0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12" name="Text Box 116">
            <a:extLst>
              <a:ext uri="{FF2B5EF4-FFF2-40B4-BE49-F238E27FC236}">
                <a16:creationId xmlns:a16="http://schemas.microsoft.com/office/drawing/2014/main" id="{1773F8D9-260D-25CD-946A-661666526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4008438"/>
            <a:ext cx="25146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4213" name="Freeform 117">
            <a:extLst>
              <a:ext uri="{FF2B5EF4-FFF2-40B4-BE49-F238E27FC236}">
                <a16:creationId xmlns:a16="http://schemas.microsoft.com/office/drawing/2014/main" id="{FB99CD3C-D6F7-64DA-8790-2FDA443A7E8E}"/>
              </a:ext>
            </a:extLst>
          </p:cNvPr>
          <p:cNvSpPr>
            <a:spLocks/>
          </p:cNvSpPr>
          <p:nvPr/>
        </p:nvSpPr>
        <p:spPr bwMode="auto">
          <a:xfrm>
            <a:off x="790575" y="4003675"/>
            <a:ext cx="0" cy="1203325"/>
          </a:xfrm>
          <a:custGeom>
            <a:avLst/>
            <a:gdLst>
              <a:gd name="T0" fmla="*/ 0 h 2248"/>
              <a:gd name="T1" fmla="*/ 2248 h 2248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248">
                <a:moveTo>
                  <a:pt x="0" y="0"/>
                </a:moveTo>
                <a:lnTo>
                  <a:pt x="0" y="2248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14" name="Freeform 118">
            <a:extLst>
              <a:ext uri="{FF2B5EF4-FFF2-40B4-BE49-F238E27FC236}">
                <a16:creationId xmlns:a16="http://schemas.microsoft.com/office/drawing/2014/main" id="{53E5201E-5ACA-BFE7-5CD1-97224FCC2F62}"/>
              </a:ext>
            </a:extLst>
          </p:cNvPr>
          <p:cNvSpPr>
            <a:spLocks/>
          </p:cNvSpPr>
          <p:nvPr/>
        </p:nvSpPr>
        <p:spPr bwMode="auto">
          <a:xfrm>
            <a:off x="1423988" y="4003675"/>
            <a:ext cx="0" cy="1203325"/>
          </a:xfrm>
          <a:custGeom>
            <a:avLst/>
            <a:gdLst>
              <a:gd name="T0" fmla="*/ 0 h 2248"/>
              <a:gd name="T1" fmla="*/ 2248 h 2248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248">
                <a:moveTo>
                  <a:pt x="0" y="0"/>
                </a:moveTo>
                <a:lnTo>
                  <a:pt x="0" y="2248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15" name="Freeform 119">
            <a:extLst>
              <a:ext uri="{FF2B5EF4-FFF2-40B4-BE49-F238E27FC236}">
                <a16:creationId xmlns:a16="http://schemas.microsoft.com/office/drawing/2014/main" id="{9E73E92C-85C4-B627-E3D1-68546284AF9F}"/>
              </a:ext>
            </a:extLst>
          </p:cNvPr>
          <p:cNvSpPr>
            <a:spLocks/>
          </p:cNvSpPr>
          <p:nvPr/>
        </p:nvSpPr>
        <p:spPr bwMode="auto">
          <a:xfrm>
            <a:off x="161925" y="4303713"/>
            <a:ext cx="2528888" cy="0"/>
          </a:xfrm>
          <a:custGeom>
            <a:avLst/>
            <a:gdLst>
              <a:gd name="T0" fmla="*/ 0 w 4728"/>
              <a:gd name="T1" fmla="*/ 4728 w 4728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728">
                <a:moveTo>
                  <a:pt x="0" y="0"/>
                </a:moveTo>
                <a:lnTo>
                  <a:pt x="4728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16" name="Freeform 120">
            <a:extLst>
              <a:ext uri="{FF2B5EF4-FFF2-40B4-BE49-F238E27FC236}">
                <a16:creationId xmlns:a16="http://schemas.microsoft.com/office/drawing/2014/main" id="{187FE051-86CF-5003-CFA3-4C2F6B1C447E}"/>
              </a:ext>
            </a:extLst>
          </p:cNvPr>
          <p:cNvSpPr>
            <a:spLocks/>
          </p:cNvSpPr>
          <p:nvPr/>
        </p:nvSpPr>
        <p:spPr bwMode="auto">
          <a:xfrm>
            <a:off x="161925" y="4606925"/>
            <a:ext cx="2528888" cy="0"/>
          </a:xfrm>
          <a:custGeom>
            <a:avLst/>
            <a:gdLst>
              <a:gd name="T0" fmla="*/ 0 w 4728"/>
              <a:gd name="T1" fmla="*/ 4728 w 4728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728">
                <a:moveTo>
                  <a:pt x="0" y="0"/>
                </a:moveTo>
                <a:lnTo>
                  <a:pt x="4728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17" name="Freeform 121">
            <a:extLst>
              <a:ext uri="{FF2B5EF4-FFF2-40B4-BE49-F238E27FC236}">
                <a16:creationId xmlns:a16="http://schemas.microsoft.com/office/drawing/2014/main" id="{85A55B18-44AF-F254-3E69-E16ECA6EFD96}"/>
              </a:ext>
            </a:extLst>
          </p:cNvPr>
          <p:cNvSpPr>
            <a:spLocks/>
          </p:cNvSpPr>
          <p:nvPr/>
        </p:nvSpPr>
        <p:spPr bwMode="auto">
          <a:xfrm>
            <a:off x="161925" y="4906963"/>
            <a:ext cx="2528888" cy="0"/>
          </a:xfrm>
          <a:custGeom>
            <a:avLst/>
            <a:gdLst>
              <a:gd name="T0" fmla="*/ 0 w 4728"/>
              <a:gd name="T1" fmla="*/ 4728 w 4728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728">
                <a:moveTo>
                  <a:pt x="0" y="0"/>
                </a:moveTo>
                <a:lnTo>
                  <a:pt x="4728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18" name="Text Box 122">
            <a:extLst>
              <a:ext uri="{FF2B5EF4-FFF2-40B4-BE49-F238E27FC236}">
                <a16:creationId xmlns:a16="http://schemas.microsoft.com/office/drawing/2014/main" id="{4D3B84DB-49C3-A837-DADB-C8C52BC2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4098925"/>
            <a:ext cx="350838" cy="11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従業員名</a:t>
            </a:r>
          </a:p>
        </p:txBody>
      </p:sp>
      <p:sp>
        <p:nvSpPr>
          <p:cNvPr id="4219" name="Text Box 123">
            <a:extLst>
              <a:ext uri="{FF2B5EF4-FFF2-40B4-BE49-F238E27FC236}">
                <a16:creationId xmlns:a16="http://schemas.microsoft.com/office/drawing/2014/main" id="{42D70A41-03F9-367A-EEE5-117F96F0B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94163"/>
            <a:ext cx="441325" cy="9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役割</a:t>
            </a:r>
          </a:p>
        </p:txBody>
      </p:sp>
      <p:sp>
        <p:nvSpPr>
          <p:cNvPr id="4220" name="Text Box 124">
            <a:extLst>
              <a:ext uri="{FF2B5EF4-FFF2-40B4-BE49-F238E27FC236}">
                <a16:creationId xmlns:a16="http://schemas.microsoft.com/office/drawing/2014/main" id="{DD5FC7F0-180C-F7C9-29D9-170599734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4137025"/>
            <a:ext cx="427037" cy="9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保有資格</a:t>
            </a:r>
          </a:p>
        </p:txBody>
      </p:sp>
      <p:sp>
        <p:nvSpPr>
          <p:cNvPr id="4221" name="Text Box 125">
            <a:extLst>
              <a:ext uri="{FF2B5EF4-FFF2-40B4-BE49-F238E27FC236}">
                <a16:creationId xmlns:a16="http://schemas.microsoft.com/office/drawing/2014/main" id="{438685F4-DA10-54C9-57DE-C73CB5405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3" y="4073525"/>
            <a:ext cx="436562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受講履歴</a:t>
            </a:r>
          </a:p>
        </p:txBody>
      </p:sp>
      <p:sp>
        <p:nvSpPr>
          <p:cNvPr id="4222" name="Text Box 126">
            <a:extLst>
              <a:ext uri="{FF2B5EF4-FFF2-40B4-BE49-F238E27FC236}">
                <a16:creationId xmlns:a16="http://schemas.microsoft.com/office/drawing/2014/main" id="{27B99CFD-582A-26F7-07E2-DE35A812A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4367213"/>
            <a:ext cx="377825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岡田</a:t>
            </a:r>
          </a:p>
        </p:txBody>
      </p:sp>
      <p:sp>
        <p:nvSpPr>
          <p:cNvPr id="4223" name="Text Box 127">
            <a:extLst>
              <a:ext uri="{FF2B5EF4-FFF2-40B4-BE49-F238E27FC236}">
                <a16:creationId xmlns:a16="http://schemas.microsoft.com/office/drawing/2014/main" id="{14C779DD-B47C-E496-02D1-E8C8CE05A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49763"/>
            <a:ext cx="290513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マネージャ</a:t>
            </a:r>
          </a:p>
        </p:txBody>
      </p:sp>
      <p:sp>
        <p:nvSpPr>
          <p:cNvPr id="4224" name="Text Box 128">
            <a:extLst>
              <a:ext uri="{FF2B5EF4-FFF2-40B4-BE49-F238E27FC236}">
                <a16:creationId xmlns:a16="http://schemas.microsoft.com/office/drawing/2014/main" id="{561739B7-E067-DD8D-74C1-7BE3F236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4676775"/>
            <a:ext cx="17938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ソト</a:t>
            </a:r>
          </a:p>
        </p:txBody>
      </p:sp>
      <p:sp>
        <p:nvSpPr>
          <p:cNvPr id="4225" name="Text Box 129">
            <a:extLst>
              <a:ext uri="{FF2B5EF4-FFF2-40B4-BE49-F238E27FC236}">
                <a16:creationId xmlns:a16="http://schemas.microsoft.com/office/drawing/2014/main" id="{D57C20FD-F701-07B0-3D38-F811039E8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92650"/>
            <a:ext cx="3429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一般</a:t>
            </a:r>
          </a:p>
        </p:txBody>
      </p:sp>
      <p:sp>
        <p:nvSpPr>
          <p:cNvPr id="4226" name="Text Box 130">
            <a:extLst>
              <a:ext uri="{FF2B5EF4-FFF2-40B4-BE49-F238E27FC236}">
                <a16:creationId xmlns:a16="http://schemas.microsoft.com/office/drawing/2014/main" id="{321AF154-FD43-8F53-ED8B-8234ABB46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4962525"/>
            <a:ext cx="269875" cy="1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牧 修吾</a:t>
            </a:r>
          </a:p>
        </p:txBody>
      </p:sp>
      <p:sp>
        <p:nvSpPr>
          <p:cNvPr id="4227" name="Text Box 131">
            <a:extLst>
              <a:ext uri="{FF2B5EF4-FFF2-40B4-BE49-F238E27FC236}">
                <a16:creationId xmlns:a16="http://schemas.microsoft.com/office/drawing/2014/main" id="{A30C0462-472B-0940-73E1-721B82733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4397375"/>
            <a:ext cx="350837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ja-JP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PA;LWC;Apex</a:t>
            </a:r>
          </a:p>
        </p:txBody>
      </p:sp>
      <p:sp>
        <p:nvSpPr>
          <p:cNvPr id="4228" name="Text Box 132">
            <a:extLst>
              <a:ext uri="{FF2B5EF4-FFF2-40B4-BE49-F238E27FC236}">
                <a16:creationId xmlns:a16="http://schemas.microsoft.com/office/drawing/2014/main" id="{CE102E47-BCEF-5AFB-9D50-E007821C8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676775"/>
            <a:ext cx="3556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ja-JP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ja-JP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PA;Developer</a:t>
            </a:r>
          </a:p>
        </p:txBody>
      </p:sp>
      <p:sp>
        <p:nvSpPr>
          <p:cNvPr id="4229" name="Text Box 133">
            <a:extLst>
              <a:ext uri="{FF2B5EF4-FFF2-40B4-BE49-F238E27FC236}">
                <a16:creationId xmlns:a16="http://schemas.microsoft.com/office/drawing/2014/main" id="{66F9313F-75AC-4B42-EE2F-3D6D38E4C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4325938"/>
            <a:ext cx="6032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ja-JP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JavaScript</a:t>
            </a: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セミナ</a:t>
            </a:r>
            <a:r>
              <a:rPr lang="en-US" altLang="ja-JP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:2023-11-09(</a:t>
            </a: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木</a:t>
            </a:r>
            <a:r>
              <a:rPr lang="en-US" altLang="ja-JP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),08:00:00~11:00:00</a:t>
            </a:r>
          </a:p>
        </p:txBody>
      </p:sp>
      <p:sp>
        <p:nvSpPr>
          <p:cNvPr id="4230" name="Text Box 134">
            <a:extLst>
              <a:ext uri="{FF2B5EF4-FFF2-40B4-BE49-F238E27FC236}">
                <a16:creationId xmlns:a16="http://schemas.microsoft.com/office/drawing/2014/main" id="{DEA9DC5A-C553-9DAC-7BC2-B26317F35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89500"/>
            <a:ext cx="58102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ja-JP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ja-JP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C#</a:t>
            </a: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プログラミング入門コース</a:t>
            </a:r>
            <a:r>
              <a:rPr lang="en-US" altLang="ja-JP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:2023-10-31(</a:t>
            </a: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火</a:t>
            </a:r>
            <a:r>
              <a:rPr lang="en-US" altLang="ja-JP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),07:45:00~11:45:00</a:t>
            </a:r>
          </a:p>
        </p:txBody>
      </p:sp>
      <p:sp>
        <p:nvSpPr>
          <p:cNvPr id="4231" name="Freeform 135">
            <a:extLst>
              <a:ext uri="{FF2B5EF4-FFF2-40B4-BE49-F238E27FC236}">
                <a16:creationId xmlns:a16="http://schemas.microsoft.com/office/drawing/2014/main" id="{48C070F8-568D-1051-3B23-8007FD3528B0}"/>
              </a:ext>
            </a:extLst>
          </p:cNvPr>
          <p:cNvSpPr>
            <a:spLocks/>
          </p:cNvSpPr>
          <p:nvPr/>
        </p:nvSpPr>
        <p:spPr bwMode="auto">
          <a:xfrm>
            <a:off x="2057400" y="4003675"/>
            <a:ext cx="0" cy="1203325"/>
          </a:xfrm>
          <a:custGeom>
            <a:avLst/>
            <a:gdLst>
              <a:gd name="T0" fmla="*/ 0 h 2248"/>
              <a:gd name="T1" fmla="*/ 2248 h 2248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248">
                <a:moveTo>
                  <a:pt x="0" y="0"/>
                </a:moveTo>
                <a:lnTo>
                  <a:pt x="0" y="2248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32" name="Text Box 136">
            <a:extLst>
              <a:ext uri="{FF2B5EF4-FFF2-40B4-BE49-F238E27FC236}">
                <a16:creationId xmlns:a16="http://schemas.microsoft.com/office/drawing/2014/main" id="{EC0A9EB7-F35D-5579-6F2D-DBC2A052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5005388"/>
            <a:ext cx="290513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一般</a:t>
            </a:r>
          </a:p>
        </p:txBody>
      </p:sp>
      <p:sp>
        <p:nvSpPr>
          <p:cNvPr id="4233" name="Freeform 137">
            <a:extLst>
              <a:ext uri="{FF2B5EF4-FFF2-40B4-BE49-F238E27FC236}">
                <a16:creationId xmlns:a16="http://schemas.microsoft.com/office/drawing/2014/main" id="{E1C9C168-501C-BAC3-C88A-9AC916BFBCBE}"/>
              </a:ext>
            </a:extLst>
          </p:cNvPr>
          <p:cNvSpPr>
            <a:spLocks/>
          </p:cNvSpPr>
          <p:nvPr/>
        </p:nvSpPr>
        <p:spPr bwMode="auto">
          <a:xfrm>
            <a:off x="3054350" y="3584575"/>
            <a:ext cx="2524125" cy="1082675"/>
          </a:xfrm>
          <a:custGeom>
            <a:avLst/>
            <a:gdLst>
              <a:gd name="T0" fmla="*/ 4720 w 4720"/>
              <a:gd name="T1" fmla="*/ 0 h 2024"/>
              <a:gd name="T2" fmla="*/ 0 w 4720"/>
              <a:gd name="T3" fmla="*/ 0 h 2024"/>
              <a:gd name="T4" fmla="*/ 0 w 4720"/>
              <a:gd name="T5" fmla="*/ 2024 h 2024"/>
              <a:gd name="T6" fmla="*/ 4720 w 4720"/>
              <a:gd name="T7" fmla="*/ 2024 h 2024"/>
              <a:gd name="T8" fmla="*/ 4720 w 4720"/>
              <a:gd name="T9" fmla="*/ 0 h 2024"/>
              <a:gd name="T10" fmla="*/ 4720 w 4720"/>
              <a:gd name="T11" fmla="*/ 0 h 2024"/>
              <a:gd name="T12" fmla="*/ 4720 w 4720"/>
              <a:gd name="T13" fmla="*/ 0 h 2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20" h="2024">
                <a:moveTo>
                  <a:pt x="4720" y="0"/>
                </a:moveTo>
                <a:lnTo>
                  <a:pt x="0" y="0"/>
                </a:lnTo>
                <a:lnTo>
                  <a:pt x="0" y="2024"/>
                </a:lnTo>
                <a:lnTo>
                  <a:pt x="4720" y="2024"/>
                </a:lnTo>
                <a:lnTo>
                  <a:pt x="4720" y="0"/>
                </a:lnTo>
                <a:lnTo>
                  <a:pt x="4720" y="0"/>
                </a:lnTo>
                <a:lnTo>
                  <a:pt x="4720" y="0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34" name="Text Box 138">
            <a:extLst>
              <a:ext uri="{FF2B5EF4-FFF2-40B4-BE49-F238E27FC236}">
                <a16:creationId xmlns:a16="http://schemas.microsoft.com/office/drawing/2014/main" id="{83493041-9F87-564D-EC8F-5B5A58626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3589338"/>
            <a:ext cx="251142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4235" name="Freeform 139">
            <a:extLst>
              <a:ext uri="{FF2B5EF4-FFF2-40B4-BE49-F238E27FC236}">
                <a16:creationId xmlns:a16="http://schemas.microsoft.com/office/drawing/2014/main" id="{77653747-057F-5641-6155-FA2231BEB167}"/>
              </a:ext>
            </a:extLst>
          </p:cNvPr>
          <p:cNvSpPr>
            <a:spLocks/>
          </p:cNvSpPr>
          <p:nvPr/>
        </p:nvSpPr>
        <p:spPr bwMode="auto">
          <a:xfrm>
            <a:off x="3057525" y="4051300"/>
            <a:ext cx="2528888" cy="615950"/>
          </a:xfrm>
          <a:custGeom>
            <a:avLst/>
            <a:gdLst>
              <a:gd name="T0" fmla="*/ 4728 w 4728"/>
              <a:gd name="T1" fmla="*/ 0 h 1152"/>
              <a:gd name="T2" fmla="*/ 0 w 4728"/>
              <a:gd name="T3" fmla="*/ 0 h 1152"/>
              <a:gd name="T4" fmla="*/ 0 w 4728"/>
              <a:gd name="T5" fmla="*/ 1152 h 1152"/>
              <a:gd name="T6" fmla="*/ 4728 w 4728"/>
              <a:gd name="T7" fmla="*/ 1152 h 1152"/>
              <a:gd name="T8" fmla="*/ 4728 w 4728"/>
              <a:gd name="T9" fmla="*/ 0 h 1152"/>
              <a:gd name="T10" fmla="*/ 4728 w 4728"/>
              <a:gd name="T11" fmla="*/ 0 h 1152"/>
              <a:gd name="T12" fmla="*/ 4728 w 4728"/>
              <a:gd name="T13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28" h="1152">
                <a:moveTo>
                  <a:pt x="4728" y="0"/>
                </a:moveTo>
                <a:lnTo>
                  <a:pt x="0" y="0"/>
                </a:lnTo>
                <a:lnTo>
                  <a:pt x="0" y="1152"/>
                </a:lnTo>
                <a:lnTo>
                  <a:pt x="4728" y="1152"/>
                </a:lnTo>
                <a:lnTo>
                  <a:pt x="4728" y="0"/>
                </a:lnTo>
                <a:lnTo>
                  <a:pt x="4728" y="0"/>
                </a:lnTo>
                <a:lnTo>
                  <a:pt x="4728" y="0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36" name="Text Box 140">
            <a:extLst>
              <a:ext uri="{FF2B5EF4-FFF2-40B4-BE49-F238E27FC236}">
                <a16:creationId xmlns:a16="http://schemas.microsoft.com/office/drawing/2014/main" id="{0C3F4FC5-7245-8439-6B7D-2438F8940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4056063"/>
            <a:ext cx="251618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4237" name="Freeform 141">
            <a:extLst>
              <a:ext uri="{FF2B5EF4-FFF2-40B4-BE49-F238E27FC236}">
                <a16:creationId xmlns:a16="http://schemas.microsoft.com/office/drawing/2014/main" id="{9AF03A60-66F8-89B7-F2A1-01CBDA471C73}"/>
              </a:ext>
            </a:extLst>
          </p:cNvPr>
          <p:cNvSpPr>
            <a:spLocks/>
          </p:cNvSpPr>
          <p:nvPr/>
        </p:nvSpPr>
        <p:spPr bwMode="auto">
          <a:xfrm>
            <a:off x="3690938" y="4051300"/>
            <a:ext cx="0" cy="615950"/>
          </a:xfrm>
          <a:custGeom>
            <a:avLst/>
            <a:gdLst>
              <a:gd name="T0" fmla="*/ 0 h 1152"/>
              <a:gd name="T1" fmla="*/ 1152 h 1152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52">
                <a:moveTo>
                  <a:pt x="0" y="0"/>
                </a:moveTo>
                <a:lnTo>
                  <a:pt x="0" y="1152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38" name="Freeform 142">
            <a:extLst>
              <a:ext uri="{FF2B5EF4-FFF2-40B4-BE49-F238E27FC236}">
                <a16:creationId xmlns:a16="http://schemas.microsoft.com/office/drawing/2014/main" id="{D67FB413-E157-155C-2D93-725FFC9971DE}"/>
              </a:ext>
            </a:extLst>
          </p:cNvPr>
          <p:cNvSpPr>
            <a:spLocks/>
          </p:cNvSpPr>
          <p:nvPr/>
        </p:nvSpPr>
        <p:spPr bwMode="auto">
          <a:xfrm>
            <a:off x="4322763" y="4051300"/>
            <a:ext cx="0" cy="615950"/>
          </a:xfrm>
          <a:custGeom>
            <a:avLst/>
            <a:gdLst>
              <a:gd name="T0" fmla="*/ 0 h 1152"/>
              <a:gd name="T1" fmla="*/ 1152 h 1152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52">
                <a:moveTo>
                  <a:pt x="0" y="0"/>
                </a:moveTo>
                <a:lnTo>
                  <a:pt x="0" y="1152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39" name="Text Box 143">
            <a:extLst>
              <a:ext uri="{FF2B5EF4-FFF2-40B4-BE49-F238E27FC236}">
                <a16:creationId xmlns:a16="http://schemas.microsoft.com/office/drawing/2014/main" id="{DE3A7C03-F74C-1252-4D4C-C1E94835E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4167188"/>
            <a:ext cx="350838" cy="11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従業員名</a:t>
            </a:r>
          </a:p>
        </p:txBody>
      </p:sp>
      <p:sp>
        <p:nvSpPr>
          <p:cNvPr id="4240" name="Text Box 144">
            <a:extLst>
              <a:ext uri="{FF2B5EF4-FFF2-40B4-BE49-F238E27FC236}">
                <a16:creationId xmlns:a16="http://schemas.microsoft.com/office/drawing/2014/main" id="{3AF5A33D-DD5A-DED5-FA27-14219C0B8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4162425"/>
            <a:ext cx="439737" cy="9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役割</a:t>
            </a:r>
          </a:p>
        </p:txBody>
      </p:sp>
      <p:sp>
        <p:nvSpPr>
          <p:cNvPr id="4241" name="Text Box 145">
            <a:extLst>
              <a:ext uri="{FF2B5EF4-FFF2-40B4-BE49-F238E27FC236}">
                <a16:creationId xmlns:a16="http://schemas.microsoft.com/office/drawing/2014/main" id="{DFD1F7CF-C450-41A1-36F1-FC763A2FE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4187825"/>
            <a:ext cx="428625" cy="9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保有資格</a:t>
            </a:r>
          </a:p>
        </p:txBody>
      </p:sp>
      <p:sp>
        <p:nvSpPr>
          <p:cNvPr id="4242" name="Text Box 146">
            <a:extLst>
              <a:ext uri="{FF2B5EF4-FFF2-40B4-BE49-F238E27FC236}">
                <a16:creationId xmlns:a16="http://schemas.microsoft.com/office/drawing/2014/main" id="{99D86BB9-3674-C3C6-0C7C-1FA5C851E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4167188"/>
            <a:ext cx="436562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受講履歴</a:t>
            </a:r>
          </a:p>
        </p:txBody>
      </p:sp>
      <p:sp>
        <p:nvSpPr>
          <p:cNvPr id="4243" name="Text Box 147">
            <a:extLst>
              <a:ext uri="{FF2B5EF4-FFF2-40B4-BE49-F238E27FC236}">
                <a16:creationId xmlns:a16="http://schemas.microsoft.com/office/drawing/2014/main" id="{DCF3D39B-4273-2552-A375-87D923A63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4457700"/>
            <a:ext cx="17938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ソト</a:t>
            </a:r>
          </a:p>
        </p:txBody>
      </p:sp>
      <p:sp>
        <p:nvSpPr>
          <p:cNvPr id="4244" name="Text Box 148">
            <a:extLst>
              <a:ext uri="{FF2B5EF4-FFF2-40B4-BE49-F238E27FC236}">
                <a16:creationId xmlns:a16="http://schemas.microsoft.com/office/drawing/2014/main" id="{EA048402-883E-26E4-8579-83CBB4698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4457700"/>
            <a:ext cx="3429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一般</a:t>
            </a:r>
          </a:p>
        </p:txBody>
      </p:sp>
      <p:sp>
        <p:nvSpPr>
          <p:cNvPr id="4245" name="Text Box 149">
            <a:extLst>
              <a:ext uri="{FF2B5EF4-FFF2-40B4-BE49-F238E27FC236}">
                <a16:creationId xmlns:a16="http://schemas.microsoft.com/office/drawing/2014/main" id="{E8430359-FBD3-ED82-4934-EA0E72105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4384675"/>
            <a:ext cx="355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ja-JP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ja-JP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PA;Developer</a:t>
            </a:r>
          </a:p>
        </p:txBody>
      </p:sp>
      <p:sp>
        <p:nvSpPr>
          <p:cNvPr id="4246" name="Text Box 150">
            <a:extLst>
              <a:ext uri="{FF2B5EF4-FFF2-40B4-BE49-F238E27FC236}">
                <a16:creationId xmlns:a16="http://schemas.microsoft.com/office/drawing/2014/main" id="{322DE410-C8A7-D66F-167E-E6B5B072D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4351338"/>
            <a:ext cx="581025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ja-JP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ja-JP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C#</a:t>
            </a: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プログラミング入門コース</a:t>
            </a:r>
            <a:r>
              <a:rPr lang="en-US" altLang="ja-JP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:2023-10-31(</a:t>
            </a:r>
            <a:r>
              <a:rPr lang="ja-JP" altLang="en-US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火</a:t>
            </a:r>
            <a:r>
              <a:rPr lang="en-US" altLang="ja-JP" sz="4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),07:45:00~11:45:00</a:t>
            </a:r>
          </a:p>
        </p:txBody>
      </p:sp>
      <p:sp>
        <p:nvSpPr>
          <p:cNvPr id="4247" name="Freeform 151">
            <a:extLst>
              <a:ext uri="{FF2B5EF4-FFF2-40B4-BE49-F238E27FC236}">
                <a16:creationId xmlns:a16="http://schemas.microsoft.com/office/drawing/2014/main" id="{99FBAD5E-A4CF-3D6B-01D4-583DF137AC49}"/>
              </a:ext>
            </a:extLst>
          </p:cNvPr>
          <p:cNvSpPr>
            <a:spLocks/>
          </p:cNvSpPr>
          <p:nvPr/>
        </p:nvSpPr>
        <p:spPr bwMode="auto">
          <a:xfrm>
            <a:off x="4954588" y="4051300"/>
            <a:ext cx="0" cy="615950"/>
          </a:xfrm>
          <a:custGeom>
            <a:avLst/>
            <a:gdLst>
              <a:gd name="T0" fmla="*/ 0 h 1152"/>
              <a:gd name="T1" fmla="*/ 1152 h 1152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52">
                <a:moveTo>
                  <a:pt x="0" y="0"/>
                </a:moveTo>
                <a:lnTo>
                  <a:pt x="0" y="1152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48" name="Freeform 152">
            <a:extLst>
              <a:ext uri="{FF2B5EF4-FFF2-40B4-BE49-F238E27FC236}">
                <a16:creationId xmlns:a16="http://schemas.microsoft.com/office/drawing/2014/main" id="{4C8CC94F-1BC7-B200-8D03-D1A85B275A51}"/>
              </a:ext>
            </a:extLst>
          </p:cNvPr>
          <p:cNvSpPr>
            <a:spLocks/>
          </p:cNvSpPr>
          <p:nvPr/>
        </p:nvSpPr>
        <p:spPr bwMode="auto">
          <a:xfrm>
            <a:off x="3057525" y="4359275"/>
            <a:ext cx="2528888" cy="0"/>
          </a:xfrm>
          <a:custGeom>
            <a:avLst/>
            <a:gdLst>
              <a:gd name="T0" fmla="*/ 0 w 4728"/>
              <a:gd name="T1" fmla="*/ 4728 w 4728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728">
                <a:moveTo>
                  <a:pt x="0" y="0"/>
                </a:moveTo>
                <a:lnTo>
                  <a:pt x="4728" y="0"/>
                </a:lnTo>
              </a:path>
            </a:pathLst>
          </a:custGeom>
          <a:noFill/>
          <a:ln w="4278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49" name="Freeform 153">
            <a:extLst>
              <a:ext uri="{FF2B5EF4-FFF2-40B4-BE49-F238E27FC236}">
                <a16:creationId xmlns:a16="http://schemas.microsoft.com/office/drawing/2014/main" id="{D8A1DEEA-7102-A340-B93C-6AC8655414EC}"/>
              </a:ext>
            </a:extLst>
          </p:cNvPr>
          <p:cNvSpPr>
            <a:spLocks/>
          </p:cNvSpPr>
          <p:nvPr/>
        </p:nvSpPr>
        <p:spPr bwMode="auto">
          <a:xfrm>
            <a:off x="3117850" y="3713163"/>
            <a:ext cx="1549400" cy="146050"/>
          </a:xfrm>
          <a:custGeom>
            <a:avLst/>
            <a:gdLst>
              <a:gd name="T0" fmla="*/ 2812 w 2896"/>
              <a:gd name="T1" fmla="*/ 272 h 272"/>
              <a:gd name="T2" fmla="*/ 84 w 2896"/>
              <a:gd name="T3" fmla="*/ 272 h 272"/>
              <a:gd name="T4" fmla="*/ 24 w 2896"/>
              <a:gd name="T5" fmla="*/ 247 h 272"/>
              <a:gd name="T6" fmla="*/ 0 w 2896"/>
              <a:gd name="T7" fmla="*/ 188 h 272"/>
              <a:gd name="T8" fmla="*/ 0 w 2896"/>
              <a:gd name="T9" fmla="*/ 84 h 272"/>
              <a:gd name="T10" fmla="*/ 24 w 2896"/>
              <a:gd name="T11" fmla="*/ 24 h 272"/>
              <a:gd name="T12" fmla="*/ 84 w 2896"/>
              <a:gd name="T13" fmla="*/ 0 h 272"/>
              <a:gd name="T14" fmla="*/ 2812 w 2896"/>
              <a:gd name="T15" fmla="*/ 0 h 272"/>
              <a:gd name="T16" fmla="*/ 2871 w 2896"/>
              <a:gd name="T17" fmla="*/ 24 h 272"/>
              <a:gd name="T18" fmla="*/ 2896 w 2896"/>
              <a:gd name="T19" fmla="*/ 84 h 272"/>
              <a:gd name="T20" fmla="*/ 2896 w 2896"/>
              <a:gd name="T21" fmla="*/ 188 h 272"/>
              <a:gd name="T22" fmla="*/ 2871 w 2896"/>
              <a:gd name="T23" fmla="*/ 247 h 272"/>
              <a:gd name="T24" fmla="*/ 2812 w 2896"/>
              <a:gd name="T25" fmla="*/ 272 h 272"/>
              <a:gd name="T26" fmla="*/ 2812 w 2896"/>
              <a:gd name="T27" fmla="*/ 272 h 272"/>
              <a:gd name="T28" fmla="*/ 2812 w 2896"/>
              <a:gd name="T2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96" h="272">
                <a:moveTo>
                  <a:pt x="2812" y="272"/>
                </a:moveTo>
                <a:lnTo>
                  <a:pt x="84" y="272"/>
                </a:lnTo>
                <a:cubicBezTo>
                  <a:pt x="60" y="272"/>
                  <a:pt x="41" y="263"/>
                  <a:pt x="24" y="247"/>
                </a:cubicBezTo>
                <a:cubicBezTo>
                  <a:pt x="8" y="230"/>
                  <a:pt x="0" y="211"/>
                  <a:pt x="0" y="188"/>
                </a:cubicBezTo>
                <a:lnTo>
                  <a:pt x="0" y="84"/>
                </a:lnTo>
                <a:cubicBezTo>
                  <a:pt x="0" y="60"/>
                  <a:pt x="8" y="41"/>
                  <a:pt x="24" y="24"/>
                </a:cubicBezTo>
                <a:cubicBezTo>
                  <a:pt x="41" y="8"/>
                  <a:pt x="60" y="0"/>
                  <a:pt x="84" y="0"/>
                </a:cubicBezTo>
                <a:lnTo>
                  <a:pt x="2812" y="0"/>
                </a:lnTo>
                <a:cubicBezTo>
                  <a:pt x="2835" y="0"/>
                  <a:pt x="2854" y="8"/>
                  <a:pt x="2871" y="24"/>
                </a:cubicBezTo>
                <a:cubicBezTo>
                  <a:pt x="2887" y="41"/>
                  <a:pt x="2896" y="60"/>
                  <a:pt x="2896" y="84"/>
                </a:cubicBezTo>
                <a:lnTo>
                  <a:pt x="2896" y="188"/>
                </a:lnTo>
                <a:cubicBezTo>
                  <a:pt x="2896" y="211"/>
                  <a:pt x="2887" y="230"/>
                  <a:pt x="2871" y="247"/>
                </a:cubicBezTo>
                <a:cubicBezTo>
                  <a:pt x="2854" y="263"/>
                  <a:pt x="2835" y="272"/>
                  <a:pt x="2812" y="272"/>
                </a:cubicBezTo>
                <a:lnTo>
                  <a:pt x="2812" y="272"/>
                </a:lnTo>
                <a:lnTo>
                  <a:pt x="2812" y="272"/>
                </a:lnTo>
                <a:close/>
              </a:path>
            </a:pathLst>
          </a:custGeom>
          <a:solidFill>
            <a:srgbClr val="FFFFFF"/>
          </a:solidFill>
          <a:ln w="8556">
            <a:solidFill>
              <a:srgbClr val="4A4A4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250" name="Text Box 154">
            <a:extLst>
              <a:ext uri="{FF2B5EF4-FFF2-40B4-BE49-F238E27FC236}">
                <a16:creationId xmlns:a16="http://schemas.microsoft.com/office/drawing/2014/main" id="{A9603FA9-3AEA-43F4-EE13-A23F09046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3717925"/>
            <a:ext cx="1535112" cy="1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4251" name="Text Box 155">
            <a:extLst>
              <a:ext uri="{FF2B5EF4-FFF2-40B4-BE49-F238E27FC236}">
                <a16:creationId xmlns:a16="http://schemas.microsoft.com/office/drawing/2014/main" id="{38DB8AC9-5A2E-8468-55C5-6013004F2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3748088"/>
            <a:ext cx="823913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6000"/>
              </a:lnSpc>
            </a:pPr>
            <a:r>
              <a:rPr lang="ja-JP" altLang="en-US" sz="300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ソト</a:t>
            </a:r>
          </a:p>
        </p:txBody>
      </p:sp>
      <p:sp>
        <p:nvSpPr>
          <p:cNvPr id="4252" name="Text Box 156">
            <a:extLst>
              <a:ext uri="{FF2B5EF4-FFF2-40B4-BE49-F238E27FC236}">
                <a16:creationId xmlns:a16="http://schemas.microsoft.com/office/drawing/2014/main" id="{E5D1BD2C-0281-7746-B19B-316C26E44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3375025"/>
            <a:ext cx="620713" cy="11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ja-JP" altLang="en-US" sz="300" b="1">
                <a:solidFill>
                  <a:srgbClr val="000000"/>
                </a:solidFill>
                <a:latin typeface="Open Sans" panose="020B0606030504020204" pitchFamily="34" charset="0"/>
                <a:ea typeface="ＭＳ Ｐゴシック" panose="020B0600070205080204" pitchFamily="34" charset="-128"/>
              </a:rPr>
              <a:t>従業員情報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921FEF-577B-CD23-C9B6-187305974B70}"/>
              </a:ext>
            </a:extLst>
          </p:cNvPr>
          <p:cNvCxnSpPr/>
          <p:nvPr/>
        </p:nvCxnSpPr>
        <p:spPr bwMode="auto">
          <a:xfrm>
            <a:off x="1355725" y="2352468"/>
            <a:ext cx="3683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039641B-EC83-6E5E-608C-0C7973452DD6}"/>
              </a:ext>
            </a:extLst>
          </p:cNvPr>
          <p:cNvCxnSpPr/>
          <p:nvPr/>
        </p:nvCxnSpPr>
        <p:spPr bwMode="auto">
          <a:xfrm>
            <a:off x="2971800" y="2413000"/>
            <a:ext cx="2952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51AAF55-821C-892F-BB74-F4CC579F2044}"/>
              </a:ext>
            </a:extLst>
          </p:cNvPr>
          <p:cNvCxnSpPr/>
          <p:nvPr/>
        </p:nvCxnSpPr>
        <p:spPr bwMode="auto">
          <a:xfrm>
            <a:off x="5175250" y="2413000"/>
            <a:ext cx="2952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174D33E-685F-4B7F-74D6-18C5A75FE922}"/>
              </a:ext>
            </a:extLst>
          </p:cNvPr>
          <p:cNvCxnSpPr/>
          <p:nvPr/>
        </p:nvCxnSpPr>
        <p:spPr bwMode="auto">
          <a:xfrm>
            <a:off x="2698750" y="4097743"/>
            <a:ext cx="3683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テーマ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199</Words>
  <Application>Microsoft Macintosh PowerPoint</Application>
  <PresentationFormat>画面に合わせる (4:3)</PresentationFormat>
  <Paragraphs>85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Open Sans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SHAN TING</cp:lastModifiedBy>
  <cp:revision>3</cp:revision>
  <cp:lastPrinted>1601-01-01T00:00:00Z</cp:lastPrinted>
  <dcterms:created xsi:type="dcterms:W3CDTF">1601-01-01T00:00:00Z</dcterms:created>
  <dcterms:modified xsi:type="dcterms:W3CDTF">2023-10-24T09:43:53Z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