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/>
    <p:restoredTop sz="94609"/>
  </p:normalViewPr>
  <p:slideViewPr>
    <p:cSldViewPr snapToGrid="0" snapToObjects="1">
      <p:cViewPr varScale="1">
        <p:scale>
          <a:sx n="151" d="100"/>
          <a:sy n="151" d="100"/>
        </p:scale>
        <p:origin x="22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A0FD-4284-1F4D-AEA5-E2CC3C24A873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5D01-1B35-BF45-A459-46AD78134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3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A0FD-4284-1F4D-AEA5-E2CC3C24A873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5D01-1B35-BF45-A459-46AD78134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3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A0FD-4284-1F4D-AEA5-E2CC3C24A873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5D01-1B35-BF45-A459-46AD78134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0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A0FD-4284-1F4D-AEA5-E2CC3C24A873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5D01-1B35-BF45-A459-46AD78134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4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A0FD-4284-1F4D-AEA5-E2CC3C24A873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5D01-1B35-BF45-A459-46AD78134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7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A0FD-4284-1F4D-AEA5-E2CC3C24A873}" type="datetimeFigureOut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5D01-1B35-BF45-A459-46AD78134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2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A0FD-4284-1F4D-AEA5-E2CC3C24A873}" type="datetimeFigureOut">
              <a:rPr lang="en-US" smtClean="0"/>
              <a:t>5/21/19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5D01-1B35-BF45-A459-46AD78134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2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A0FD-4284-1F4D-AEA5-E2CC3C24A873}" type="datetimeFigureOut">
              <a:rPr lang="en-US" smtClean="0"/>
              <a:t>5/21/19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5D01-1B35-BF45-A459-46AD78134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0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A0FD-4284-1F4D-AEA5-E2CC3C24A873}" type="datetimeFigureOut">
              <a:rPr lang="en-US" smtClean="0"/>
              <a:t>5/21/19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5D01-1B35-BF45-A459-46AD78134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4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A0FD-4284-1F4D-AEA5-E2CC3C24A873}" type="datetimeFigureOut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5D01-1B35-BF45-A459-46AD78134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0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A0FD-4284-1F4D-AEA5-E2CC3C24A873}" type="datetimeFigureOut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5D01-1B35-BF45-A459-46AD78134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4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7A0FD-4284-1F4D-AEA5-E2CC3C24A873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05D01-1B35-BF45-A459-46AD78134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5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FC327C-5937-AD4C-B7CD-26293A6E39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5153"/>
            <a:ext cx="3826932" cy="68781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098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mbrane Self-Study 2006 Figure 9">
            <a:extLst>
              <a:ext uri="{FF2B5EF4-FFF2-40B4-BE49-F238E27FC236}">
                <a16:creationId xmlns:a16="http://schemas.microsoft.com/office/drawing/2014/main" id="{405E6C60-91F0-504B-B2E8-F055989B55C9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" t="2199" r="4904" b="8990"/>
          <a:stretch>
            <a:fillRect/>
          </a:stretch>
        </p:blipFill>
        <p:spPr bwMode="auto">
          <a:xfrm>
            <a:off x="2015412" y="180491"/>
            <a:ext cx="5255224" cy="66775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B3068A-018B-2248-B8A2-9BCE9253E4EC}"/>
              </a:ext>
            </a:extLst>
          </p:cNvPr>
          <p:cNvSpPr/>
          <p:nvPr/>
        </p:nvSpPr>
        <p:spPr>
          <a:xfrm>
            <a:off x="4279019" y="180491"/>
            <a:ext cx="933061" cy="289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94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27855F-A055-524A-ABA9-AA25C53B01E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2844800"/>
            <a:ext cx="4838700" cy="116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9598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mbrane Self-Study 2006 Figure 12">
            <a:extLst>
              <a:ext uri="{FF2B5EF4-FFF2-40B4-BE49-F238E27FC236}">
                <a16:creationId xmlns:a16="http://schemas.microsoft.com/office/drawing/2014/main" id="{D03E8DAC-846F-2D46-B05C-4D45CC2E6C07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8" b="3456"/>
          <a:stretch>
            <a:fillRect/>
          </a:stretch>
        </p:blipFill>
        <p:spPr bwMode="auto">
          <a:xfrm>
            <a:off x="1600200" y="-19050"/>
            <a:ext cx="5943600" cy="689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307C46-EAED-E244-B217-8D8D25D5D864}"/>
              </a:ext>
            </a:extLst>
          </p:cNvPr>
          <p:cNvSpPr/>
          <p:nvPr/>
        </p:nvSpPr>
        <p:spPr>
          <a:xfrm>
            <a:off x="1789819" y="0"/>
            <a:ext cx="933061" cy="289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056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A37E8B-0505-884A-9882-42F49CD3A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0" y="1807882"/>
            <a:ext cx="5232400" cy="47707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91B48-36B4-8C4F-AF94-B28D85DED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800" y="252940"/>
            <a:ext cx="4135120" cy="155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31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BACEFA-B2D3-EF4B-A513-795B04FC73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0" y="2298700"/>
            <a:ext cx="5270500" cy="226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4807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868B01-B78B-F646-BA0A-AD0C57D1A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362" y="0"/>
            <a:ext cx="4421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04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17A9F1-89BC-B74A-A3B2-1295C554B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273050"/>
            <a:ext cx="5232400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1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7F8A66-CFA9-AE4F-9320-CD78CCB921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50" y="2025650"/>
            <a:ext cx="4813300" cy="2806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456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mbrane Self-Study 2006 Figure 3">
            <a:extLst>
              <a:ext uri="{FF2B5EF4-FFF2-40B4-BE49-F238E27FC236}">
                <a16:creationId xmlns:a16="http://schemas.microsoft.com/office/drawing/2014/main" id="{05AA8DBA-7895-5345-A724-B8663DA88E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0" b="10600"/>
          <a:stretch>
            <a:fillRect/>
          </a:stretch>
        </p:blipFill>
        <p:spPr bwMode="auto">
          <a:xfrm>
            <a:off x="1293556" y="160867"/>
            <a:ext cx="6707443" cy="6686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466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mbrane Self-Study 2006 Figure 4">
            <a:extLst>
              <a:ext uri="{FF2B5EF4-FFF2-40B4-BE49-F238E27FC236}">
                <a16:creationId xmlns:a16="http://schemas.microsoft.com/office/drawing/2014/main" id="{B6B41099-58B3-9C46-BE2E-319CCB04909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00" b="19299"/>
          <a:stretch>
            <a:fillRect/>
          </a:stretch>
        </p:blipFill>
        <p:spPr bwMode="auto">
          <a:xfrm>
            <a:off x="2538413" y="1928813"/>
            <a:ext cx="4067175" cy="3000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696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hoto0014">
            <a:extLst>
              <a:ext uri="{FF2B5EF4-FFF2-40B4-BE49-F238E27FC236}">
                <a16:creationId xmlns:a16="http://schemas.microsoft.com/office/drawing/2014/main" id="{EB36BFD0-63D6-0645-AAFA-ABCC3BC41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540000">
            <a:off x="1816631" y="50507"/>
            <a:ext cx="5847522" cy="682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9DF24A-364B-FB4A-806F-802D927A3E7F}"/>
              </a:ext>
            </a:extLst>
          </p:cNvPr>
          <p:cNvSpPr/>
          <p:nvPr/>
        </p:nvSpPr>
        <p:spPr>
          <a:xfrm>
            <a:off x="5477069" y="3389243"/>
            <a:ext cx="774441" cy="866408"/>
          </a:xfrm>
          <a:prstGeom prst="rect">
            <a:avLst/>
          </a:prstGeom>
          <a:solidFill>
            <a:srgbClr val="FFFF00">
              <a:alpha val="25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6F2224-752D-E343-90F3-5F45C2E9388D}"/>
              </a:ext>
            </a:extLst>
          </p:cNvPr>
          <p:cNvSpPr/>
          <p:nvPr/>
        </p:nvSpPr>
        <p:spPr>
          <a:xfrm>
            <a:off x="5400869" y="286592"/>
            <a:ext cx="850641" cy="528417"/>
          </a:xfrm>
          <a:prstGeom prst="rect">
            <a:avLst/>
          </a:prstGeom>
          <a:solidFill>
            <a:srgbClr val="FFFF00">
              <a:alpha val="25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90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210346-925D-F84F-A6E5-A1EF312A3C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45" y="1580321"/>
            <a:ext cx="8698539" cy="38066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ADC565-8102-024A-9855-B406172C37EB}"/>
              </a:ext>
            </a:extLst>
          </p:cNvPr>
          <p:cNvSpPr txBox="1"/>
          <p:nvPr/>
        </p:nvSpPr>
        <p:spPr>
          <a:xfrm>
            <a:off x="1093304" y="2325757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1794B-E1C0-BD47-8EF1-898379C0CC2C}"/>
              </a:ext>
            </a:extLst>
          </p:cNvPr>
          <p:cNvSpPr txBox="1"/>
          <p:nvPr/>
        </p:nvSpPr>
        <p:spPr>
          <a:xfrm>
            <a:off x="6543261" y="1580321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36248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210346-925D-F84F-A6E5-A1EF312A3C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45" y="1580321"/>
            <a:ext cx="8698539" cy="38066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ADC565-8102-024A-9855-B406172C37EB}"/>
              </a:ext>
            </a:extLst>
          </p:cNvPr>
          <p:cNvSpPr txBox="1"/>
          <p:nvPr/>
        </p:nvSpPr>
        <p:spPr>
          <a:xfrm>
            <a:off x="1093304" y="2325757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1794B-E1C0-BD47-8EF1-898379C0CC2C}"/>
              </a:ext>
            </a:extLst>
          </p:cNvPr>
          <p:cNvSpPr txBox="1"/>
          <p:nvPr/>
        </p:nvSpPr>
        <p:spPr>
          <a:xfrm>
            <a:off x="6543261" y="1580321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612F3A7-E062-6F48-A9C8-4990B607260F}"/>
              </a:ext>
            </a:extLst>
          </p:cNvPr>
          <p:cNvCxnSpPr/>
          <p:nvPr/>
        </p:nvCxnSpPr>
        <p:spPr>
          <a:xfrm flipV="1">
            <a:off x="3081130" y="2848977"/>
            <a:ext cx="0" cy="117637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31167F-36A0-7D45-AEE9-72FAA5E7C896}"/>
              </a:ext>
            </a:extLst>
          </p:cNvPr>
          <p:cNvCxnSpPr>
            <a:cxnSpLocks/>
          </p:cNvCxnSpPr>
          <p:nvPr/>
        </p:nvCxnSpPr>
        <p:spPr>
          <a:xfrm>
            <a:off x="815009" y="2848977"/>
            <a:ext cx="2266121" cy="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7FEACB-21C3-EE40-B50F-6624E5BAEB3C}"/>
              </a:ext>
            </a:extLst>
          </p:cNvPr>
          <p:cNvCxnSpPr>
            <a:cxnSpLocks/>
          </p:cNvCxnSpPr>
          <p:nvPr/>
        </p:nvCxnSpPr>
        <p:spPr>
          <a:xfrm flipV="1">
            <a:off x="6692347" y="2260792"/>
            <a:ext cx="0" cy="1327234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C6BA584-B4CC-A645-8D42-E48770C105B9}"/>
              </a:ext>
            </a:extLst>
          </p:cNvPr>
          <p:cNvSpPr txBox="1"/>
          <p:nvPr/>
        </p:nvSpPr>
        <p:spPr>
          <a:xfrm>
            <a:off x="796587" y="276907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0.58</a:t>
            </a:r>
          </a:p>
        </p:txBody>
      </p:sp>
    </p:spTree>
    <p:extLst>
      <p:ext uri="{BB962C8B-B14F-4D97-AF65-F5344CB8AC3E}">
        <p14:creationId xmlns:p14="http://schemas.microsoft.com/office/powerpoint/2010/main" val="50355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210346-925D-F84F-A6E5-A1EF312A3C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45" y="1580321"/>
            <a:ext cx="8698539" cy="38066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ADC565-8102-024A-9855-B406172C37EB}"/>
              </a:ext>
            </a:extLst>
          </p:cNvPr>
          <p:cNvSpPr txBox="1"/>
          <p:nvPr/>
        </p:nvSpPr>
        <p:spPr>
          <a:xfrm>
            <a:off x="1093304" y="2325757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1794B-E1C0-BD47-8EF1-898379C0CC2C}"/>
              </a:ext>
            </a:extLst>
          </p:cNvPr>
          <p:cNvSpPr txBox="1"/>
          <p:nvPr/>
        </p:nvSpPr>
        <p:spPr>
          <a:xfrm>
            <a:off x="6543261" y="1580321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612F3A7-E062-6F48-A9C8-4990B607260F}"/>
              </a:ext>
            </a:extLst>
          </p:cNvPr>
          <p:cNvCxnSpPr/>
          <p:nvPr/>
        </p:nvCxnSpPr>
        <p:spPr>
          <a:xfrm flipV="1">
            <a:off x="3081130" y="2848977"/>
            <a:ext cx="0" cy="117637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31167F-36A0-7D45-AEE9-72FAA5E7C896}"/>
              </a:ext>
            </a:extLst>
          </p:cNvPr>
          <p:cNvCxnSpPr>
            <a:cxnSpLocks/>
          </p:cNvCxnSpPr>
          <p:nvPr/>
        </p:nvCxnSpPr>
        <p:spPr>
          <a:xfrm>
            <a:off x="815009" y="2848977"/>
            <a:ext cx="2266121" cy="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7FEACB-21C3-EE40-B50F-6624E5BAEB3C}"/>
              </a:ext>
            </a:extLst>
          </p:cNvPr>
          <p:cNvCxnSpPr>
            <a:cxnSpLocks/>
          </p:cNvCxnSpPr>
          <p:nvPr/>
        </p:nvCxnSpPr>
        <p:spPr>
          <a:xfrm flipV="1">
            <a:off x="6692347" y="2260792"/>
            <a:ext cx="0" cy="2940936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C411B5-E801-BC49-B036-94CABA4FAA7F}"/>
              </a:ext>
            </a:extLst>
          </p:cNvPr>
          <p:cNvCxnSpPr>
            <a:cxnSpLocks/>
          </p:cNvCxnSpPr>
          <p:nvPr/>
        </p:nvCxnSpPr>
        <p:spPr>
          <a:xfrm>
            <a:off x="5486400" y="4580012"/>
            <a:ext cx="1205947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1E7CFF-46B8-E344-9D38-E0B57A87BC54}"/>
              </a:ext>
            </a:extLst>
          </p:cNvPr>
          <p:cNvSpPr txBox="1"/>
          <p:nvPr/>
        </p:nvSpPr>
        <p:spPr>
          <a:xfrm>
            <a:off x="796587" y="276907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0.58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54EF45-737F-714A-911B-DD875FEED4DF}"/>
              </a:ext>
            </a:extLst>
          </p:cNvPr>
          <p:cNvSpPr txBox="1"/>
          <p:nvPr/>
        </p:nvSpPr>
        <p:spPr>
          <a:xfrm>
            <a:off x="5417470" y="423245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0.52</a:t>
            </a:r>
          </a:p>
        </p:txBody>
      </p:sp>
    </p:spTree>
    <p:extLst>
      <p:ext uri="{BB962C8B-B14F-4D97-AF65-F5344CB8AC3E}">
        <p14:creationId xmlns:p14="http://schemas.microsoft.com/office/powerpoint/2010/main" val="1829561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mbrane Self-Study 2006 Figure 8">
            <a:extLst>
              <a:ext uri="{FF2B5EF4-FFF2-40B4-BE49-F238E27FC236}">
                <a16:creationId xmlns:a16="http://schemas.microsoft.com/office/drawing/2014/main" id="{30408BC8-67E9-464D-B184-D8F1CDD534B1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5" t="19527" r="3946" b="6102"/>
          <a:stretch>
            <a:fillRect/>
          </a:stretch>
        </p:blipFill>
        <p:spPr bwMode="auto">
          <a:xfrm>
            <a:off x="1606550" y="139700"/>
            <a:ext cx="5930900" cy="657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49C15A-47A9-004D-8478-43CC07819626}"/>
              </a:ext>
            </a:extLst>
          </p:cNvPr>
          <p:cNvSpPr/>
          <p:nvPr/>
        </p:nvSpPr>
        <p:spPr>
          <a:xfrm>
            <a:off x="1810139" y="139700"/>
            <a:ext cx="933061" cy="289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1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4061</TotalTime>
  <Words>9</Words>
  <Application>Microsoft Macintosh PowerPoint</Application>
  <PresentationFormat>On-screen Show (4:3)</PresentationFormat>
  <Paragraphs>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Shannon</dc:creator>
  <cp:lastModifiedBy>Tom Shannon</cp:lastModifiedBy>
  <cp:revision>19</cp:revision>
  <dcterms:created xsi:type="dcterms:W3CDTF">2018-04-23T15:43:59Z</dcterms:created>
  <dcterms:modified xsi:type="dcterms:W3CDTF">2019-05-21T13:57:51Z</dcterms:modified>
</cp:coreProperties>
</file>