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30A0-ED3A-684D-AF17-6F1A2861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5AD7C-9646-6642-98FA-CDA0F224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B1DD-B2AC-1A44-84E2-47918A35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CF97-C04C-AA4D-9CFF-DD63835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5594-802B-5948-A91C-BB2390D1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51AC-8A50-2F4D-9ECD-BA3C0256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0D0D4-EAE1-1848-B852-34858CAA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C8B2-2538-BC4F-9322-45E2F33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DF39-5672-FF4E-A39C-A98BD22E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C10B-AD0C-F94F-BD52-184D3D03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16DB-9825-CF4C-86D8-35E84430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FBB2B-8AB7-4F40-97E5-537B3525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5D34-DDE0-C643-8E8B-96309314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45CE-E6A6-4B42-899C-8C5FB207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6B45-2FB1-D14E-9432-F84CEF85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2255-288C-B84B-89A5-77E99F0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2488-A97B-964B-AC74-04E23E65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4412-0853-784B-952D-80E67599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755B-7390-7541-ACF6-3C28279F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5E22-8192-5F41-971A-938157E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9FD-1661-B645-B1B3-EE7C9A57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D581-E8D1-EF43-BE6E-775A1027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AA6D-E8B9-C640-8D53-66672E58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1EB4-AB02-C34E-BD63-06E6A5E6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9EF-C900-6749-8E34-71422A0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F0C7-4E6E-2843-A627-841F772F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46ED-CEE0-EF4C-BE16-C342DD1A2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3C8AA-8B0A-CE4C-8B24-91996C130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DC17-E2E9-CE4B-BC4A-07896450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BA02-0DDF-494F-BE9D-5A1C9C09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1D48-5132-1A47-8C72-6C95FFD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F58E-114E-104B-B541-95733F26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ED3A-45B7-294B-9D7A-FBFCF65E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1C59-34A0-DB44-8EBC-1CD162F5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45DC-B2A8-2F43-80D2-CE210AA33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AB1D-B634-EF4E-BAF5-7838AF884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52E5-FC29-844B-8AE5-26F6D41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91292-0AF4-2241-962F-CCA72DF4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1837-28C9-8647-8662-8EE0B15E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E9F3-063B-494F-ADEB-8F49FB68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B0F43-ED45-6143-8C01-BC21E802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D0A85-357F-6744-8237-41BD32F4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DA253-A5FE-D44E-9412-152F7C58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5ED4-0562-B149-9FC9-E412F4EE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AEA9A-0C37-D042-B9CA-00CDC1A5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1BFC-33FD-5344-924E-015E1C71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635A-2FC8-894A-8543-20504FA1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093B-0762-D243-817B-529CA4F4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1F21B-3CDF-A141-A45F-947373A2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8B921-D0B9-5E46-BA31-FD226628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B974-C2D6-F94F-960D-6E0D90F6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1931D-DC46-E744-A4E3-1CB27A2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A40B-8D6D-CE4D-BE89-D89DAFE0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F7658-F1AB-F74C-A731-C4255C6D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31BA9-6EF8-BD4D-986A-38AC99CC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8031-4028-704D-AD12-C2304BCE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63D6-A5C1-4043-B794-9A02A300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6F3DA-1DEA-2E41-B85A-337ED47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FBEDD-096B-B543-8F41-DEDA13A1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A69F-1F22-304E-8DEE-FA52D645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0CCC-95CD-954D-A1F9-B51F989D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15B9-DB7E-FA41-A1A5-C6AB13A37DF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AD9F-B8DA-FE49-9D3E-70A072EB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B308-1677-774A-916C-E214BA53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C545-14E5-CD4C-8B61-D0980EA31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CBBA8E0-57FD-4345-A12C-843BCF874A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68" y="966040"/>
            <a:ext cx="2804984" cy="492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6CCD2-8103-A245-A89F-B320B3B0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28" y="0"/>
            <a:ext cx="409237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6AF74-8273-E74E-A0E6-83606435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08" y="216216"/>
            <a:ext cx="3852104" cy="59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 Shannon</dc:creator>
  <cp:keywords/>
  <dc:description/>
  <cp:lastModifiedBy>Tom Shannon</cp:lastModifiedBy>
  <cp:revision>4</cp:revision>
  <dcterms:created xsi:type="dcterms:W3CDTF">2020-07-21T17:27:53Z</dcterms:created>
  <dcterms:modified xsi:type="dcterms:W3CDTF">2020-07-21T18:02:24Z</dcterms:modified>
  <cp:category/>
</cp:coreProperties>
</file>