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595"/>
  </p:normalViewPr>
  <p:slideViewPr>
    <p:cSldViewPr snapToGrid="0" snapToObjects="1">
      <p:cViewPr>
        <p:scale>
          <a:sx n="265" d="100"/>
          <a:sy n="265" d="100"/>
        </p:scale>
        <p:origin x="-5560" y="-3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646C-B1FC-8340-A012-C4D060DE4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00D82-2453-0044-BAF1-8CD5F071E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4064A-E27A-4C41-8195-6D3E0F3C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DF58-A9C9-FD49-8E8B-2EB83024BC8B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11E4A-3B63-6B4C-8527-EBC0A25A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ADA21-88EF-E34F-832B-075D7707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ADB-6B9B-6845-8D9A-FF568A87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3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93A74-6BA3-DC45-9577-30ECB6A8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B6A6A-42BC-DD4C-99A0-BF0FC9156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113E0-0887-DC4C-83FB-D885B830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DF58-A9C9-FD49-8E8B-2EB83024BC8B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305A3-66D5-324C-B492-18D7108E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59F8-4EE1-D24F-A14C-EAC7DB3B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ADB-6B9B-6845-8D9A-FF568A87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3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F9A3A-8897-B64F-AAB3-0E7C3290C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32AFF-E96B-1F46-8A98-738973274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82B20-A50E-A546-BCFE-04428979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DF58-A9C9-FD49-8E8B-2EB83024BC8B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E2A67-6A8D-7B4B-8673-263EEC29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C4995-962A-AA44-B69D-29C1684B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ADB-6B9B-6845-8D9A-FF568A87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9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1F54-627B-234D-9742-9136D40B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A76C8-D6B1-FF49-A9FB-831E086B2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DB7A7-0D02-2647-B477-A4C77B6B2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DF58-A9C9-FD49-8E8B-2EB83024BC8B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ABFCE-1400-A143-94E2-C508464A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97CA7-61B5-234A-A8F9-43068A85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ADB-6B9B-6845-8D9A-FF568A87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4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0FA2-2FE2-6A44-8F01-61C4EB587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22B47-3D4E-D34C-A86E-B4A810520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4AE75-FBD7-1A4B-AC3C-7FA753FB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DF58-A9C9-FD49-8E8B-2EB83024BC8B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28ED0-4C0D-DD43-A161-9A7A2AB1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E8A54-4865-5F46-9154-1D53030C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ADB-6B9B-6845-8D9A-FF568A87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0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643B-9911-C94B-B8D6-BC88661B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E1725-CB4F-E246-90E9-646F3DAEC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628DD-2562-924A-A024-96A31AEFC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A0809-D361-B943-87E1-E6B366AF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DF58-A9C9-FD49-8E8B-2EB83024BC8B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AB0FE-D7EE-9B44-84F2-2BABB7E4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C2628-F1DD-9C4A-9970-1B8957C9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ADB-6B9B-6845-8D9A-FF568A87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2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E2FC-7AC9-D844-A0CC-D7D0A85A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7FD5A-F198-1349-A964-6E5F89F1B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FF97C-03B1-BC46-822F-5ACA09C6C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6E9AA-933E-0143-85BA-B29F2256E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6FD4A-EA9F-7849-9240-4A30D92AF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37D2D-14E1-344D-9FF9-03D2AD40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DF58-A9C9-FD49-8E8B-2EB83024BC8B}" type="datetimeFigureOut">
              <a:rPr lang="en-US" smtClean="0"/>
              <a:t>5/16/19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9326C3-E65F-C447-AE97-0EF7A004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C8B10-EDB0-AA4A-A7A1-553BFB05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ADB-6B9B-6845-8D9A-FF568A87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4AE3-87B0-704F-93DC-5F6A4C5F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7FDAF-0CEC-0C40-B2F4-818C0068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DF58-A9C9-FD49-8E8B-2EB83024BC8B}" type="datetimeFigureOut">
              <a:rPr lang="en-US" smtClean="0"/>
              <a:t>5/16/19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4EF7D-625C-1244-800C-2DA623BD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35C4B-23EF-644E-A32C-72B9B8CE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ADB-6B9B-6845-8D9A-FF568A87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6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FCA51-6315-3346-BE3D-0FC163B8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DF58-A9C9-FD49-8E8B-2EB83024BC8B}" type="datetimeFigureOut">
              <a:rPr lang="en-US" smtClean="0"/>
              <a:t>5/16/19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475C4-1C0A-294B-A70A-9B9A83E8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B0EB6-1972-034F-8730-B4EE4A1A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ADB-6B9B-6845-8D9A-FF568A87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2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5AE7-EAE7-0B49-A583-6DA9A1B8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C9192-F689-134E-B531-915A8705A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E2D0D-B6D7-5C45-8685-2E2A1B2A1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4886B-980D-1D45-BD54-8533AFFAF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DF58-A9C9-FD49-8E8B-2EB83024BC8B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3D0E7-4810-BE4F-B807-212D9062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F0C95-D848-E34C-AF1B-25C8E439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ADB-6B9B-6845-8D9A-FF568A87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8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BF01-99FC-6F4E-8572-9D335A15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55BF7-7628-2144-A23B-B50354660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793F5-3653-284D-825D-2C54858AF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B9CDE-4CD6-8445-810F-96F11865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DF58-A9C9-FD49-8E8B-2EB83024BC8B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ABCDF-5E51-7648-9EE1-5510152B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B13C-BF22-7D42-B57C-D4294DF1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ADB-6B9B-6845-8D9A-FF568A87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4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63716-0349-2746-B4B7-303C415D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36BF5-B902-6E43-9BE6-D34AB4554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CE0A7-459B-924D-A241-4F2579470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DF58-A9C9-FD49-8E8B-2EB83024BC8B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17453-1DC3-8C4B-9943-8CDB09552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EE69-E417-AE4B-A2AC-C9045691A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63ADB-6B9B-6845-8D9A-FF568A87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5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27A1D4-4415-3443-BF6C-4F89E19D0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480" y="60113"/>
            <a:ext cx="5273040" cy="673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0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37238F-8A65-2C42-BB3D-11F2BE206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5" t="22336" r="2333" b="39011"/>
          <a:stretch/>
        </p:blipFill>
        <p:spPr>
          <a:xfrm>
            <a:off x="4389120" y="3253338"/>
            <a:ext cx="3498783" cy="24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1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Shannon</dc:creator>
  <cp:lastModifiedBy>Tom Shannon</cp:lastModifiedBy>
  <cp:revision>4</cp:revision>
  <dcterms:created xsi:type="dcterms:W3CDTF">2019-05-16T16:09:42Z</dcterms:created>
  <dcterms:modified xsi:type="dcterms:W3CDTF">2019-05-16T19:45:48Z</dcterms:modified>
</cp:coreProperties>
</file>