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92"/>
  </p:normalViewPr>
  <p:slideViewPr>
    <p:cSldViewPr snapToGrid="0" snapToObjects="1">
      <p:cViewPr varScale="1">
        <p:scale>
          <a:sx n="137" d="100"/>
          <a:sy n="137" d="100"/>
        </p:scale>
        <p:origin x="112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FEAD-79AB-384F-BF1E-2F2AED3471F2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47D8-23AB-934D-94C1-AAA4D787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0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FEAD-79AB-384F-BF1E-2F2AED3471F2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47D8-23AB-934D-94C1-AAA4D787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9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FEAD-79AB-384F-BF1E-2F2AED3471F2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47D8-23AB-934D-94C1-AAA4D787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7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FEAD-79AB-384F-BF1E-2F2AED3471F2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47D8-23AB-934D-94C1-AAA4D787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2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FEAD-79AB-384F-BF1E-2F2AED3471F2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47D8-23AB-934D-94C1-AAA4D787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6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FEAD-79AB-384F-BF1E-2F2AED3471F2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47D8-23AB-934D-94C1-AAA4D787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1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FEAD-79AB-384F-BF1E-2F2AED3471F2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47D8-23AB-934D-94C1-AAA4D787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4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FEAD-79AB-384F-BF1E-2F2AED3471F2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47D8-23AB-934D-94C1-AAA4D787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1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FEAD-79AB-384F-BF1E-2F2AED3471F2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47D8-23AB-934D-94C1-AAA4D787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0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FEAD-79AB-384F-BF1E-2F2AED3471F2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47D8-23AB-934D-94C1-AAA4D787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8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FEAD-79AB-384F-BF1E-2F2AED3471F2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47D8-23AB-934D-94C1-AAA4D787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2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BFEAD-79AB-384F-BF1E-2F2AED3471F2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647D8-23AB-934D-94C1-AAA4D787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9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sueTrackingL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18" y="3066265"/>
            <a:ext cx="2819400" cy="34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62300" y="4172857"/>
            <a:ext cx="1162498" cy="52322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Black Oblique"/>
                <a:cs typeface="Avenir Black Oblique"/>
              </a:rPr>
              <a:t>GASP</a:t>
            </a:r>
          </a:p>
        </p:txBody>
      </p:sp>
      <p:pic>
        <p:nvPicPr>
          <p:cNvPr id="6" name="Picture 5" descr="IssueTrackingL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18" y="2500993"/>
            <a:ext cx="2819400" cy="342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71952" y="3529401"/>
            <a:ext cx="2839239" cy="46166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venir Black Oblique"/>
                <a:cs typeface="Avenir Black Oblique"/>
              </a:rPr>
              <a:t>HEMO</a:t>
            </a:r>
            <a:r>
              <a:rPr lang="en-US" sz="2400" dirty="0">
                <a:latin typeface="Avenir Black Oblique"/>
                <a:cs typeface="Avenir Black Oblique"/>
              </a:rPr>
              <a:t>DYNAMICS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6402" y="2031014"/>
            <a:ext cx="2776722" cy="46166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lack Oblique"/>
                <a:cs typeface="Avenir Black Oblique"/>
              </a:rPr>
              <a:t>ANS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venir Black Oblique"/>
                <a:cs typeface="Avenir Black Oblique"/>
              </a:rPr>
              <a:t>WORKSHOP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0038B0-60F2-CA49-8A81-05E3D84B4166}"/>
              </a:ext>
            </a:extLst>
          </p:cNvPr>
          <p:cNvSpPr txBox="1"/>
          <p:nvPr/>
        </p:nvSpPr>
        <p:spPr>
          <a:xfrm>
            <a:off x="3026402" y="1618390"/>
            <a:ext cx="2452916" cy="46166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lack Oblique"/>
                <a:cs typeface="Avenir Black Oblique"/>
              </a:rPr>
              <a:t>AP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venir Black Oblique"/>
                <a:cs typeface="Avenir Black Oblique"/>
              </a:rPr>
              <a:t>WORKSHOP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595733-08C9-AC4A-8F7D-F85C635146AC}"/>
              </a:ext>
            </a:extLst>
          </p:cNvPr>
          <p:cNvSpPr txBox="1"/>
          <p:nvPr/>
        </p:nvSpPr>
        <p:spPr>
          <a:xfrm>
            <a:off x="3162300" y="4647035"/>
            <a:ext cx="3578737" cy="46166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venir Black Oblique"/>
                <a:cs typeface="Avenir Black Oblique"/>
              </a:rPr>
              <a:t>RENAL</a:t>
            </a:r>
            <a:r>
              <a:rPr lang="en-US" sz="2400" dirty="0">
                <a:latin typeface="Avenir Black Oblique"/>
                <a:cs typeface="Avenir Black Oblique"/>
              </a:rPr>
              <a:t>CALCULATIONS</a:t>
            </a:r>
          </a:p>
        </p:txBody>
      </p:sp>
    </p:spTree>
    <p:extLst>
      <p:ext uri="{BB962C8B-B14F-4D97-AF65-F5344CB8AC3E}">
        <p14:creationId xmlns:p14="http://schemas.microsoft.com/office/powerpoint/2010/main" val="107186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Black Oblique</vt:lpstr>
      <vt:lpstr>Calibri</vt:lpstr>
      <vt:lpstr>Office Theme</vt:lpstr>
      <vt:lpstr>PowerPoint Presentation</vt:lpstr>
    </vt:vector>
  </TitlesOfParts>
  <Company>Rush University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R. Shannon</dc:creator>
  <cp:lastModifiedBy>Tom Shannon</cp:lastModifiedBy>
  <cp:revision>7</cp:revision>
  <dcterms:created xsi:type="dcterms:W3CDTF">2016-03-31T21:05:11Z</dcterms:created>
  <dcterms:modified xsi:type="dcterms:W3CDTF">2018-05-08T20:44:52Z</dcterms:modified>
</cp:coreProperties>
</file>