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F.I.M.P.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Tanav Sharma</a:t>
            </a:r>
          </a:p>
        </p:txBody>
      </p:sp>
    </p:spTree>
    <p:extLst>
      <p:ext uri="{BB962C8B-B14F-4D97-AF65-F5344CB8AC3E}">
        <p14:creationId xmlns:p14="http://schemas.microsoft.com/office/powerpoint/2010/main" val="24305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Innovated Mini Project</a:t>
            </a:r>
          </a:p>
          <a:p>
            <a:r>
              <a:rPr lang="en-US" dirty="0"/>
              <a:t>Target audience is universal.</a:t>
            </a:r>
          </a:p>
          <a:p>
            <a:r>
              <a:rPr lang="en-US" dirty="0"/>
              <a:t>Scientists and engineers can use this arm for experiments for where they need to have a certain amount of distance clearance from the test site. </a:t>
            </a:r>
          </a:p>
          <a:p>
            <a:r>
              <a:rPr lang="en-US" dirty="0"/>
              <a:t>The normal public can use the arm as a means of connecting with technology.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budget has increased as I had changed the approach of my build along the way. </a:t>
            </a:r>
          </a:p>
          <a:p>
            <a:r>
              <a:rPr lang="en-US" dirty="0"/>
              <a:t>Originally the build cost was estimated to be at 230$</a:t>
            </a:r>
          </a:p>
          <a:p>
            <a:pPr lvl="1"/>
            <a:r>
              <a:rPr lang="en-US" dirty="0"/>
              <a:t>Raspberry Pi 3 		$99.99</a:t>
            </a:r>
          </a:p>
          <a:p>
            <a:pPr lvl="1"/>
            <a:r>
              <a:rPr lang="en-US" dirty="0"/>
              <a:t>Pi 3 Camera 		$23.99</a:t>
            </a:r>
          </a:p>
          <a:p>
            <a:pPr lvl="1"/>
            <a:r>
              <a:rPr lang="en-US" dirty="0"/>
              <a:t>Robot Arm Kit		$70.00</a:t>
            </a:r>
            <a:endParaRPr lang="en-US" dirty="0"/>
          </a:p>
          <a:p>
            <a:r>
              <a:rPr lang="en-US" dirty="0"/>
              <a:t>After adding additional costs it rose to 310$</a:t>
            </a:r>
          </a:p>
          <a:p>
            <a:pPr lvl="1"/>
            <a:r>
              <a:rPr lang="en-US" dirty="0"/>
              <a:t>3 Flex sensors 		$60.00 ($20.00 each)</a:t>
            </a:r>
          </a:p>
          <a:p>
            <a:pPr lvl="1"/>
            <a:r>
              <a:rPr lang="en-US" dirty="0"/>
              <a:t>Electronics Kit		$20.00 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I am on track of my schedule.</a:t>
            </a:r>
          </a:p>
        </p:txBody>
      </p:sp>
    </p:spTree>
    <p:extLst>
      <p:ext uri="{BB962C8B-B14F-4D97-AF65-F5344CB8AC3E}">
        <p14:creationId xmlns:p14="http://schemas.microsoft.com/office/powerpoint/2010/main" val="21854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https://youtu.be/90_2wbp9C94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used from other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101</a:t>
            </a:r>
          </a:p>
          <a:p>
            <a:r>
              <a:rPr lang="en-US" dirty="0"/>
              <a:t>TECH 103</a:t>
            </a:r>
          </a:p>
          <a:p>
            <a:r>
              <a:rPr lang="en-US" dirty="0"/>
              <a:t>TECH 153</a:t>
            </a:r>
          </a:p>
          <a:p>
            <a:r>
              <a:rPr lang="en-US" dirty="0"/>
              <a:t>Java Courses</a:t>
            </a:r>
          </a:p>
          <a:p>
            <a:r>
              <a:rPr lang="en-US" dirty="0"/>
              <a:t>Intro to Software Engineering</a:t>
            </a:r>
          </a:p>
          <a:p>
            <a:r>
              <a:rPr lang="en-US" dirty="0"/>
              <a:t>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221804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131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F.I.M.P. </vt:lpstr>
      <vt:lpstr>Introduction</vt:lpstr>
      <vt:lpstr>Budget</vt:lpstr>
      <vt:lpstr>Schedule</vt:lpstr>
      <vt:lpstr>Build Video</vt:lpstr>
      <vt:lpstr>Knowledge used from other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F.I.M.P.</dc:title>
  <dc:creator>Tanav Sharma</dc:creator>
  <cp:lastModifiedBy>Tanav Sharma</cp:lastModifiedBy>
  <cp:revision>5</cp:revision>
  <dcterms:created xsi:type="dcterms:W3CDTF">2016-11-30T16:50:17Z</dcterms:created>
  <dcterms:modified xsi:type="dcterms:W3CDTF">2016-11-30T17:28:55Z</dcterms:modified>
</cp:coreProperties>
</file>