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1"/>
  </p:notesMasterIdLst>
  <p:handoutMasterIdLst>
    <p:handoutMasterId r:id="rId12"/>
  </p:handoutMasterIdLst>
  <p:sldIdLst>
    <p:sldId id="299" r:id="rId6"/>
    <p:sldId id="302" r:id="rId7"/>
    <p:sldId id="307" r:id="rId8"/>
    <p:sldId id="308" r:id="rId9"/>
    <p:sldId id="3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19A"/>
    <a:srgbClr val="BFD730"/>
    <a:srgbClr val="FDB924"/>
    <a:srgbClr val="763F98"/>
    <a:srgbClr val="00B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 Iskandar B M Nasir (Exp/Upstream)" userId="d3efbb77-699a-4a73-882b-e4a4f3f6b2e0" providerId="ADAL" clId="{E38D0E57-951C-4A2B-BC4D-F55CDAC3E9BB}"/>
    <pc:docChg chg="custSel modSld modMainMaster modNotesMaster modHandout">
      <pc:chgData name="Johan Iskandar B M Nasir (Exp/Upstream)" userId="d3efbb77-699a-4a73-882b-e4a4f3f6b2e0" providerId="ADAL" clId="{E38D0E57-951C-4A2B-BC4D-F55CDAC3E9BB}" dt="2022-11-22T02:56:35.270" v="198" actId="20577"/>
      <pc:docMkLst>
        <pc:docMk/>
      </pc:docMkLst>
      <pc:sldChg chg="addSp modSp mod modNotes">
        <pc:chgData name="Johan Iskandar B M Nasir (Exp/Upstream)" userId="d3efbb77-699a-4a73-882b-e4a4f3f6b2e0" providerId="ADAL" clId="{E38D0E57-951C-4A2B-BC4D-F55CDAC3E9BB}" dt="2022-11-22T02:56:35.270" v="198" actId="20577"/>
        <pc:sldMkLst>
          <pc:docMk/>
          <pc:sldMk cId="3429400232" sldId="299"/>
        </pc:sldMkLst>
        <pc:spChg chg="mod">
          <ac:chgData name="Johan Iskandar B M Nasir (Exp/Upstream)" userId="d3efbb77-699a-4a73-882b-e4a4f3f6b2e0" providerId="ADAL" clId="{E38D0E57-951C-4A2B-BC4D-F55CDAC3E9BB}" dt="2022-11-22T02:56:35.270" v="198" actId="20577"/>
          <ac:spMkLst>
            <pc:docMk/>
            <pc:sldMk cId="3429400232" sldId="299"/>
            <ac:spMk id="2" creationId="{D801F2CB-26C5-354A-BDBA-DDBBC8A77839}"/>
          </ac:spMkLst>
        </pc:spChg>
        <pc:spChg chg="mod">
          <ac:chgData name="Johan Iskandar B M Nasir (Exp/Upstream)" userId="d3efbb77-699a-4a73-882b-e4a4f3f6b2e0" providerId="ADAL" clId="{E38D0E57-951C-4A2B-BC4D-F55CDAC3E9BB}" dt="2022-11-22T02:56:15.092" v="0" actId="1076"/>
          <ac:spMkLst>
            <pc:docMk/>
            <pc:sldMk cId="3429400232" sldId="299"/>
            <ac:spMk id="3" creationId="{5758101D-3F77-5643-91AE-460B6E41963E}"/>
          </ac:spMkLst>
        </pc:spChg>
        <pc:spChg chg="add mod replST">
          <ac:chgData name="Johan Iskandar B M Nasir (Exp/Upstream)" userId="d3efbb77-699a-4a73-882b-e4a4f3f6b2e0" providerId="ADAL" clId="{E38D0E57-951C-4A2B-BC4D-F55CDAC3E9BB}" dt="2022-11-22T02:56:30.718" v="63" actId="948"/>
          <ac:spMkLst>
            <pc:docMk/>
            <pc:sldMk cId="3429400232" sldId="299"/>
            <ac:spMk id="6" creationId="{A4EF0D19-C20D-4E14-B5E1-0B9D14047E79}"/>
          </ac:spMkLst>
        </pc:spChg>
      </pc:sldChg>
      <pc:sldChg chg="addSp modSp mod modNotes">
        <pc:chgData name="Johan Iskandar B M Nasir (Exp/Upstream)" userId="d3efbb77-699a-4a73-882b-e4a4f3f6b2e0" providerId="ADAL" clId="{E38D0E57-951C-4A2B-BC4D-F55CDAC3E9BB}" dt="2022-11-22T02:56:30.781" v="181"/>
        <pc:sldMkLst>
          <pc:docMk/>
          <pc:sldMk cId="233538562" sldId="301"/>
        </pc:sldMkLst>
        <pc:spChg chg="add mod replST">
          <ac:chgData name="Johan Iskandar B M Nasir (Exp/Upstream)" userId="d3efbb77-699a-4a73-882b-e4a4f3f6b2e0" providerId="ADAL" clId="{E38D0E57-951C-4A2B-BC4D-F55CDAC3E9BB}" dt="2022-11-22T02:56:30.773" v="168" actId="948"/>
          <ac:spMkLst>
            <pc:docMk/>
            <pc:sldMk cId="233538562" sldId="301"/>
            <ac:spMk id="3" creationId="{CB4C8350-13DE-4165-A73D-0234F898A1AA}"/>
          </ac:spMkLst>
        </pc:spChg>
      </pc:sldChg>
      <pc:sldChg chg="addSp modSp mod modNotes">
        <pc:chgData name="Johan Iskandar B M Nasir (Exp/Upstream)" userId="d3efbb77-699a-4a73-882b-e4a4f3f6b2e0" providerId="ADAL" clId="{E38D0E57-951C-4A2B-BC4D-F55CDAC3E9BB}" dt="2022-11-22T02:56:30.746" v="112"/>
        <pc:sldMkLst>
          <pc:docMk/>
          <pc:sldMk cId="4048539359" sldId="302"/>
        </pc:sldMkLst>
        <pc:spChg chg="add mod replST">
          <ac:chgData name="Johan Iskandar B M Nasir (Exp/Upstream)" userId="d3efbb77-699a-4a73-882b-e4a4f3f6b2e0" providerId="ADAL" clId="{E38D0E57-951C-4A2B-BC4D-F55CDAC3E9BB}" dt="2022-11-22T02:56:30.739" v="99"/>
          <ac:spMkLst>
            <pc:docMk/>
            <pc:sldMk cId="4048539359" sldId="302"/>
            <ac:spMk id="2" creationId="{3994CCEB-A396-4543-A3C8-1318795FE8C8}"/>
          </ac:spMkLst>
        </pc:spChg>
      </pc:sldChg>
      <pc:sldChg chg="addSp modSp mod modNotes">
        <pc:chgData name="Johan Iskandar B M Nasir (Exp/Upstream)" userId="d3efbb77-699a-4a73-882b-e4a4f3f6b2e0" providerId="ADAL" clId="{E38D0E57-951C-4A2B-BC4D-F55CDAC3E9BB}" dt="2022-11-22T02:56:30.755" v="129"/>
        <pc:sldMkLst>
          <pc:docMk/>
          <pc:sldMk cId="1765407705" sldId="304"/>
        </pc:sldMkLst>
        <pc:spChg chg="add mod replST">
          <ac:chgData name="Johan Iskandar B M Nasir (Exp/Upstream)" userId="d3efbb77-699a-4a73-882b-e4a4f3f6b2e0" providerId="ADAL" clId="{E38D0E57-951C-4A2B-BC4D-F55CDAC3E9BB}" dt="2022-11-22T02:56:30.748" v="116"/>
          <ac:spMkLst>
            <pc:docMk/>
            <pc:sldMk cId="1765407705" sldId="304"/>
            <ac:spMk id="2" creationId="{5A13240D-7B52-4005-A60E-375626D022DA}"/>
          </ac:spMkLst>
        </pc:spChg>
      </pc:sldChg>
      <pc:sldChg chg="addSp modSp mod modNotes">
        <pc:chgData name="Johan Iskandar B M Nasir (Exp/Upstream)" userId="d3efbb77-699a-4a73-882b-e4a4f3f6b2e0" providerId="ADAL" clId="{E38D0E57-951C-4A2B-BC4D-F55CDAC3E9BB}" dt="2022-11-22T02:56:30.764" v="146"/>
        <pc:sldMkLst>
          <pc:docMk/>
          <pc:sldMk cId="4269404933" sldId="305"/>
        </pc:sldMkLst>
        <pc:spChg chg="add mod replST">
          <ac:chgData name="Johan Iskandar B M Nasir (Exp/Upstream)" userId="d3efbb77-699a-4a73-882b-e4a4f3f6b2e0" providerId="ADAL" clId="{E38D0E57-951C-4A2B-BC4D-F55CDAC3E9BB}" dt="2022-11-22T02:56:30.757" v="133"/>
          <ac:spMkLst>
            <pc:docMk/>
            <pc:sldMk cId="4269404933" sldId="305"/>
            <ac:spMk id="2" creationId="{9BDF8892-1D46-41DD-837B-5AC575BDFEE5}"/>
          </ac:spMkLst>
        </pc:spChg>
      </pc:sldChg>
      <pc:sldMasterChg chg="modSldLayout">
        <pc:chgData name="Johan Iskandar B M Nasir (Exp/Upstream)" userId="d3efbb77-699a-4a73-882b-e4a4f3f6b2e0" providerId="ADAL" clId="{E38D0E57-951C-4A2B-BC4D-F55CDAC3E9BB}" dt="2022-11-22T02:56:30.738" v="95"/>
        <pc:sldMasterMkLst>
          <pc:docMk/>
          <pc:sldMasterMk cId="4258648156" sldId="2147483648"/>
        </pc:sldMasterMkLst>
        <pc:sldLayoutChg chg="modSp mod">
          <pc:chgData name="Johan Iskandar B M Nasir (Exp/Upstream)" userId="d3efbb77-699a-4a73-882b-e4a4f3f6b2e0" providerId="ADAL" clId="{E38D0E57-951C-4A2B-BC4D-F55CDAC3E9BB}" dt="2022-11-22T02:56:30.738" v="95"/>
          <pc:sldLayoutMkLst>
            <pc:docMk/>
            <pc:sldMasterMk cId="4258648156" sldId="2147483648"/>
            <pc:sldLayoutMk cId="2889658395" sldId="2147483654"/>
          </pc:sldLayoutMkLst>
          <pc:spChg chg="mod replST">
            <ac:chgData name="Johan Iskandar B M Nasir (Exp/Upstream)" userId="d3efbb77-699a-4a73-882b-e4a4f3f6b2e0" providerId="ADAL" clId="{E38D0E57-951C-4A2B-BC4D-F55CDAC3E9BB}" dt="2022-11-22T02:56:30.738" v="95"/>
            <ac:spMkLst>
              <pc:docMk/>
              <pc:sldMasterMk cId="4258648156" sldId="2147483648"/>
              <pc:sldLayoutMk cId="2889658395" sldId="2147483654"/>
              <ac:spMk id="4" creationId="{14E28DD5-2EAE-49A7-ABFE-FC50C17C5C6A}"/>
            </ac:spMkLst>
          </pc:spChg>
        </pc:sldLayoutChg>
      </pc:sldMasterChg>
    </pc:docChg>
  </pc:docChgLst>
  <pc:docChgLst>
    <pc:chgData name="Ahmad Najmi M Jamel (DE-IS/DIGITAL)" userId="0cb0e124-6419-4414-babc-147d006fa39b" providerId="ADAL" clId="{02C9BBCB-85DF-48D6-8000-329C9FC308CE}"/>
    <pc:docChg chg="undo custSel addSld delSld modSld sldOrd">
      <pc:chgData name="Ahmad Najmi M Jamel (DE-IS/DIGITAL)" userId="0cb0e124-6419-4414-babc-147d006fa39b" providerId="ADAL" clId="{02C9BBCB-85DF-48D6-8000-329C9FC308CE}" dt="2022-11-23T07:55:54.987" v="212" actId="164"/>
      <pc:docMkLst>
        <pc:docMk/>
      </pc:docMkLst>
      <pc:sldChg chg="addSp delSp modSp mod">
        <pc:chgData name="Ahmad Najmi M Jamel (DE-IS/DIGITAL)" userId="0cb0e124-6419-4414-babc-147d006fa39b" providerId="ADAL" clId="{02C9BBCB-85DF-48D6-8000-329C9FC308CE}" dt="2022-11-23T07:45:23.222" v="108" actId="164"/>
        <pc:sldMkLst>
          <pc:docMk/>
          <pc:sldMk cId="4048539359" sldId="302"/>
        </pc:sldMkLst>
        <pc:spChg chg="mod topLvl">
          <ac:chgData name="Ahmad Najmi M Jamel (DE-IS/DIGITAL)" userId="0cb0e124-6419-4414-babc-147d006fa39b" providerId="ADAL" clId="{02C9BBCB-85DF-48D6-8000-329C9FC308CE}" dt="2022-11-23T07:45:23.222" v="108" actId="164"/>
          <ac:spMkLst>
            <pc:docMk/>
            <pc:sldMk cId="4048539359" sldId="302"/>
            <ac:spMk id="8" creationId="{D79823F0-B32D-43B8-A22A-0784F06857EB}"/>
          </ac:spMkLst>
        </pc:spChg>
        <pc:spChg chg="mod topLvl">
          <ac:chgData name="Ahmad Najmi M Jamel (DE-IS/DIGITAL)" userId="0cb0e124-6419-4414-babc-147d006fa39b" providerId="ADAL" clId="{02C9BBCB-85DF-48D6-8000-329C9FC308CE}" dt="2022-11-23T07:45:23.222" v="108" actId="164"/>
          <ac:spMkLst>
            <pc:docMk/>
            <pc:sldMk cId="4048539359" sldId="302"/>
            <ac:spMk id="9" creationId="{9FC497ED-47CA-4B65-A158-88AFA8294CFB}"/>
          </ac:spMkLst>
        </pc:spChg>
        <pc:spChg chg="mod topLvl">
          <ac:chgData name="Ahmad Najmi M Jamel (DE-IS/DIGITAL)" userId="0cb0e124-6419-4414-babc-147d006fa39b" providerId="ADAL" clId="{02C9BBCB-85DF-48D6-8000-329C9FC308CE}" dt="2022-11-23T07:45:23.222" v="108" actId="164"/>
          <ac:spMkLst>
            <pc:docMk/>
            <pc:sldMk cId="4048539359" sldId="302"/>
            <ac:spMk id="10" creationId="{C0087874-7D1F-4FD3-903E-CAB4DDA4565E}"/>
          </ac:spMkLst>
        </pc:spChg>
        <pc:spChg chg="mod">
          <ac:chgData name="Ahmad Najmi M Jamel (DE-IS/DIGITAL)" userId="0cb0e124-6419-4414-babc-147d006fa39b" providerId="ADAL" clId="{02C9BBCB-85DF-48D6-8000-329C9FC308CE}" dt="2022-11-23T07:45:23.222" v="108" actId="164"/>
          <ac:spMkLst>
            <pc:docMk/>
            <pc:sldMk cId="4048539359" sldId="302"/>
            <ac:spMk id="11" creationId="{1DB9E416-70AD-4F88-9608-E2290979B395}"/>
          </ac:spMkLst>
        </pc:spChg>
        <pc:spChg chg="mod topLvl">
          <ac:chgData name="Ahmad Najmi M Jamel (DE-IS/DIGITAL)" userId="0cb0e124-6419-4414-babc-147d006fa39b" providerId="ADAL" clId="{02C9BBCB-85DF-48D6-8000-329C9FC308CE}" dt="2022-11-23T07:45:23.222" v="108" actId="164"/>
          <ac:spMkLst>
            <pc:docMk/>
            <pc:sldMk cId="4048539359" sldId="302"/>
            <ac:spMk id="12" creationId="{A74D6696-1C8F-401C-B217-D18DC0379A1D}"/>
          </ac:spMkLst>
        </pc:spChg>
        <pc:spChg chg="mod">
          <ac:chgData name="Ahmad Najmi M Jamel (DE-IS/DIGITAL)" userId="0cb0e124-6419-4414-babc-147d006fa39b" providerId="ADAL" clId="{02C9BBCB-85DF-48D6-8000-329C9FC308CE}" dt="2022-11-23T07:44:42.794" v="105" actId="1076"/>
          <ac:spMkLst>
            <pc:docMk/>
            <pc:sldMk cId="4048539359" sldId="302"/>
            <ac:spMk id="14" creationId="{64810E7C-96FE-4E9A-AF0C-FAA4E4CE1F4B}"/>
          </ac:spMkLst>
        </pc:spChg>
        <pc:spChg chg="mod">
          <ac:chgData name="Ahmad Najmi M Jamel (DE-IS/DIGITAL)" userId="0cb0e124-6419-4414-babc-147d006fa39b" providerId="ADAL" clId="{02C9BBCB-85DF-48D6-8000-329C9FC308CE}" dt="2022-11-23T07:44:48.017" v="106" actId="1076"/>
          <ac:spMkLst>
            <pc:docMk/>
            <pc:sldMk cId="4048539359" sldId="302"/>
            <ac:spMk id="17" creationId="{68F3F1A8-BE48-4599-98F1-DBDE4FD2BAA7}"/>
          </ac:spMkLst>
        </pc:spChg>
        <pc:spChg chg="mod">
          <ac:chgData name="Ahmad Najmi M Jamel (DE-IS/DIGITAL)" userId="0cb0e124-6419-4414-babc-147d006fa39b" providerId="ADAL" clId="{02C9BBCB-85DF-48D6-8000-329C9FC308CE}" dt="2022-11-23T07:44:51.952" v="107" actId="1076"/>
          <ac:spMkLst>
            <pc:docMk/>
            <pc:sldMk cId="4048539359" sldId="302"/>
            <ac:spMk id="18" creationId="{F7498124-7029-4292-A0F7-298F9ADE9CCC}"/>
          </ac:spMkLst>
        </pc:spChg>
        <pc:spChg chg="mod topLvl">
          <ac:chgData name="Ahmad Najmi M Jamel (DE-IS/DIGITAL)" userId="0cb0e124-6419-4414-babc-147d006fa39b" providerId="ADAL" clId="{02C9BBCB-85DF-48D6-8000-329C9FC308CE}" dt="2022-11-23T07:45:23.222" v="108" actId="164"/>
          <ac:spMkLst>
            <pc:docMk/>
            <pc:sldMk cId="4048539359" sldId="302"/>
            <ac:spMk id="20" creationId="{65F97094-45DB-4A0D-BF9C-7226FB03DA5F}"/>
          </ac:spMkLst>
        </pc:spChg>
        <pc:spChg chg="mod topLvl">
          <ac:chgData name="Ahmad Najmi M Jamel (DE-IS/DIGITAL)" userId="0cb0e124-6419-4414-babc-147d006fa39b" providerId="ADAL" clId="{02C9BBCB-85DF-48D6-8000-329C9FC308CE}" dt="2022-11-23T07:45:23.222" v="108" actId="164"/>
          <ac:spMkLst>
            <pc:docMk/>
            <pc:sldMk cId="4048539359" sldId="302"/>
            <ac:spMk id="27" creationId="{7A0936DD-9D2A-456C-A768-774D5E79DF13}"/>
          </ac:spMkLst>
        </pc:spChg>
        <pc:spChg chg="mod">
          <ac:chgData name="Ahmad Najmi M Jamel (DE-IS/DIGITAL)" userId="0cb0e124-6419-4414-babc-147d006fa39b" providerId="ADAL" clId="{02C9BBCB-85DF-48D6-8000-329C9FC308CE}" dt="2022-11-23T07:45:23.222" v="108" actId="164"/>
          <ac:spMkLst>
            <pc:docMk/>
            <pc:sldMk cId="4048539359" sldId="302"/>
            <ac:spMk id="28" creationId="{30C72058-7E4D-420E-A6FF-52A26C867B8A}"/>
          </ac:spMkLst>
        </pc:spChg>
        <pc:spChg chg="mod topLvl">
          <ac:chgData name="Ahmad Najmi M Jamel (DE-IS/DIGITAL)" userId="0cb0e124-6419-4414-babc-147d006fa39b" providerId="ADAL" clId="{02C9BBCB-85DF-48D6-8000-329C9FC308CE}" dt="2022-11-23T07:45:23.222" v="108" actId="164"/>
          <ac:spMkLst>
            <pc:docMk/>
            <pc:sldMk cId="4048539359" sldId="302"/>
            <ac:spMk id="29" creationId="{7140462D-B10C-4F65-BA29-04BAFD51219F}"/>
          </ac:spMkLst>
        </pc:spChg>
        <pc:spChg chg="mod topLvl">
          <ac:chgData name="Ahmad Najmi M Jamel (DE-IS/DIGITAL)" userId="0cb0e124-6419-4414-babc-147d006fa39b" providerId="ADAL" clId="{02C9BBCB-85DF-48D6-8000-329C9FC308CE}" dt="2022-11-23T07:45:23.222" v="108" actId="164"/>
          <ac:spMkLst>
            <pc:docMk/>
            <pc:sldMk cId="4048539359" sldId="302"/>
            <ac:spMk id="30" creationId="{7676FC8A-4FCE-4C9C-BF1D-B80A7DF2CDBC}"/>
          </ac:spMkLst>
        </pc:spChg>
        <pc:spChg chg="mod">
          <ac:chgData name="Ahmad Najmi M Jamel (DE-IS/DIGITAL)" userId="0cb0e124-6419-4414-babc-147d006fa39b" providerId="ADAL" clId="{02C9BBCB-85DF-48D6-8000-329C9FC308CE}" dt="2022-11-23T07:44:31.887" v="104" actId="20577"/>
          <ac:spMkLst>
            <pc:docMk/>
            <pc:sldMk cId="4048539359" sldId="302"/>
            <ac:spMk id="35" creationId="{7A811E37-7423-4819-8577-25064FB3742C}"/>
          </ac:spMkLst>
        </pc:spChg>
        <pc:grpChg chg="add del">
          <ac:chgData name="Ahmad Najmi M Jamel (DE-IS/DIGITAL)" userId="0cb0e124-6419-4414-babc-147d006fa39b" providerId="ADAL" clId="{02C9BBCB-85DF-48D6-8000-329C9FC308CE}" dt="2022-11-23T07:33:01.844" v="36" actId="165"/>
          <ac:grpSpMkLst>
            <pc:docMk/>
            <pc:sldMk cId="4048539359" sldId="302"/>
            <ac:grpSpMk id="4" creationId="{CCBA6C26-8D5E-41B9-92CB-CBAA6CFFB259}"/>
          </ac:grpSpMkLst>
        </pc:grpChg>
        <pc:grpChg chg="add mod">
          <ac:chgData name="Ahmad Najmi M Jamel (DE-IS/DIGITAL)" userId="0cb0e124-6419-4414-babc-147d006fa39b" providerId="ADAL" clId="{02C9BBCB-85DF-48D6-8000-329C9FC308CE}" dt="2022-11-23T07:45:23.222" v="108" actId="164"/>
          <ac:grpSpMkLst>
            <pc:docMk/>
            <pc:sldMk cId="4048539359" sldId="302"/>
            <ac:grpSpMk id="21" creationId="{E6356B98-5047-4C60-9C05-44EBFEA3C608}"/>
          </ac:grpSpMkLst>
        </pc:grpChg>
        <pc:picChg chg="add mod ord">
          <ac:chgData name="Ahmad Najmi M Jamel (DE-IS/DIGITAL)" userId="0cb0e124-6419-4414-babc-147d006fa39b" providerId="ADAL" clId="{02C9BBCB-85DF-48D6-8000-329C9FC308CE}" dt="2022-11-23T07:45:23.222" v="108" actId="164"/>
          <ac:picMkLst>
            <pc:docMk/>
            <pc:sldMk cId="4048539359" sldId="302"/>
            <ac:picMk id="5" creationId="{C321849E-FF45-41B9-9AD8-1AFE9909666C}"/>
          </ac:picMkLst>
        </pc:picChg>
        <pc:picChg chg="del mod topLvl">
          <ac:chgData name="Ahmad Najmi M Jamel (DE-IS/DIGITAL)" userId="0cb0e124-6419-4414-babc-147d006fa39b" providerId="ADAL" clId="{02C9BBCB-85DF-48D6-8000-329C9FC308CE}" dt="2022-11-23T07:33:04.421" v="37" actId="478"/>
          <ac:picMkLst>
            <pc:docMk/>
            <pc:sldMk cId="4048539359" sldId="302"/>
            <ac:picMk id="6" creationId="{5E7ED638-DD09-400F-B378-3D0B8B5F6FA1}"/>
          </ac:picMkLst>
        </pc:picChg>
        <pc:picChg chg="del mod topLvl">
          <ac:chgData name="Ahmad Najmi M Jamel (DE-IS/DIGITAL)" userId="0cb0e124-6419-4414-babc-147d006fa39b" providerId="ADAL" clId="{02C9BBCB-85DF-48D6-8000-329C9FC308CE}" dt="2022-11-23T07:33:05.908" v="38" actId="478"/>
          <ac:picMkLst>
            <pc:docMk/>
            <pc:sldMk cId="4048539359" sldId="302"/>
            <ac:picMk id="13" creationId="{214FE0BB-F4ED-4B09-BA29-73D521528037}"/>
          </ac:picMkLst>
        </pc:picChg>
        <pc:picChg chg="add mod ord">
          <ac:chgData name="Ahmad Najmi M Jamel (DE-IS/DIGITAL)" userId="0cb0e124-6419-4414-babc-147d006fa39b" providerId="ADAL" clId="{02C9BBCB-85DF-48D6-8000-329C9FC308CE}" dt="2022-11-23T07:45:23.222" v="108" actId="164"/>
          <ac:picMkLst>
            <pc:docMk/>
            <pc:sldMk cId="4048539359" sldId="302"/>
            <ac:picMk id="19" creationId="{26348DF6-2C04-4B2A-A15A-E85536C2ED91}"/>
          </ac:picMkLst>
        </pc:picChg>
      </pc:sldChg>
      <pc:sldChg chg="del ord">
        <pc:chgData name="Ahmad Najmi M Jamel (DE-IS/DIGITAL)" userId="0cb0e124-6419-4414-babc-147d006fa39b" providerId="ADAL" clId="{02C9BBCB-85DF-48D6-8000-329C9FC308CE}" dt="2022-11-23T07:54:45.863" v="208" actId="2696"/>
        <pc:sldMkLst>
          <pc:docMk/>
          <pc:sldMk cId="1765407705" sldId="304"/>
        </pc:sldMkLst>
      </pc:sldChg>
      <pc:sldChg chg="del ord">
        <pc:chgData name="Ahmad Najmi M Jamel (DE-IS/DIGITAL)" userId="0cb0e124-6419-4414-babc-147d006fa39b" providerId="ADAL" clId="{02C9BBCB-85DF-48D6-8000-329C9FC308CE}" dt="2022-11-23T07:54:54.786" v="209" actId="2696"/>
        <pc:sldMkLst>
          <pc:docMk/>
          <pc:sldMk cId="4269404933" sldId="305"/>
        </pc:sldMkLst>
      </pc:sldChg>
      <pc:sldChg chg="new del">
        <pc:chgData name="Ahmad Najmi M Jamel (DE-IS/DIGITAL)" userId="0cb0e124-6419-4414-babc-147d006fa39b" providerId="ADAL" clId="{02C9BBCB-85DF-48D6-8000-329C9FC308CE}" dt="2022-11-23T06:54:55.498" v="1" actId="680"/>
        <pc:sldMkLst>
          <pc:docMk/>
          <pc:sldMk cId="95803707" sldId="306"/>
        </pc:sldMkLst>
      </pc:sldChg>
      <pc:sldChg chg="add del">
        <pc:chgData name="Ahmad Najmi M Jamel (DE-IS/DIGITAL)" userId="0cb0e124-6419-4414-babc-147d006fa39b" providerId="ADAL" clId="{02C9BBCB-85DF-48D6-8000-329C9FC308CE}" dt="2022-11-23T07:52:40.698" v="168" actId="2696"/>
        <pc:sldMkLst>
          <pc:docMk/>
          <pc:sldMk cId="803875785" sldId="306"/>
        </pc:sldMkLst>
      </pc:sldChg>
      <pc:sldChg chg="new del">
        <pc:chgData name="Ahmad Najmi M Jamel (DE-IS/DIGITAL)" userId="0cb0e124-6419-4414-babc-147d006fa39b" providerId="ADAL" clId="{02C9BBCB-85DF-48D6-8000-329C9FC308CE}" dt="2022-11-23T06:56:06.102" v="3" actId="680"/>
        <pc:sldMkLst>
          <pc:docMk/>
          <pc:sldMk cId="1950157349" sldId="306"/>
        </pc:sldMkLst>
      </pc:sldChg>
      <pc:sldChg chg="addSp delSp modSp add mod">
        <pc:chgData name="Ahmad Najmi M Jamel (DE-IS/DIGITAL)" userId="0cb0e124-6419-4414-babc-147d006fa39b" providerId="ADAL" clId="{02C9BBCB-85DF-48D6-8000-329C9FC308CE}" dt="2022-11-23T07:55:54.987" v="212" actId="164"/>
        <pc:sldMkLst>
          <pc:docMk/>
          <pc:sldMk cId="2979091430" sldId="307"/>
        </pc:sldMkLst>
        <pc:spChg chg="mod">
          <ac:chgData name="Ahmad Najmi M Jamel (DE-IS/DIGITAL)" userId="0cb0e124-6419-4414-babc-147d006fa39b" providerId="ADAL" clId="{02C9BBCB-85DF-48D6-8000-329C9FC308CE}" dt="2022-11-23T07:54:37.065" v="205" actId="20577"/>
          <ac:spMkLst>
            <pc:docMk/>
            <pc:sldMk cId="2979091430" sldId="307"/>
            <ac:spMk id="3" creationId="{ABF7BB14-3FE2-4ACA-9BD8-863318C9E013}"/>
          </ac:spMkLst>
        </pc:spChg>
        <pc:spChg chg="mod">
          <ac:chgData name="Ahmad Najmi M Jamel (DE-IS/DIGITAL)" userId="0cb0e124-6419-4414-babc-147d006fa39b" providerId="ADAL" clId="{02C9BBCB-85DF-48D6-8000-329C9FC308CE}" dt="2022-11-23T07:55:54.987" v="212" actId="164"/>
          <ac:spMkLst>
            <pc:docMk/>
            <pc:sldMk cId="2979091430" sldId="307"/>
            <ac:spMk id="9" creationId="{B6FE25B1-F282-4B0B-8910-C3041C87AFAE}"/>
          </ac:spMkLst>
        </pc:spChg>
        <pc:spChg chg="mod">
          <ac:chgData name="Ahmad Najmi M Jamel (DE-IS/DIGITAL)" userId="0cb0e124-6419-4414-babc-147d006fa39b" providerId="ADAL" clId="{02C9BBCB-85DF-48D6-8000-329C9FC308CE}" dt="2022-11-23T07:55:54.987" v="212" actId="164"/>
          <ac:spMkLst>
            <pc:docMk/>
            <pc:sldMk cId="2979091430" sldId="307"/>
            <ac:spMk id="10" creationId="{63882547-03FA-4D79-B473-985539282C78}"/>
          </ac:spMkLst>
        </pc:spChg>
        <pc:spChg chg="del mod">
          <ac:chgData name="Ahmad Najmi M Jamel (DE-IS/DIGITAL)" userId="0cb0e124-6419-4414-babc-147d006fa39b" providerId="ADAL" clId="{02C9BBCB-85DF-48D6-8000-329C9FC308CE}" dt="2022-11-23T07:54:42.373" v="207" actId="478"/>
          <ac:spMkLst>
            <pc:docMk/>
            <pc:sldMk cId="2979091430" sldId="307"/>
            <ac:spMk id="11" creationId="{DE82EDF6-79C6-48EB-BDA7-62CD968A0A8A}"/>
          </ac:spMkLst>
        </pc:spChg>
        <pc:spChg chg="del mod">
          <ac:chgData name="Ahmad Najmi M Jamel (DE-IS/DIGITAL)" userId="0cb0e124-6419-4414-babc-147d006fa39b" providerId="ADAL" clId="{02C9BBCB-85DF-48D6-8000-329C9FC308CE}" dt="2022-11-23T07:54:41.463" v="206" actId="478"/>
          <ac:spMkLst>
            <pc:docMk/>
            <pc:sldMk cId="2979091430" sldId="307"/>
            <ac:spMk id="12" creationId="{40E5A82C-B8E7-411F-9128-8E3E840ADDDA}"/>
          </ac:spMkLst>
        </pc:spChg>
        <pc:spChg chg="del mod">
          <ac:chgData name="Ahmad Najmi M Jamel (DE-IS/DIGITAL)" userId="0cb0e124-6419-4414-babc-147d006fa39b" providerId="ADAL" clId="{02C9BBCB-85DF-48D6-8000-329C9FC308CE}" dt="2022-11-23T07:54:13.580" v="193" actId="478"/>
          <ac:spMkLst>
            <pc:docMk/>
            <pc:sldMk cId="2979091430" sldId="307"/>
            <ac:spMk id="16" creationId="{2D89B038-B289-4574-8717-AEC59FA67A79}"/>
          </ac:spMkLst>
        </pc:spChg>
        <pc:spChg chg="del mod">
          <ac:chgData name="Ahmad Najmi M Jamel (DE-IS/DIGITAL)" userId="0cb0e124-6419-4414-babc-147d006fa39b" providerId="ADAL" clId="{02C9BBCB-85DF-48D6-8000-329C9FC308CE}" dt="2022-11-23T07:54:32.048" v="195" actId="478"/>
          <ac:spMkLst>
            <pc:docMk/>
            <pc:sldMk cId="2979091430" sldId="307"/>
            <ac:spMk id="17" creationId="{A6560123-FB06-45F7-A0E9-E6D198A55AAA}"/>
          </ac:spMkLst>
        </pc:spChg>
        <pc:spChg chg="mod">
          <ac:chgData name="Ahmad Najmi M Jamel (DE-IS/DIGITAL)" userId="0cb0e124-6419-4414-babc-147d006fa39b" providerId="ADAL" clId="{02C9BBCB-85DF-48D6-8000-329C9FC308CE}" dt="2022-11-23T07:55:54.987" v="212" actId="164"/>
          <ac:spMkLst>
            <pc:docMk/>
            <pc:sldMk cId="2979091430" sldId="307"/>
            <ac:spMk id="18" creationId="{A91A1FB6-D0A0-4425-A994-14152F11E562}"/>
          </ac:spMkLst>
        </pc:spChg>
        <pc:spChg chg="mod">
          <ac:chgData name="Ahmad Najmi M Jamel (DE-IS/DIGITAL)" userId="0cb0e124-6419-4414-babc-147d006fa39b" providerId="ADAL" clId="{02C9BBCB-85DF-48D6-8000-329C9FC308CE}" dt="2022-11-23T07:55:54.987" v="212" actId="164"/>
          <ac:spMkLst>
            <pc:docMk/>
            <pc:sldMk cId="2979091430" sldId="307"/>
            <ac:spMk id="19" creationId="{E35479C4-E175-425B-B2B4-BC0125DC7BF9}"/>
          </ac:spMkLst>
        </pc:spChg>
        <pc:spChg chg="mod">
          <ac:chgData name="Ahmad Najmi M Jamel (DE-IS/DIGITAL)" userId="0cb0e124-6419-4414-babc-147d006fa39b" providerId="ADAL" clId="{02C9BBCB-85DF-48D6-8000-329C9FC308CE}" dt="2022-11-23T07:55:54.987" v="212" actId="164"/>
          <ac:spMkLst>
            <pc:docMk/>
            <pc:sldMk cId="2979091430" sldId="307"/>
            <ac:spMk id="20" creationId="{7D5911BF-6E18-4B22-93BC-D9F79FDBC55D}"/>
          </ac:spMkLst>
        </pc:spChg>
        <pc:grpChg chg="add mod">
          <ac:chgData name="Ahmad Najmi M Jamel (DE-IS/DIGITAL)" userId="0cb0e124-6419-4414-babc-147d006fa39b" providerId="ADAL" clId="{02C9BBCB-85DF-48D6-8000-329C9FC308CE}" dt="2022-11-23T07:55:54.987" v="212" actId="164"/>
          <ac:grpSpMkLst>
            <pc:docMk/>
            <pc:sldMk cId="2979091430" sldId="307"/>
            <ac:grpSpMk id="25" creationId="{07BCC0D4-B00F-473A-8A6D-8EC088C54058}"/>
          </ac:grpSpMkLst>
        </pc:grpChg>
        <pc:picChg chg="del">
          <ac:chgData name="Ahmad Najmi M Jamel (DE-IS/DIGITAL)" userId="0cb0e124-6419-4414-babc-147d006fa39b" providerId="ADAL" clId="{02C9BBCB-85DF-48D6-8000-329C9FC308CE}" dt="2022-11-23T07:45:51.101" v="111" actId="478"/>
          <ac:picMkLst>
            <pc:docMk/>
            <pc:sldMk cId="2979091430" sldId="307"/>
            <ac:picMk id="4" creationId="{5B90B77E-48FB-4006-BE82-5E6E923DED3C}"/>
          </ac:picMkLst>
        </pc:picChg>
        <pc:picChg chg="add mod ord">
          <ac:chgData name="Ahmad Najmi M Jamel (DE-IS/DIGITAL)" userId="0cb0e124-6419-4414-babc-147d006fa39b" providerId="ADAL" clId="{02C9BBCB-85DF-48D6-8000-329C9FC308CE}" dt="2022-11-23T07:55:54.987" v="212" actId="164"/>
          <ac:picMkLst>
            <pc:docMk/>
            <pc:sldMk cId="2979091430" sldId="307"/>
            <ac:picMk id="6" creationId="{BD6B6F1F-A91E-4D02-BDB6-5EBF726918D1}"/>
          </ac:picMkLst>
        </pc:picChg>
        <pc:picChg chg="del">
          <ac:chgData name="Ahmad Najmi M Jamel (DE-IS/DIGITAL)" userId="0cb0e124-6419-4414-babc-147d006fa39b" providerId="ADAL" clId="{02C9BBCB-85DF-48D6-8000-329C9FC308CE}" dt="2022-11-23T07:45:52.282" v="112" actId="478"/>
          <ac:picMkLst>
            <pc:docMk/>
            <pc:sldMk cId="2979091430" sldId="307"/>
            <ac:picMk id="7" creationId="{6236B372-ED8E-4E09-BED4-202B3EE03B4F}"/>
          </ac:picMkLst>
        </pc:picChg>
        <pc:picChg chg="del">
          <ac:chgData name="Ahmad Najmi M Jamel (DE-IS/DIGITAL)" userId="0cb0e124-6419-4414-babc-147d006fa39b" providerId="ADAL" clId="{02C9BBCB-85DF-48D6-8000-329C9FC308CE}" dt="2022-11-23T07:45:53.399" v="113" actId="478"/>
          <ac:picMkLst>
            <pc:docMk/>
            <pc:sldMk cId="2979091430" sldId="307"/>
            <ac:picMk id="8" creationId="{0783ABC3-3430-44AA-BD44-2D31843FA96C}"/>
          </ac:picMkLst>
        </pc:picChg>
        <pc:picChg chg="add del mod">
          <ac:chgData name="Ahmad Najmi M Jamel (DE-IS/DIGITAL)" userId="0cb0e124-6419-4414-babc-147d006fa39b" providerId="ADAL" clId="{02C9BBCB-85DF-48D6-8000-329C9FC308CE}" dt="2022-11-23T07:51:22.809" v="149" actId="21"/>
          <ac:picMkLst>
            <pc:docMk/>
            <pc:sldMk cId="2979091430" sldId="307"/>
            <ac:picMk id="22" creationId="{9BCE8534-D084-4B4A-99B9-9C6E51671857}"/>
          </ac:picMkLst>
        </pc:picChg>
        <pc:picChg chg="add mod ord">
          <ac:chgData name="Ahmad Najmi M Jamel (DE-IS/DIGITAL)" userId="0cb0e124-6419-4414-babc-147d006fa39b" providerId="ADAL" clId="{02C9BBCB-85DF-48D6-8000-329C9FC308CE}" dt="2022-11-23T07:55:54.987" v="212" actId="164"/>
          <ac:picMkLst>
            <pc:docMk/>
            <pc:sldMk cId="2979091430" sldId="307"/>
            <ac:picMk id="24" creationId="{2D39B311-EFD3-419D-B314-DD801AD276D4}"/>
          </ac:picMkLst>
        </pc:picChg>
      </pc:sldChg>
      <pc:sldChg chg="addSp delSp modSp add mod">
        <pc:chgData name="Ahmad Najmi M Jamel (DE-IS/DIGITAL)" userId="0cb0e124-6419-4414-babc-147d006fa39b" providerId="ADAL" clId="{02C9BBCB-85DF-48D6-8000-329C9FC308CE}" dt="2022-11-23T07:55:32.670" v="211" actId="732"/>
        <pc:sldMkLst>
          <pc:docMk/>
          <pc:sldMk cId="4117146668" sldId="308"/>
        </pc:sldMkLst>
        <pc:spChg chg="mod">
          <ac:chgData name="Ahmad Najmi M Jamel (DE-IS/DIGITAL)" userId="0cb0e124-6419-4414-babc-147d006fa39b" providerId="ADAL" clId="{02C9BBCB-85DF-48D6-8000-329C9FC308CE}" dt="2022-11-23T07:52:22.820" v="166"/>
          <ac:spMkLst>
            <pc:docMk/>
            <pc:sldMk cId="4117146668" sldId="308"/>
            <ac:spMk id="3" creationId="{FB4AE900-DE5B-49FE-B89D-D54BF35E7A44}"/>
          </ac:spMkLst>
        </pc:spChg>
        <pc:spChg chg="del">
          <ac:chgData name="Ahmad Najmi M Jamel (DE-IS/DIGITAL)" userId="0cb0e124-6419-4414-babc-147d006fa39b" providerId="ADAL" clId="{02C9BBCB-85DF-48D6-8000-329C9FC308CE}" dt="2022-11-23T07:51:59.544" v="162" actId="478"/>
          <ac:spMkLst>
            <pc:docMk/>
            <pc:sldMk cId="4117146668" sldId="308"/>
            <ac:spMk id="7" creationId="{0DD64DE2-8FCA-4676-A014-20BA9F03A7FD}"/>
          </ac:spMkLst>
        </pc:spChg>
        <pc:spChg chg="del">
          <ac:chgData name="Ahmad Najmi M Jamel (DE-IS/DIGITAL)" userId="0cb0e124-6419-4414-babc-147d006fa39b" providerId="ADAL" clId="{02C9BBCB-85DF-48D6-8000-329C9FC308CE}" dt="2022-11-23T07:52:02.484" v="163" actId="478"/>
          <ac:spMkLst>
            <pc:docMk/>
            <pc:sldMk cId="4117146668" sldId="308"/>
            <ac:spMk id="9" creationId="{42BF6CE8-3E8D-4D02-8B7E-2BA9DAD66097}"/>
          </ac:spMkLst>
        </pc:spChg>
        <pc:spChg chg="mod">
          <ac:chgData name="Ahmad Najmi M Jamel (DE-IS/DIGITAL)" userId="0cb0e124-6419-4414-babc-147d006fa39b" providerId="ADAL" clId="{02C9BBCB-85DF-48D6-8000-329C9FC308CE}" dt="2022-11-23T07:52:06.841" v="164" actId="1076"/>
          <ac:spMkLst>
            <pc:docMk/>
            <pc:sldMk cId="4117146668" sldId="308"/>
            <ac:spMk id="10" creationId="{C89AD56D-A32B-4578-8DE9-CEA7E0CA2D3B}"/>
          </ac:spMkLst>
        </pc:spChg>
        <pc:spChg chg="del">
          <ac:chgData name="Ahmad Najmi M Jamel (DE-IS/DIGITAL)" userId="0cb0e124-6419-4414-babc-147d006fa39b" providerId="ADAL" clId="{02C9BBCB-85DF-48D6-8000-329C9FC308CE}" dt="2022-11-23T07:52:26.050" v="167" actId="478"/>
          <ac:spMkLst>
            <pc:docMk/>
            <pc:sldMk cId="4117146668" sldId="308"/>
            <ac:spMk id="12" creationId="{648197D6-6958-4980-AE9B-8DB478F2A979}"/>
          </ac:spMkLst>
        </pc:spChg>
        <pc:picChg chg="del">
          <ac:chgData name="Ahmad Najmi M Jamel (DE-IS/DIGITAL)" userId="0cb0e124-6419-4414-babc-147d006fa39b" providerId="ADAL" clId="{02C9BBCB-85DF-48D6-8000-329C9FC308CE}" dt="2022-11-23T07:51:38.831" v="156" actId="478"/>
          <ac:picMkLst>
            <pc:docMk/>
            <pc:sldMk cId="4117146668" sldId="308"/>
            <ac:picMk id="5" creationId="{763AB32F-10B4-40C1-8D32-595CEB1C3552}"/>
          </ac:picMkLst>
        </pc:picChg>
        <pc:picChg chg="del">
          <ac:chgData name="Ahmad Najmi M Jamel (DE-IS/DIGITAL)" userId="0cb0e124-6419-4414-babc-147d006fa39b" providerId="ADAL" clId="{02C9BBCB-85DF-48D6-8000-329C9FC308CE}" dt="2022-11-23T07:51:37.999" v="155" actId="478"/>
          <ac:picMkLst>
            <pc:docMk/>
            <pc:sldMk cId="4117146668" sldId="308"/>
            <ac:picMk id="6" creationId="{7F2D95F4-57EC-4C20-8DFE-73316EEAEE32}"/>
          </ac:picMkLst>
        </pc:picChg>
        <pc:picChg chg="add mod ord modCrop">
          <ac:chgData name="Ahmad Najmi M Jamel (DE-IS/DIGITAL)" userId="0cb0e124-6419-4414-babc-147d006fa39b" providerId="ADAL" clId="{02C9BBCB-85DF-48D6-8000-329C9FC308CE}" dt="2022-11-23T07:55:32.670" v="211" actId="732"/>
          <ac:picMkLst>
            <pc:docMk/>
            <pc:sldMk cId="4117146668" sldId="308"/>
            <ac:picMk id="13" creationId="{EB0004D1-FF1B-4653-B42B-27FA6EBD91B3}"/>
          </ac:picMkLst>
        </pc:picChg>
      </pc:sldChg>
    </pc:docChg>
  </pc:docChgLst>
  <pc:docChgLst>
    <pc:chgData name="Nor Hamizah Hasni (IS/DIGITAL)" userId="730443a8-6b55-426f-969c-6469707bbe19" providerId="ADAL" clId="{2C83B6F9-7685-450F-B240-290AE1F912A5}"/>
    <pc:docChg chg="modSld">
      <pc:chgData name="Nor Hamizah Hasni (IS/DIGITAL)" userId="730443a8-6b55-426f-969c-6469707bbe19" providerId="ADAL" clId="{2C83B6F9-7685-450F-B240-290AE1F912A5}" dt="2024-11-12T08:11:22.136" v="7" actId="20577"/>
      <pc:docMkLst>
        <pc:docMk/>
      </pc:docMkLst>
      <pc:sldChg chg="modSp mod">
        <pc:chgData name="Nor Hamizah Hasni (IS/DIGITAL)" userId="730443a8-6b55-426f-969c-6469707bbe19" providerId="ADAL" clId="{2C83B6F9-7685-450F-B240-290AE1F912A5}" dt="2024-11-12T08:11:22.136" v="7" actId="20577"/>
        <pc:sldMkLst>
          <pc:docMk/>
          <pc:sldMk cId="3429400232" sldId="299"/>
        </pc:sldMkLst>
        <pc:spChg chg="mod">
          <ac:chgData name="Nor Hamizah Hasni (IS/DIGITAL)" userId="730443a8-6b55-426f-969c-6469707bbe19" providerId="ADAL" clId="{2C83B6F9-7685-450F-B240-290AE1F912A5}" dt="2024-11-12T08:10:59.927" v="1" actId="20577"/>
          <ac:spMkLst>
            <pc:docMk/>
            <pc:sldMk cId="3429400232" sldId="299"/>
            <ac:spMk id="2" creationId="{D801F2CB-26C5-354A-BDBA-DDBBC8A77839}"/>
          </ac:spMkLst>
        </pc:spChg>
        <pc:spChg chg="mod">
          <ac:chgData name="Nor Hamizah Hasni (IS/DIGITAL)" userId="730443a8-6b55-426f-969c-6469707bbe19" providerId="ADAL" clId="{2C83B6F9-7685-450F-B240-290AE1F912A5}" dt="2024-11-12T08:11:22.136" v="7" actId="20577"/>
          <ac:spMkLst>
            <pc:docMk/>
            <pc:sldMk cId="3429400232" sldId="299"/>
            <ac:spMk id="5" creationId="{0B8ED2FB-4835-1C43-A0F7-EDA0EF37FE18}"/>
          </ac:spMkLst>
        </pc:spChg>
      </pc:sldChg>
    </pc:docChg>
  </pc:docChgLst>
  <pc:docChgLst>
    <pc:chgData name="Norhayati Saad (DE-IS/DIGITAL)" userId="S::norhayati.saad@petronas.com::fa538e0c-dd98-4cda-b380-668d42aa4192" providerId="AD" clId="Web-{4441EBC0-18B1-4AA7-B6B7-77A5DDF94EFA}"/>
    <pc:docChg chg="modSld">
      <pc:chgData name="Norhayati Saad (DE-IS/DIGITAL)" userId="S::norhayati.saad@petronas.com::fa538e0c-dd98-4cda-b380-668d42aa4192" providerId="AD" clId="Web-{4441EBC0-18B1-4AA7-B6B7-77A5DDF94EFA}" dt="2022-11-23T13:55:03.944" v="10" actId="20577"/>
      <pc:docMkLst>
        <pc:docMk/>
      </pc:docMkLst>
      <pc:sldChg chg="modSp">
        <pc:chgData name="Norhayati Saad (DE-IS/DIGITAL)" userId="S::norhayati.saad@petronas.com::fa538e0c-dd98-4cda-b380-668d42aa4192" providerId="AD" clId="Web-{4441EBC0-18B1-4AA7-B6B7-77A5DDF94EFA}" dt="2022-11-23T13:55:03.944" v="10" actId="20577"/>
        <pc:sldMkLst>
          <pc:docMk/>
          <pc:sldMk cId="2979091430" sldId="307"/>
        </pc:sldMkLst>
        <pc:spChg chg="mod">
          <ac:chgData name="Norhayati Saad (DE-IS/DIGITAL)" userId="S::norhayati.saad@petronas.com::fa538e0c-dd98-4cda-b380-668d42aa4192" providerId="AD" clId="Web-{4441EBC0-18B1-4AA7-B6B7-77A5DDF94EFA}" dt="2022-11-23T13:55:03.944" v="10" actId="20577"/>
          <ac:spMkLst>
            <pc:docMk/>
            <pc:sldMk cId="2979091430" sldId="307"/>
            <ac:spMk id="4" creationId="{C27958D2-C6BF-919F-445D-2528E57B78C0}"/>
          </ac:spMkLst>
        </pc:spChg>
      </pc:sldChg>
    </pc:docChg>
  </pc:docChgLst>
  <pc:docChgLst>
    <pc:chgData name="Norhayati Saad (DE-IS/DIGITAL)" userId="S::norhayati.saad@petronas.com::fa538e0c-dd98-4cda-b380-668d42aa4192" providerId="AD" clId="Web-{2225ECA9-1025-43F3-A6D4-7D19CF4628C9}"/>
    <pc:docChg chg="modSld">
      <pc:chgData name="Norhayati Saad (DE-IS/DIGITAL)" userId="S::norhayati.saad@petronas.com::fa538e0c-dd98-4cda-b380-668d42aa4192" providerId="AD" clId="Web-{2225ECA9-1025-43F3-A6D4-7D19CF4628C9}" dt="2022-11-22T01:38:32.432" v="1" actId="1076"/>
      <pc:docMkLst>
        <pc:docMk/>
      </pc:docMkLst>
      <pc:sldChg chg="modSp">
        <pc:chgData name="Norhayati Saad (DE-IS/DIGITAL)" userId="S::norhayati.saad@petronas.com::fa538e0c-dd98-4cda-b380-668d42aa4192" providerId="AD" clId="Web-{2225ECA9-1025-43F3-A6D4-7D19CF4628C9}" dt="2022-11-22T01:38:32.432" v="1" actId="1076"/>
        <pc:sldMkLst>
          <pc:docMk/>
          <pc:sldMk cId="4048539359" sldId="302"/>
        </pc:sldMkLst>
        <pc:spChg chg="mod">
          <ac:chgData name="Norhayati Saad (DE-IS/DIGITAL)" userId="S::norhayati.saad@petronas.com::fa538e0c-dd98-4cda-b380-668d42aa4192" providerId="AD" clId="Web-{2225ECA9-1025-43F3-A6D4-7D19CF4628C9}" dt="2022-11-22T01:38:32.432" v="1" actId="1076"/>
          <ac:spMkLst>
            <pc:docMk/>
            <pc:sldMk cId="4048539359" sldId="302"/>
            <ac:spMk id="14" creationId="{64810E7C-96FE-4E9A-AF0C-FAA4E4CE1F4B}"/>
          </ac:spMkLst>
        </pc:spChg>
        <pc:spChg chg="mod">
          <ac:chgData name="Norhayati Saad (DE-IS/DIGITAL)" userId="S::norhayati.saad@petronas.com::fa538e0c-dd98-4cda-b380-668d42aa4192" providerId="AD" clId="Web-{2225ECA9-1025-43F3-A6D4-7D19CF4628C9}" dt="2022-11-22T01:38:28.744" v="0" actId="1076"/>
          <ac:spMkLst>
            <pc:docMk/>
            <pc:sldMk cId="4048539359" sldId="302"/>
            <ac:spMk id="15" creationId="{69E1D976-F6A9-49EF-9E49-777C272224B7}"/>
          </ac:spMkLst>
        </pc:spChg>
      </pc:sldChg>
    </pc:docChg>
  </pc:docChgLst>
  <pc:docChgLst>
    <pc:chgData name="Norhayati Saad (DE-IS/DIGITAL)" userId="S::norhayati.saad@petronas.com::fa538e0c-dd98-4cda-b380-668d42aa4192" providerId="AD" clId="Web-{D61201A2-AB9B-4035-A659-F02258D46B54}"/>
    <pc:docChg chg="modSld">
      <pc:chgData name="Norhayati Saad (DE-IS/DIGITAL)" userId="S::norhayati.saad@petronas.com::fa538e0c-dd98-4cda-b380-668d42aa4192" providerId="AD" clId="Web-{D61201A2-AB9B-4035-A659-F02258D46B54}" dt="2022-11-23T08:22:44.479" v="65" actId="1076"/>
      <pc:docMkLst>
        <pc:docMk/>
      </pc:docMkLst>
      <pc:sldChg chg="modSp">
        <pc:chgData name="Norhayati Saad (DE-IS/DIGITAL)" userId="S::norhayati.saad@petronas.com::fa538e0c-dd98-4cda-b380-668d42aa4192" providerId="AD" clId="Web-{D61201A2-AB9B-4035-A659-F02258D46B54}" dt="2022-11-23T08:18:58.534" v="1" actId="20577"/>
        <pc:sldMkLst>
          <pc:docMk/>
          <pc:sldMk cId="3429400232" sldId="299"/>
        </pc:sldMkLst>
        <pc:spChg chg="mod">
          <ac:chgData name="Norhayati Saad (DE-IS/DIGITAL)" userId="S::norhayati.saad@petronas.com::fa538e0c-dd98-4cda-b380-668d42aa4192" providerId="AD" clId="Web-{D61201A2-AB9B-4035-A659-F02258D46B54}" dt="2022-11-23T08:18:58.534" v="1" actId="20577"/>
          <ac:spMkLst>
            <pc:docMk/>
            <pc:sldMk cId="3429400232" sldId="299"/>
            <ac:spMk id="2" creationId="{D801F2CB-26C5-354A-BDBA-DDBBC8A77839}"/>
          </ac:spMkLst>
        </pc:spChg>
      </pc:sldChg>
      <pc:sldChg chg="addSp delSp modSp">
        <pc:chgData name="Norhayati Saad (DE-IS/DIGITAL)" userId="S::norhayati.saad@petronas.com::fa538e0c-dd98-4cda-b380-668d42aa4192" providerId="AD" clId="Web-{D61201A2-AB9B-4035-A659-F02258D46B54}" dt="2022-11-23T08:19:38.833" v="6"/>
        <pc:sldMkLst>
          <pc:docMk/>
          <pc:sldMk cId="4048539359" sldId="302"/>
        </pc:sldMkLst>
        <pc:spChg chg="add del mod">
          <ac:chgData name="Norhayati Saad (DE-IS/DIGITAL)" userId="S::norhayati.saad@petronas.com::fa538e0c-dd98-4cda-b380-668d42aa4192" providerId="AD" clId="Web-{D61201A2-AB9B-4035-A659-F02258D46B54}" dt="2022-11-23T08:19:38.833" v="6"/>
          <ac:spMkLst>
            <pc:docMk/>
            <pc:sldMk cId="4048539359" sldId="302"/>
            <ac:spMk id="3" creationId="{95B1B4F8-C192-F7CB-A431-EDB46B874D7D}"/>
          </ac:spMkLst>
        </pc:spChg>
      </pc:sldChg>
      <pc:sldChg chg="addSp modSp">
        <pc:chgData name="Norhayati Saad (DE-IS/DIGITAL)" userId="S::norhayati.saad@petronas.com::fa538e0c-dd98-4cda-b380-668d42aa4192" providerId="AD" clId="Web-{D61201A2-AB9B-4035-A659-F02258D46B54}" dt="2022-11-23T08:22:44.479" v="65" actId="1076"/>
        <pc:sldMkLst>
          <pc:docMk/>
          <pc:sldMk cId="2979091430" sldId="307"/>
        </pc:sldMkLst>
        <pc:spChg chg="mod">
          <ac:chgData name="Norhayati Saad (DE-IS/DIGITAL)" userId="S::norhayati.saad@petronas.com::fa538e0c-dd98-4cda-b380-668d42aa4192" providerId="AD" clId="Web-{D61201A2-AB9B-4035-A659-F02258D46B54}" dt="2022-11-23T08:22:41.307" v="63" actId="1076"/>
          <ac:spMkLst>
            <pc:docMk/>
            <pc:sldMk cId="2979091430" sldId="307"/>
            <ac:spMk id="3" creationId="{ABF7BB14-3FE2-4ACA-9BD8-863318C9E013}"/>
          </ac:spMkLst>
        </pc:spChg>
        <pc:spChg chg="add mod">
          <ac:chgData name="Norhayati Saad (DE-IS/DIGITAL)" userId="S::norhayati.saad@petronas.com::fa538e0c-dd98-4cda-b380-668d42aa4192" providerId="AD" clId="Web-{D61201A2-AB9B-4035-A659-F02258D46B54}" dt="2022-11-23T08:22:44.479" v="65" actId="1076"/>
          <ac:spMkLst>
            <pc:docMk/>
            <pc:sldMk cId="2979091430" sldId="307"/>
            <ac:spMk id="4" creationId="{C27958D2-C6BF-919F-445D-2528E57B78C0}"/>
          </ac:spMkLst>
        </pc:spChg>
        <pc:spChg chg="mod">
          <ac:chgData name="Norhayati Saad (DE-IS/DIGITAL)" userId="S::norhayati.saad@petronas.com::fa538e0c-dd98-4cda-b380-668d42aa4192" providerId="AD" clId="Web-{D61201A2-AB9B-4035-A659-F02258D46B54}" dt="2022-11-23T08:22:41.276" v="61" actId="1076"/>
          <ac:spMkLst>
            <pc:docMk/>
            <pc:sldMk cId="2979091430" sldId="307"/>
            <ac:spMk id="13" creationId="{085BC5F3-C201-4BA9-8C7F-0ACF8CEB5DCD}"/>
          </ac:spMkLst>
        </pc:spChg>
        <pc:spChg chg="mod">
          <ac:chgData name="Norhayati Saad (DE-IS/DIGITAL)" userId="S::norhayati.saad@petronas.com::fa538e0c-dd98-4cda-b380-668d42aa4192" providerId="AD" clId="Web-{D61201A2-AB9B-4035-A659-F02258D46B54}" dt="2022-11-23T08:22:41.292" v="62" actId="1076"/>
          <ac:spMkLst>
            <pc:docMk/>
            <pc:sldMk cId="2979091430" sldId="307"/>
            <ac:spMk id="14" creationId="{AB74CEDF-231A-4465-9E49-45062B15C2AF}"/>
          </ac:spMkLst>
        </pc:spChg>
        <pc:spChg chg="mod">
          <ac:chgData name="Norhayati Saad (DE-IS/DIGITAL)" userId="S::norhayati.saad@petronas.com::fa538e0c-dd98-4cda-b380-668d42aa4192" providerId="AD" clId="Web-{D61201A2-AB9B-4035-A659-F02258D46B54}" dt="2022-11-23T08:22:41.323" v="64" actId="1076"/>
          <ac:spMkLst>
            <pc:docMk/>
            <pc:sldMk cId="2979091430" sldId="307"/>
            <ac:spMk id="15" creationId="{7579191D-CB8F-47CB-8A05-34E1D4B0B577}"/>
          </ac:spMkLst>
        </pc:spChg>
      </pc:sldChg>
    </pc:docChg>
  </pc:docChgLst>
  <pc:docChgLst>
    <pc:chgData name="Norhayati Saad (DE-IS/DIGITAL)" userId="fa538e0c-dd98-4cda-b380-668d42aa4192" providerId="ADAL" clId="{A6E3DF25-B062-48C1-A291-D10557EDE89D}"/>
    <pc:docChg chg="modSld">
      <pc:chgData name="Norhayati Saad (DE-IS/DIGITAL)" userId="fa538e0c-dd98-4cda-b380-668d42aa4192" providerId="ADAL" clId="{A6E3DF25-B062-48C1-A291-D10557EDE89D}" dt="2022-11-23T08:24:05.080" v="4" actId="1038"/>
      <pc:docMkLst>
        <pc:docMk/>
      </pc:docMkLst>
      <pc:sldChg chg="modSp mod">
        <pc:chgData name="Norhayati Saad (DE-IS/DIGITAL)" userId="fa538e0c-dd98-4cda-b380-668d42aa4192" providerId="ADAL" clId="{A6E3DF25-B062-48C1-A291-D10557EDE89D}" dt="2022-11-23T08:24:05.080" v="4" actId="1038"/>
        <pc:sldMkLst>
          <pc:docMk/>
          <pc:sldMk cId="2979091430" sldId="307"/>
        </pc:sldMkLst>
        <pc:spChg chg="mod">
          <ac:chgData name="Norhayati Saad (DE-IS/DIGITAL)" userId="fa538e0c-dd98-4cda-b380-668d42aa4192" providerId="ADAL" clId="{A6E3DF25-B062-48C1-A291-D10557EDE89D}" dt="2022-11-23T08:24:05.080" v="4" actId="1038"/>
          <ac:spMkLst>
            <pc:docMk/>
            <pc:sldMk cId="2979091430" sldId="307"/>
            <ac:spMk id="4" creationId="{C27958D2-C6BF-919F-445D-2528E57B78C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3C85DC-A615-4CD2-BA80-31B5AD5CA8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9B3B4-4205-47E0-81D3-0EA53FA339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6C647-B942-4651-BC9F-2AB456D1747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B8BED-FC77-4CE0-BE3C-04715B57D5C2}"/>
              </a:ext>
            </a:extLst>
          </p:cNvPr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600">
                <a:solidFill>
                  <a:srgbClr val="000000"/>
                </a:solidFill>
                <a:latin typeface="Verdana" panose="020B0604030504040204" pitchFamily="34" charset="0"/>
              </a:rPr>
              <a:t>Open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74208-70E5-42DE-A8CA-95D4FD01D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C8A9B-41FA-4EBF-905E-5EB07E95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2628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6D540-1F13-4253-BCDF-18188FA24256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/>
              <a:t>Open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AFF9-8C3B-430A-90A3-DE4898553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2927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Open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CAFF9-8C3B-430A-90A3-DE4898553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53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Open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CAFF9-8C3B-430A-90A3-DE48985531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Open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CAFF9-8C3B-430A-90A3-DE48985531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6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Open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CAFF9-8C3B-430A-90A3-DE48985531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6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Open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CAFF9-8C3B-430A-90A3-DE48985531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6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A7AF-287B-479C-80D5-46E387CA4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2041B-617C-48D4-ACE9-A45A33404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06F5B-572E-440D-9678-9B3218B1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D8DFC-F107-47ED-B702-72D50B95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40474-CAEC-45FC-B15E-A2576C3C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1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A053-0DC4-457A-9814-822A2C5D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6FBB7-B252-4B4E-BB9C-104E8E171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3766B-A79F-4E16-BA50-4DEE663B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089F1-6CB4-4B51-9E3B-11A5B6C2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86AF9-C109-48DD-935D-C5313FD5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2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24B6B-8BEA-40AC-9DDF-A15B109C2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920CE-8951-4C4C-9192-EA9C9C282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E5B27-7000-44A9-8B81-78AAE696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5E279-7408-4AF7-B50E-4936F225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17B23-810F-467D-9E4F-20EA7971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62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01E4-0ADD-984D-9668-07FDFB24A9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8" y="1685333"/>
            <a:ext cx="11160125" cy="1743666"/>
          </a:xfrm>
        </p:spPr>
        <p:txBody>
          <a:bodyPr anchor="b">
            <a:noAutofit/>
          </a:bodyPr>
          <a:lstStyle>
            <a:lvl1pPr algn="l">
              <a:defRPr sz="2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29191-151B-D344-A4A0-EE838FCFB7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6506" y="3434400"/>
            <a:ext cx="7061729" cy="1026042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Insert subtitle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56775-7C61-C240-9631-E3AB755D2455}"/>
              </a:ext>
            </a:extLst>
          </p:cNvPr>
          <p:cNvSpPr txBox="1"/>
          <p:nvPr userDrawn="1"/>
        </p:nvSpPr>
        <p:spPr>
          <a:xfrm>
            <a:off x="515938" y="6028035"/>
            <a:ext cx="6841595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SG" sz="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Petroliam Nasional </a:t>
            </a:r>
            <a:r>
              <a:rPr lang="en-SG" sz="800" b="1" i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en-SG" sz="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</a:t>
            </a:r>
          </a:p>
          <a:p>
            <a:r>
              <a:rPr lang="en-SG" sz="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reserved. No part of this document may be reproduced in any form possible, stored in a retrieval system, transmitted and/or disseminated in any form or by any means (digital, mechanical, hard copy, recording or otherwise) without the permission of the copyright owner.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122454-4D70-C64D-AA05-0282A8996A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8" y="4398436"/>
            <a:ext cx="4431982" cy="28476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Presentation to XXX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37ACB25-3D9D-9F4D-AD5C-4890D69AB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938" y="4728148"/>
            <a:ext cx="1292542" cy="28476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DD.MM.YY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61978B-84F0-D94D-A0F0-674E7AE1F9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0815" y="586957"/>
            <a:ext cx="864698" cy="86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F676BE-8332-5CC7-792B-4F4FDA2C3E25}"/>
              </a:ext>
            </a:extLst>
          </p:cNvPr>
          <p:cNvSpPr txBox="1"/>
          <p:nvPr userDrawn="1"/>
        </p:nvSpPr>
        <p:spPr>
          <a:xfrm>
            <a:off x="515938" y="5572735"/>
            <a:ext cx="6728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effectLst/>
                <a:latin typeface="Museo Sans 300" panose="02000000000000000000" pitchFamily="50" charset="0"/>
                <a:cs typeface="Arial" panose="020B0604020202020204" pitchFamily="34" charset="0"/>
              </a:rPr>
              <a:t>The PETRONAS Group adopts zero tolerance against all forms of bribery and corruption. All employees are to abide by the PETRONAS Code of Conduct and Business Ethics (</a:t>
            </a:r>
            <a:r>
              <a:rPr lang="en-US" sz="800" err="1">
                <a:solidFill>
                  <a:schemeClr val="bg1"/>
                </a:solidFill>
                <a:effectLst/>
                <a:latin typeface="Museo Sans 300" panose="02000000000000000000" pitchFamily="50" charset="0"/>
                <a:cs typeface="Arial" panose="020B0604020202020204" pitchFamily="34" charset="0"/>
              </a:rPr>
              <a:t>CoBE</a:t>
            </a:r>
            <a:r>
              <a:rPr lang="en-US" sz="800">
                <a:solidFill>
                  <a:schemeClr val="bg1"/>
                </a:solidFill>
                <a:effectLst/>
                <a:latin typeface="Museo Sans 300" panose="02000000000000000000" pitchFamily="50" charset="0"/>
                <a:cs typeface="Arial" panose="020B0604020202020204" pitchFamily="34" charset="0"/>
              </a:rPr>
              <a:t>) &amp; Anti-Bribery and Corruption (ABC) Manual, guided by our Shared Values and Statement of Purpose</a:t>
            </a:r>
            <a:endParaRPr lang="en-US" sz="800">
              <a:solidFill>
                <a:schemeClr val="bg1"/>
              </a:solidFill>
              <a:latin typeface="Museo Sans 300" panose="02000000000000000000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087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D311EA-8E47-3C43-8982-1B4712F09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27866" y="3086100"/>
            <a:ext cx="6622364" cy="685799"/>
          </a:xfrm>
        </p:spPr>
        <p:txBody>
          <a:bodyPr anchor="ctr" anchorCtr="0"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PETRONAS</a:t>
            </a:r>
            <a:br>
              <a:rPr lang="en-US"/>
            </a:br>
            <a:r>
              <a:rPr lang="en-US"/>
              <a:t>Passionate about Progress</a:t>
            </a:r>
          </a:p>
        </p:txBody>
      </p:sp>
    </p:spTree>
    <p:extLst>
      <p:ext uri="{BB962C8B-B14F-4D97-AF65-F5344CB8AC3E}">
        <p14:creationId xmlns:p14="http://schemas.microsoft.com/office/powerpoint/2010/main" val="155654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4A37-B3E7-4A2C-9F8E-6EE69BA5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602FB-00D4-4CEC-A84E-C46EB78D5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98986-7C6F-4F56-A5A8-FB4D36F2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A2F27-B2DC-4409-85B5-6076E79B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3DE50-D3FB-4724-AD72-5306C20C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87D1-2CBE-447B-95A6-1B385E9D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AAE91-A360-4773-BF64-F98CC19E2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F4159-0797-4915-BCF3-35687AA9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3D203-2100-4EA6-A598-EC3136B6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B552-6E07-42FC-A4F3-07D79C9B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2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631E-F726-4F92-A0DB-1E93C647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9F8C9-CDC9-4035-B613-E7B003F53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4A19A-2A84-4E87-8D0E-53AE3B899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88830-DDEA-4CAF-A35E-EED09E30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30E12-DB99-417A-94F5-3BC34126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90ADE-D092-415B-B24D-CBE14051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B335-BBBF-4669-A364-E50B6F4A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52402-A59F-44A0-9710-E74E7B0C4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A6B8A-FE46-4E10-AFA5-D8A1A9F8D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86E3B-F128-4950-B741-DBC0A6F9E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299F4-9C44-4C4B-8B8C-C456F8C78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BF068-BFDF-41FC-BBB9-675E9808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91DF3-2F1B-478E-9F6E-C2BE0C23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B0650-AC04-4188-839F-AE069BE0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3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4761-AD75-4FFB-B72A-79F37C19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9DC82-C34B-4DD2-A95C-EF77E386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28DD5-2EAE-49A7-ABFE-FC50C17C5C6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/>
              <a:t>Open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03505-BDAC-44E8-9D1A-107861CC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5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84F55-B08B-437A-81B3-4B82AA97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8A0D2-A865-466F-AB20-D53CAD60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42B40-C39D-443E-A57A-4426647B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1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6B6A-D3EC-468A-869E-1FC31D512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62B0F-3253-4844-AE5B-FD0A39E1E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C6946-2F6E-4C44-B69E-61B3E19D0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28806-F773-40CF-BCF6-4AF40AB2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BEDA3-019B-4E3F-A017-D848698F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84C14-992D-49F5-8375-FDE0E343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7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7045-4C63-404D-BD50-82F0AB773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CFF26-A0B8-4672-9BBF-ACDF02411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81CC8-34BE-4CB6-9BF4-2B3F47900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9B8EE-562B-4762-8798-1E14AC55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B72E0-C19E-42DA-8591-C3D53508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F43B0-4FB0-43D1-BE5F-D3121E3D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3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1DA4E-1BAE-46D0-9AB9-082697D3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DB65C-B771-4862-9DD1-DCDD0FF0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ED26F-D745-456E-8A7D-BA8B738AE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BF17-EA64-4EE9-97C2-4B53AE2BFC3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2511E-5C7E-4797-AEE4-F8966457A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B0424-D50E-4A8B-9764-145D6C22F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4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F2CB-26C5-354A-BDBA-DDBBC8A77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APGCE </a:t>
            </a:r>
            <a:r>
              <a:rPr lang="en-US" dirty="0" err="1">
                <a:latin typeface="Arial"/>
                <a:cs typeface="Arial"/>
              </a:rPr>
              <a:t>GeoHackathon</a:t>
            </a:r>
            <a:r>
              <a:rPr lang="en-US" dirty="0">
                <a:latin typeface="Arial"/>
                <a:cs typeface="Arial"/>
              </a:rPr>
              <a:t> 2024</a:t>
            </a:r>
            <a:br>
              <a:rPr lang="en-US" dirty="0"/>
            </a:br>
            <a:r>
              <a:rPr lang="en-US" dirty="0">
                <a:latin typeface="Arial"/>
                <a:cs typeface="Arial"/>
              </a:rPr>
              <a:t>Virtual Machine, Linux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8101D-3F77-5643-91AE-460B6E419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3428999"/>
            <a:ext cx="7061729" cy="1026042"/>
          </a:xfrm>
        </p:spPr>
        <p:txBody>
          <a:bodyPr/>
          <a:lstStyle/>
          <a:p>
            <a:r>
              <a:rPr lang="en-US" dirty="0"/>
              <a:t>Guidelines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52C65-E3C6-F241-A182-0F2553B6C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4409159"/>
            <a:ext cx="4431982" cy="284762"/>
          </a:xfrm>
        </p:spPr>
        <p:txBody>
          <a:bodyPr/>
          <a:lstStyle/>
          <a:p>
            <a:r>
              <a:rPr lang="en-US"/>
              <a:t>Prepared by Najmi, Haslan, Norhayati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ED2FB-4835-1C43-A0F7-EDA0EF37FE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8" y="4738871"/>
            <a:ext cx="1292542" cy="284762"/>
          </a:xfrm>
        </p:spPr>
        <p:txBody>
          <a:bodyPr/>
          <a:lstStyle/>
          <a:p>
            <a:r>
              <a:rPr lang="en-US" dirty="0"/>
              <a:t>16.11.24</a:t>
            </a:r>
          </a:p>
        </p:txBody>
      </p:sp>
      <p:sp>
        <p:nvSpPr>
          <p:cNvPr id="6" name="BJPseudoFooter">
            <a:extLst>
              <a:ext uri="{FF2B5EF4-FFF2-40B4-BE49-F238E27FC236}">
                <a16:creationId xmlns:a16="http://schemas.microsoft.com/office/drawing/2014/main" id="{A4EF0D19-C20D-4E14-B5E1-0B9D14047E7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673334"/>
            <a:ext cx="388248" cy="18466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600">
                <a:solidFill>
                  <a:srgbClr val="000000"/>
                </a:solidFill>
                <a:latin typeface="Verdana" panose="020B060403050404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342940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8C350F0-A57E-472D-A61A-9AF229F06C57}"/>
              </a:ext>
            </a:extLst>
          </p:cNvPr>
          <p:cNvSpPr/>
          <p:nvPr/>
        </p:nvSpPr>
        <p:spPr>
          <a:xfrm>
            <a:off x="6848490" y="749175"/>
            <a:ext cx="360000" cy="360000"/>
          </a:xfrm>
          <a:prstGeom prst="ellipse">
            <a:avLst/>
          </a:prstGeom>
          <a:solidFill>
            <a:srgbClr val="00B1A9"/>
          </a:solidFill>
          <a:ln w="19050" cap="flat" cmpd="sng" algn="ctr">
            <a:solidFill>
              <a:srgbClr val="00B1A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810E7C-96FE-4E9A-AF0C-FAA4E4CE1F4B}"/>
              </a:ext>
            </a:extLst>
          </p:cNvPr>
          <p:cNvSpPr/>
          <p:nvPr/>
        </p:nvSpPr>
        <p:spPr>
          <a:xfrm>
            <a:off x="6848490" y="2243478"/>
            <a:ext cx="360000" cy="360000"/>
          </a:xfrm>
          <a:prstGeom prst="ellipse">
            <a:avLst/>
          </a:prstGeom>
          <a:solidFill>
            <a:srgbClr val="00B1A9"/>
          </a:solidFill>
          <a:ln w="19050" cap="flat" cmpd="sng" algn="ctr">
            <a:solidFill>
              <a:srgbClr val="00B1A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E1D976-F6A9-49EF-9E49-777C272224B7}"/>
              </a:ext>
            </a:extLst>
          </p:cNvPr>
          <p:cNvSpPr/>
          <p:nvPr/>
        </p:nvSpPr>
        <p:spPr>
          <a:xfrm>
            <a:off x="6848490" y="1513650"/>
            <a:ext cx="360000" cy="360000"/>
          </a:xfrm>
          <a:prstGeom prst="ellipse">
            <a:avLst/>
          </a:prstGeom>
          <a:solidFill>
            <a:srgbClr val="00B1A9"/>
          </a:solidFill>
          <a:ln w="19050" cap="flat" cmpd="sng" algn="ctr">
            <a:solidFill>
              <a:srgbClr val="00B1A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F3F1A8-BE48-4599-98F1-DBDE4FD2BAA7}"/>
              </a:ext>
            </a:extLst>
          </p:cNvPr>
          <p:cNvSpPr/>
          <p:nvPr/>
        </p:nvSpPr>
        <p:spPr>
          <a:xfrm>
            <a:off x="6848490" y="2981139"/>
            <a:ext cx="360000" cy="360000"/>
          </a:xfrm>
          <a:prstGeom prst="ellipse">
            <a:avLst/>
          </a:prstGeom>
          <a:solidFill>
            <a:srgbClr val="00B1A9"/>
          </a:solidFill>
          <a:ln w="19050" cap="flat" cmpd="sng" algn="ctr">
            <a:solidFill>
              <a:srgbClr val="00B1A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498124-7029-4292-A0F7-298F9ADE9CCC}"/>
              </a:ext>
            </a:extLst>
          </p:cNvPr>
          <p:cNvSpPr/>
          <p:nvPr/>
        </p:nvSpPr>
        <p:spPr>
          <a:xfrm>
            <a:off x="6848490" y="3694345"/>
            <a:ext cx="360000" cy="360000"/>
          </a:xfrm>
          <a:prstGeom prst="ellipse">
            <a:avLst/>
          </a:prstGeom>
          <a:solidFill>
            <a:srgbClr val="00B1A9"/>
          </a:solidFill>
          <a:ln w="19050" cap="flat" cmpd="sng" algn="ctr">
            <a:solidFill>
              <a:srgbClr val="00B1A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5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356B98-5047-4C60-9C05-44EBFEA3C608}"/>
              </a:ext>
            </a:extLst>
          </p:cNvPr>
          <p:cNvGrpSpPr/>
          <p:nvPr/>
        </p:nvGrpSpPr>
        <p:grpSpPr>
          <a:xfrm>
            <a:off x="357565" y="749100"/>
            <a:ext cx="5682443" cy="5344478"/>
            <a:chOff x="357565" y="749100"/>
            <a:chExt cx="5682443" cy="53444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321849E-FF45-41B9-9AD8-1AFE99096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565" y="749100"/>
              <a:ext cx="5682443" cy="418642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6348DF6-2C04-4B2A-A15A-E85536C2E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9657" y="2688383"/>
              <a:ext cx="3420351" cy="3405195"/>
            </a:xfrm>
            <a:prstGeom prst="rect">
              <a:avLst/>
            </a:prstGeom>
          </p:spPr>
        </p:pic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D79823F0-B32D-43B8-A22A-0784F06857EB}"/>
                </a:ext>
              </a:extLst>
            </p:cNvPr>
            <p:cNvSpPr/>
            <p:nvPr/>
          </p:nvSpPr>
          <p:spPr>
            <a:xfrm>
              <a:off x="711199" y="1485900"/>
              <a:ext cx="2305051" cy="336550"/>
            </a:xfrm>
            <a:custGeom>
              <a:avLst/>
              <a:gdLst/>
              <a:ahLst/>
              <a:cxnLst/>
              <a:rect l="l" t="t" r="r" b="b"/>
              <a:pathLst>
                <a:path w="2685415" h="690880">
                  <a:moveTo>
                    <a:pt x="0" y="690372"/>
                  </a:moveTo>
                  <a:lnTo>
                    <a:pt x="2685288" y="690372"/>
                  </a:lnTo>
                  <a:lnTo>
                    <a:pt x="2685288" y="0"/>
                  </a:lnTo>
                  <a:lnTo>
                    <a:pt x="0" y="0"/>
                  </a:lnTo>
                  <a:lnTo>
                    <a:pt x="0" y="690372"/>
                  </a:lnTo>
                  <a:close/>
                </a:path>
              </a:pathLst>
            </a:custGeom>
            <a:ln w="38100">
              <a:solidFill>
                <a:srgbClr val="00B0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9FC497ED-47CA-4B65-A158-88AFA8294CFB}"/>
                </a:ext>
              </a:extLst>
            </p:cNvPr>
            <p:cNvSpPr/>
            <p:nvPr/>
          </p:nvSpPr>
          <p:spPr>
            <a:xfrm>
              <a:off x="888182" y="4712598"/>
              <a:ext cx="667568" cy="202613"/>
            </a:xfrm>
            <a:custGeom>
              <a:avLst/>
              <a:gdLst/>
              <a:ahLst/>
              <a:cxnLst/>
              <a:rect l="l" t="t" r="r" b="b"/>
              <a:pathLst>
                <a:path w="2685415" h="690880">
                  <a:moveTo>
                    <a:pt x="0" y="690372"/>
                  </a:moveTo>
                  <a:lnTo>
                    <a:pt x="2685288" y="690372"/>
                  </a:lnTo>
                  <a:lnTo>
                    <a:pt x="2685288" y="0"/>
                  </a:lnTo>
                  <a:lnTo>
                    <a:pt x="0" y="0"/>
                  </a:lnTo>
                  <a:lnTo>
                    <a:pt x="0" y="690372"/>
                  </a:lnTo>
                  <a:close/>
                </a:path>
              </a:pathLst>
            </a:custGeom>
            <a:ln w="38100">
              <a:solidFill>
                <a:srgbClr val="00B0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C0087874-7D1F-4FD3-903E-CAB4DDA4565E}"/>
                </a:ext>
              </a:extLst>
            </p:cNvPr>
            <p:cNvSpPr/>
            <p:nvPr/>
          </p:nvSpPr>
          <p:spPr>
            <a:xfrm>
              <a:off x="4682463" y="5885284"/>
              <a:ext cx="609832" cy="171088"/>
            </a:xfrm>
            <a:custGeom>
              <a:avLst/>
              <a:gdLst/>
              <a:ahLst/>
              <a:cxnLst/>
              <a:rect l="l" t="t" r="r" b="b"/>
              <a:pathLst>
                <a:path w="2685415" h="690880">
                  <a:moveTo>
                    <a:pt x="0" y="690372"/>
                  </a:moveTo>
                  <a:lnTo>
                    <a:pt x="2685288" y="690372"/>
                  </a:lnTo>
                  <a:lnTo>
                    <a:pt x="2685288" y="0"/>
                  </a:lnTo>
                  <a:lnTo>
                    <a:pt x="0" y="0"/>
                  </a:lnTo>
                  <a:lnTo>
                    <a:pt x="0" y="690372"/>
                  </a:lnTo>
                  <a:close/>
                </a:path>
              </a:pathLst>
            </a:custGeom>
            <a:ln w="38100">
              <a:solidFill>
                <a:srgbClr val="00B0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A74D6696-1C8F-401C-B217-D18DC0379A1D}"/>
                </a:ext>
              </a:extLst>
            </p:cNvPr>
            <p:cNvSpPr/>
            <p:nvPr/>
          </p:nvSpPr>
          <p:spPr>
            <a:xfrm>
              <a:off x="357565" y="4732909"/>
              <a:ext cx="329932" cy="202613"/>
            </a:xfrm>
            <a:custGeom>
              <a:avLst/>
              <a:gdLst/>
              <a:ahLst/>
              <a:cxnLst/>
              <a:rect l="l" t="t" r="r" b="b"/>
              <a:pathLst>
                <a:path w="2685415" h="690880">
                  <a:moveTo>
                    <a:pt x="0" y="690372"/>
                  </a:moveTo>
                  <a:lnTo>
                    <a:pt x="2685288" y="690372"/>
                  </a:lnTo>
                  <a:lnTo>
                    <a:pt x="2685288" y="0"/>
                  </a:lnTo>
                  <a:lnTo>
                    <a:pt x="0" y="0"/>
                  </a:lnTo>
                  <a:lnTo>
                    <a:pt x="0" y="690372"/>
                  </a:lnTo>
                  <a:close/>
                </a:path>
              </a:pathLst>
            </a:custGeom>
            <a:ln w="38100">
              <a:solidFill>
                <a:srgbClr val="00B0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F97094-45DB-4A0D-BF9C-7226FB03DA5F}"/>
                </a:ext>
              </a:extLst>
            </p:cNvPr>
            <p:cNvSpPr/>
            <p:nvPr/>
          </p:nvSpPr>
          <p:spPr>
            <a:xfrm>
              <a:off x="357565" y="4971997"/>
              <a:ext cx="326880" cy="300517"/>
            </a:xfrm>
            <a:prstGeom prst="ellipse">
              <a:avLst/>
            </a:prstGeom>
            <a:solidFill>
              <a:srgbClr val="00B1A9"/>
            </a:solidFill>
            <a:ln w="19050" cap="flat" cmpd="sng" algn="ctr">
              <a:solidFill>
                <a:srgbClr val="00B1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A0936DD-9D2A-456C-A768-774D5E79DF13}"/>
                </a:ext>
              </a:extLst>
            </p:cNvPr>
            <p:cNvSpPr/>
            <p:nvPr/>
          </p:nvSpPr>
          <p:spPr>
            <a:xfrm>
              <a:off x="4224616" y="5774189"/>
              <a:ext cx="326880" cy="300517"/>
            </a:xfrm>
            <a:prstGeom prst="ellipse">
              <a:avLst/>
            </a:prstGeom>
            <a:solidFill>
              <a:srgbClr val="00B1A9"/>
            </a:solidFill>
            <a:ln w="19050" cap="flat" cmpd="sng" algn="ctr">
              <a:solidFill>
                <a:srgbClr val="00B1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140462D-B10C-4F65-BA29-04BAFD51219F}"/>
                </a:ext>
              </a:extLst>
            </p:cNvPr>
            <p:cNvSpPr/>
            <p:nvPr/>
          </p:nvSpPr>
          <p:spPr>
            <a:xfrm>
              <a:off x="1297516" y="1148908"/>
              <a:ext cx="326880" cy="300517"/>
            </a:xfrm>
            <a:prstGeom prst="ellipse">
              <a:avLst/>
            </a:prstGeom>
            <a:solidFill>
              <a:srgbClr val="00B1A9"/>
            </a:solidFill>
            <a:ln w="19050" cap="flat" cmpd="sng" algn="ctr">
              <a:solidFill>
                <a:srgbClr val="00B1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676FC8A-4FCE-4C9C-BF1D-B80A7DF2CDBC}"/>
                </a:ext>
              </a:extLst>
            </p:cNvPr>
            <p:cNvSpPr/>
            <p:nvPr/>
          </p:nvSpPr>
          <p:spPr>
            <a:xfrm>
              <a:off x="1046587" y="4348710"/>
              <a:ext cx="326880" cy="300517"/>
            </a:xfrm>
            <a:prstGeom prst="ellipse">
              <a:avLst/>
            </a:prstGeom>
            <a:solidFill>
              <a:srgbClr val="00B1A9"/>
            </a:solidFill>
            <a:ln w="19050" cap="flat" cmpd="sng" algn="ctr">
              <a:solidFill>
                <a:srgbClr val="00B1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1DB9E416-70AD-4F88-9608-E2290979B395}"/>
                </a:ext>
              </a:extLst>
            </p:cNvPr>
            <p:cNvSpPr/>
            <p:nvPr/>
          </p:nvSpPr>
          <p:spPr>
            <a:xfrm>
              <a:off x="3885949" y="3540760"/>
              <a:ext cx="1473451" cy="137160"/>
            </a:xfrm>
            <a:custGeom>
              <a:avLst/>
              <a:gdLst/>
              <a:ahLst/>
              <a:cxnLst/>
              <a:rect l="l" t="t" r="r" b="b"/>
              <a:pathLst>
                <a:path w="2685415" h="690880">
                  <a:moveTo>
                    <a:pt x="0" y="690372"/>
                  </a:moveTo>
                  <a:lnTo>
                    <a:pt x="2685288" y="690372"/>
                  </a:lnTo>
                  <a:lnTo>
                    <a:pt x="2685288" y="0"/>
                  </a:lnTo>
                  <a:lnTo>
                    <a:pt x="0" y="0"/>
                  </a:lnTo>
                  <a:lnTo>
                    <a:pt x="0" y="690372"/>
                  </a:lnTo>
                  <a:close/>
                </a:path>
              </a:pathLst>
            </a:custGeom>
            <a:ln w="38100">
              <a:solidFill>
                <a:srgbClr val="00B0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0C72058-7E4D-420E-A6FF-52A26C867B8A}"/>
                </a:ext>
              </a:extLst>
            </p:cNvPr>
            <p:cNvSpPr/>
            <p:nvPr/>
          </p:nvSpPr>
          <p:spPr>
            <a:xfrm>
              <a:off x="4839129" y="3218493"/>
              <a:ext cx="296500" cy="269348"/>
            </a:xfrm>
            <a:prstGeom prst="ellipse">
              <a:avLst/>
            </a:prstGeom>
            <a:solidFill>
              <a:srgbClr val="00B1A9"/>
            </a:solidFill>
            <a:ln w="19050" cap="flat" cmpd="sng" algn="ctr">
              <a:solidFill>
                <a:srgbClr val="00B1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A811E37-7423-4819-8577-25064FB3742C}"/>
              </a:ext>
            </a:extLst>
          </p:cNvPr>
          <p:cNvSpPr txBox="1"/>
          <p:nvPr/>
        </p:nvSpPr>
        <p:spPr>
          <a:xfrm>
            <a:off x="7208490" y="762591"/>
            <a:ext cx="419238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  <a:p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putty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on the search bar</a:t>
            </a: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PuTTY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Enter the Public IP address</a:t>
            </a: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  <a:p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94CCEB-A396-4543-A3C8-1318795FE8C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404853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F7BB14-3FE2-4ACA-9BD8-863318C9E013}"/>
              </a:ext>
            </a:extLst>
          </p:cNvPr>
          <p:cNvSpPr txBox="1"/>
          <p:nvPr/>
        </p:nvSpPr>
        <p:spPr>
          <a:xfrm>
            <a:off x="7225966" y="1245762"/>
            <a:ext cx="3790950" cy="28315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>
              <a:latin typeface="Arial"/>
              <a:cs typeface="Arial"/>
            </a:endParaRPr>
          </a:p>
          <a:p>
            <a:endParaRPr lang="en-US" sz="1600">
              <a:latin typeface="Arial"/>
              <a:cs typeface="Arial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Press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enter to log in</a:t>
            </a: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5BC5F3-C201-4BA9-8C7F-0ACF8CEB5DCD}"/>
              </a:ext>
            </a:extLst>
          </p:cNvPr>
          <p:cNvSpPr/>
          <p:nvPr/>
        </p:nvSpPr>
        <p:spPr>
          <a:xfrm>
            <a:off x="6877862" y="1259792"/>
            <a:ext cx="360000" cy="360000"/>
          </a:xfrm>
          <a:prstGeom prst="ellipse">
            <a:avLst/>
          </a:prstGeom>
          <a:solidFill>
            <a:srgbClr val="00B1A9"/>
          </a:solidFill>
          <a:ln w="19050" cap="flat" cmpd="sng" algn="ctr">
            <a:solidFill>
              <a:srgbClr val="00B1A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74CEDF-231A-4465-9E49-45062B15C2AF}"/>
              </a:ext>
            </a:extLst>
          </p:cNvPr>
          <p:cNvSpPr/>
          <p:nvPr/>
        </p:nvSpPr>
        <p:spPr>
          <a:xfrm>
            <a:off x="6877862" y="1992640"/>
            <a:ext cx="360000" cy="360000"/>
          </a:xfrm>
          <a:prstGeom prst="ellipse">
            <a:avLst/>
          </a:prstGeom>
          <a:solidFill>
            <a:srgbClr val="00B1A9"/>
          </a:solidFill>
          <a:ln w="19050" cap="flat" cmpd="sng" algn="ctr">
            <a:solidFill>
              <a:srgbClr val="00B1A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79191D-CB8F-47CB-8A05-34E1D4B0B577}"/>
              </a:ext>
            </a:extLst>
          </p:cNvPr>
          <p:cNvSpPr/>
          <p:nvPr/>
        </p:nvSpPr>
        <p:spPr>
          <a:xfrm>
            <a:off x="6867836" y="3146593"/>
            <a:ext cx="360000" cy="360000"/>
          </a:xfrm>
          <a:prstGeom prst="ellipse">
            <a:avLst/>
          </a:prstGeom>
          <a:solidFill>
            <a:srgbClr val="00B1A9"/>
          </a:solidFill>
          <a:ln w="19050" cap="flat" cmpd="sng" algn="ctr">
            <a:solidFill>
              <a:srgbClr val="00B1A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BCC0D4-B00F-473A-8A6D-8EC088C54058}"/>
              </a:ext>
            </a:extLst>
          </p:cNvPr>
          <p:cNvGrpSpPr/>
          <p:nvPr/>
        </p:nvGrpSpPr>
        <p:grpSpPr>
          <a:xfrm>
            <a:off x="366454" y="732781"/>
            <a:ext cx="5717922" cy="3239213"/>
            <a:chOff x="366454" y="732781"/>
            <a:chExt cx="5717922" cy="323921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6B6F1F-A91E-4D02-BDB6-5EBF72691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454" y="732781"/>
              <a:ext cx="4632617" cy="323921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D39B311-EFD3-419D-B314-DD801AD27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0738" y="1830805"/>
              <a:ext cx="4753638" cy="1409897"/>
            </a:xfrm>
            <a:prstGeom prst="rect">
              <a:avLst/>
            </a:prstGeom>
          </p:spPr>
        </p:pic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B6FE25B1-F282-4B0B-8910-C3041C87AFAE}"/>
                </a:ext>
              </a:extLst>
            </p:cNvPr>
            <p:cNvSpPr/>
            <p:nvPr/>
          </p:nvSpPr>
          <p:spPr>
            <a:xfrm>
              <a:off x="1650179" y="2279733"/>
              <a:ext cx="4313176" cy="509672"/>
            </a:xfrm>
            <a:custGeom>
              <a:avLst/>
              <a:gdLst/>
              <a:ahLst/>
              <a:cxnLst/>
              <a:rect l="l" t="t" r="r" b="b"/>
              <a:pathLst>
                <a:path w="2685415" h="690880">
                  <a:moveTo>
                    <a:pt x="0" y="690372"/>
                  </a:moveTo>
                  <a:lnTo>
                    <a:pt x="2685288" y="690372"/>
                  </a:lnTo>
                  <a:lnTo>
                    <a:pt x="2685288" y="0"/>
                  </a:lnTo>
                  <a:lnTo>
                    <a:pt x="0" y="0"/>
                  </a:lnTo>
                  <a:lnTo>
                    <a:pt x="0" y="690372"/>
                  </a:lnTo>
                  <a:close/>
                </a:path>
              </a:pathLst>
            </a:custGeom>
            <a:ln w="38100">
              <a:solidFill>
                <a:srgbClr val="00B0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63882547-03FA-4D79-B473-985539282C78}"/>
                </a:ext>
              </a:extLst>
            </p:cNvPr>
            <p:cNvSpPr/>
            <p:nvPr/>
          </p:nvSpPr>
          <p:spPr>
            <a:xfrm>
              <a:off x="2673351" y="3647572"/>
              <a:ext cx="501650" cy="200528"/>
            </a:xfrm>
            <a:custGeom>
              <a:avLst/>
              <a:gdLst/>
              <a:ahLst/>
              <a:cxnLst/>
              <a:rect l="l" t="t" r="r" b="b"/>
              <a:pathLst>
                <a:path w="2685415" h="690880">
                  <a:moveTo>
                    <a:pt x="0" y="690372"/>
                  </a:moveTo>
                  <a:lnTo>
                    <a:pt x="2685288" y="690372"/>
                  </a:lnTo>
                  <a:lnTo>
                    <a:pt x="2685288" y="0"/>
                  </a:lnTo>
                  <a:lnTo>
                    <a:pt x="0" y="0"/>
                  </a:lnTo>
                  <a:lnTo>
                    <a:pt x="0" y="690372"/>
                  </a:lnTo>
                  <a:close/>
                </a:path>
              </a:pathLst>
            </a:custGeom>
            <a:ln w="38100">
              <a:solidFill>
                <a:srgbClr val="00B0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91A1FB6-D0A0-4425-A994-14152F11E562}"/>
                </a:ext>
              </a:extLst>
            </p:cNvPr>
            <p:cNvSpPr/>
            <p:nvPr/>
          </p:nvSpPr>
          <p:spPr>
            <a:xfrm>
              <a:off x="5563828" y="2842581"/>
              <a:ext cx="326880" cy="300517"/>
            </a:xfrm>
            <a:prstGeom prst="ellipse">
              <a:avLst/>
            </a:prstGeom>
            <a:solidFill>
              <a:srgbClr val="00B1A9"/>
            </a:solidFill>
            <a:ln w="19050" cap="flat" cmpd="sng" algn="ctr">
              <a:solidFill>
                <a:srgbClr val="00B1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35479C4-E175-425B-B2B4-BC0125DC7BF9}"/>
                </a:ext>
              </a:extLst>
            </p:cNvPr>
            <p:cNvSpPr/>
            <p:nvPr/>
          </p:nvSpPr>
          <p:spPr>
            <a:xfrm>
              <a:off x="3806767" y="1906355"/>
              <a:ext cx="326880" cy="300517"/>
            </a:xfrm>
            <a:prstGeom prst="ellipse">
              <a:avLst/>
            </a:prstGeom>
            <a:solidFill>
              <a:srgbClr val="00B1A9"/>
            </a:solidFill>
            <a:ln w="19050" cap="flat" cmpd="sng" algn="ctr">
              <a:solidFill>
                <a:srgbClr val="00B1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D5911BF-6E18-4B22-93BC-D9F79FDBC55D}"/>
                </a:ext>
              </a:extLst>
            </p:cNvPr>
            <p:cNvSpPr/>
            <p:nvPr/>
          </p:nvSpPr>
          <p:spPr>
            <a:xfrm>
              <a:off x="2300985" y="3597577"/>
              <a:ext cx="326880" cy="300517"/>
            </a:xfrm>
            <a:prstGeom prst="ellipse">
              <a:avLst/>
            </a:prstGeom>
            <a:solidFill>
              <a:srgbClr val="00B1A9"/>
            </a:solidFill>
            <a:ln w="19050" cap="flat" cmpd="sng" algn="ctr">
              <a:solidFill>
                <a:srgbClr val="00B1A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13240D-7B52-4005-A60E-375626D022D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Open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C27958D2-C6BF-919F-445D-2528E57B78C0}"/>
              </a:ext>
            </a:extLst>
          </p:cNvPr>
          <p:cNvSpPr txBox="1"/>
          <p:nvPr/>
        </p:nvSpPr>
        <p:spPr>
          <a:xfrm>
            <a:off x="7251864" y="2338368"/>
            <a:ext cx="3788375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latin typeface="Arial"/>
                <a:cs typeface="Arial"/>
              </a:rPr>
              <a:t>NOTE: </a:t>
            </a:r>
            <a:endParaRPr 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sz="1200" dirty="0">
                <a:latin typeface="Arial"/>
                <a:cs typeface="Arial"/>
              </a:rPr>
              <a:t>For security reasons, the password will not be visible when you are typing. This is expected behavior.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909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B0004D1-FF1B-4653-B42B-27FA6EBD91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" t="822" r="1" b="1"/>
          <a:stretch/>
        </p:blipFill>
        <p:spPr>
          <a:xfrm>
            <a:off x="450103" y="832207"/>
            <a:ext cx="5827405" cy="40201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4AE900-DE5B-49FE-B89D-D54BF35E7A44}"/>
              </a:ext>
            </a:extLst>
          </p:cNvPr>
          <p:cNvSpPr txBox="1"/>
          <p:nvPr/>
        </p:nvSpPr>
        <p:spPr>
          <a:xfrm>
            <a:off x="7467600" y="923925"/>
            <a:ext cx="2876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Virtual Machine will be launch</a:t>
            </a: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9AD56D-A32B-4578-8DE9-CEA7E0CA2D3B}"/>
              </a:ext>
            </a:extLst>
          </p:cNvPr>
          <p:cNvSpPr/>
          <p:nvPr/>
        </p:nvSpPr>
        <p:spPr>
          <a:xfrm>
            <a:off x="3440747" y="3429000"/>
            <a:ext cx="326880" cy="300517"/>
          </a:xfrm>
          <a:prstGeom prst="ellipse">
            <a:avLst/>
          </a:prstGeom>
          <a:solidFill>
            <a:srgbClr val="00B1A9"/>
          </a:solidFill>
          <a:ln w="19050" cap="flat" cmpd="sng" algn="ctr">
            <a:solidFill>
              <a:srgbClr val="00B1A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2BB48FE-6BE7-40D9-9679-7D3650FBBA14}"/>
              </a:ext>
            </a:extLst>
          </p:cNvPr>
          <p:cNvSpPr/>
          <p:nvPr/>
        </p:nvSpPr>
        <p:spPr>
          <a:xfrm>
            <a:off x="7109385" y="923925"/>
            <a:ext cx="360000" cy="360000"/>
          </a:xfrm>
          <a:prstGeom prst="ellipse">
            <a:avLst/>
          </a:prstGeom>
          <a:solidFill>
            <a:srgbClr val="00B1A9"/>
          </a:solidFill>
          <a:ln w="19050" cap="flat" cmpd="sng" algn="ctr">
            <a:solidFill>
              <a:srgbClr val="00B1A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DF8892-1D46-41DD-837B-5AC575BDFEE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411714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990D-CC94-4B8D-85E3-DAE153DA5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1248BB-1454-4A76-85DF-98B24765EE44}"/>
              </a:ext>
            </a:extLst>
          </p:cNvPr>
          <p:cNvSpPr txBox="1">
            <a:spLocks/>
          </p:cNvSpPr>
          <p:nvPr/>
        </p:nvSpPr>
        <p:spPr>
          <a:xfrm>
            <a:off x="2427866" y="3086099"/>
            <a:ext cx="6622364" cy="68579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PETRONAS</a:t>
            </a:r>
            <a:br>
              <a:rPr lang="en-US"/>
            </a:br>
            <a:r>
              <a:rPr lang="en-US"/>
              <a:t>Passionate about Progress</a:t>
            </a:r>
          </a:p>
        </p:txBody>
      </p:sp>
      <p:sp>
        <p:nvSpPr>
          <p:cNvPr id="3" name="BJPseudoFooter">
            <a:extLst>
              <a:ext uri="{FF2B5EF4-FFF2-40B4-BE49-F238E27FC236}">
                <a16:creationId xmlns:a16="http://schemas.microsoft.com/office/drawing/2014/main" id="{CB4C8350-13DE-4165-A73D-0234F898A1A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673334"/>
            <a:ext cx="388248" cy="18466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600">
                <a:solidFill>
                  <a:srgbClr val="000000"/>
                </a:solidFill>
                <a:latin typeface="Verdana" panose="020B060403050404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233538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 Screen Size - Energy Asia Slide Insertion (003).pptx" id="{232299C9-43A3-4C3B-9257-0161A288BA6C}" vid="{7B73F34F-60A5-4971-B45E-44552AD37B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A200A85F1BB4AB9BD9F352A1B6E9E" ma:contentTypeVersion="11" ma:contentTypeDescription="Create a new document." ma:contentTypeScope="" ma:versionID="0a1dfc570a5b26f4cd3218b234018f32">
  <xsd:schema xmlns:xsd="http://www.w3.org/2001/XMLSchema" xmlns:xs="http://www.w3.org/2001/XMLSchema" xmlns:p="http://schemas.microsoft.com/office/2006/metadata/properties" xmlns:ns3="1b98b4ae-bad2-400b-aaf6-998c478be3f1" xmlns:ns4="f4c2d43d-cfcc-4648-a0a9-2ecb4b0f833f" targetNamespace="http://schemas.microsoft.com/office/2006/metadata/properties" ma:root="true" ma:fieldsID="974b441b39b01aa1c536e7d5c8eafe13" ns3:_="" ns4:_="">
    <xsd:import namespace="1b98b4ae-bad2-400b-aaf6-998c478be3f1"/>
    <xsd:import namespace="f4c2d43d-cfcc-4648-a0a9-2ecb4b0f83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98b4ae-bad2-400b-aaf6-998c478be3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c2d43d-cfcc-4648-a0a9-2ecb4b0f833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sisl xmlns:xsd="http://www.w3.org/2001/XMLSchema" xmlns:xsi="http://www.w3.org/2001/XMLSchema-instance" xmlns="http://www.boldonjames.com/2008/01/sie/internal/label" sislVersion="0" policy="a894df29-9e07-45ae-95a6-4e7eb881815a" origin="userSelected">
  <element uid="01a40373-b9dd-4b9b-9ec4-eb7a27c52a46" value=""/>
  <element uid="88b1ccf5-78db-4d3a-a0cb-abb5249bc791" value=""/>
  <element uid="156167bd-046a-459b-9d5a-a42ee179a501" value=""/>
</sisl>
</file>

<file path=customXml/itemProps1.xml><?xml version="1.0" encoding="utf-8"?>
<ds:datastoreItem xmlns:ds="http://schemas.openxmlformats.org/officeDocument/2006/customXml" ds:itemID="{3E00FC2A-C9DF-4979-923A-5535B8B4D299}">
  <ds:schemaRefs>
    <ds:schemaRef ds:uri="1b98b4ae-bad2-400b-aaf6-998c478be3f1"/>
    <ds:schemaRef ds:uri="f4c2d43d-cfcc-4648-a0a9-2ecb4b0f833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062AC12-68F9-4B26-8B62-F7D8AED65F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380E82-5051-4288-BAB4-93FAA3146E31}">
  <ds:schemaRefs>
    <ds:schemaRef ds:uri="1b98b4ae-bad2-400b-aaf6-998c478be3f1"/>
    <ds:schemaRef ds:uri="f4c2d43d-cfcc-4648-a0a9-2ecb4b0f833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3EC77FF7-929D-4E33-BC14-E98078610DA5}">
  <ds:schemaRefs>
    <ds:schemaRef ds:uri="http://www.boldonjames.com/2008/01/sie/internal/label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111</Words>
  <Application>Microsoft Office PowerPoint</Application>
  <PresentationFormat>Widescreen</PresentationFormat>
  <Paragraphs>63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Museo Sans 300</vt:lpstr>
      <vt:lpstr>Verdana</vt:lpstr>
      <vt:lpstr>Office Theme</vt:lpstr>
      <vt:lpstr>APGCE GeoHackathon 2024 Virtual Machine, Linux</vt:lpstr>
      <vt:lpstr>PowerPoint Presentation</vt:lpstr>
      <vt:lpstr>PowerPoint Presentation</vt:lpstr>
      <vt:lpstr>PowerPoint Presentation</vt:lpstr>
      <vt:lpstr>PowerPoint Presentation</vt:lpstr>
    </vt:vector>
  </TitlesOfParts>
  <Company>PETROLIAM NASIONAL BERHAD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 Guide</dc:title>
  <dc:creator>Ahmad Najmi M Jamel (DE-IS/DIGITAL)</dc:creator>
  <cp:keywords>P37r0n45DCS_OpenExternal</cp:keywords>
  <cp:lastModifiedBy>Nor Hamizah Hasni (IS/DIGITAL)</cp:lastModifiedBy>
  <cp:revision>4</cp:revision>
  <dcterms:created xsi:type="dcterms:W3CDTF">2022-11-18T01:33:38Z</dcterms:created>
  <dcterms:modified xsi:type="dcterms:W3CDTF">2024-11-12T08:11:28Z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03ad7b2-93d4-41e9-a098-b1febc82f3d0_Enabled">
    <vt:lpwstr>true</vt:lpwstr>
  </property>
  <property fmtid="{D5CDD505-2E9C-101B-9397-08002B2CF9AE}" pid="3" name="MSIP_Label_c03ad7b2-93d4-41e9-a098-b1febc82f3d0_SetDate">
    <vt:lpwstr>2022-09-05T02:12:21Z</vt:lpwstr>
  </property>
  <property fmtid="{D5CDD505-2E9C-101B-9397-08002B2CF9AE}" pid="4" name="MSIP_Label_c03ad7b2-93d4-41e9-a098-b1febc82f3d0_Method">
    <vt:lpwstr>Standard</vt:lpwstr>
  </property>
  <property fmtid="{D5CDD505-2E9C-101B-9397-08002B2CF9AE}" pid="5" name="MSIP_Label_c03ad7b2-93d4-41e9-a098-b1febc82f3d0_Name">
    <vt:lpwstr>c03ad7b2-93d4-41e9-a098-b1febc82f3d0</vt:lpwstr>
  </property>
  <property fmtid="{D5CDD505-2E9C-101B-9397-08002B2CF9AE}" pid="6" name="MSIP_Label_c03ad7b2-93d4-41e9-a098-b1febc82f3d0_SiteId">
    <vt:lpwstr>3b2e8941-7948-4131-978a-b2dfc7295091</vt:lpwstr>
  </property>
  <property fmtid="{D5CDD505-2E9C-101B-9397-08002B2CF9AE}" pid="7" name="MSIP_Label_c03ad7b2-93d4-41e9-a098-b1febc82f3d0_ActionId">
    <vt:lpwstr>0254767d-c643-4a20-83f2-118038307151</vt:lpwstr>
  </property>
  <property fmtid="{D5CDD505-2E9C-101B-9397-08002B2CF9AE}" pid="8" name="MSIP_Label_c03ad7b2-93d4-41e9-a098-b1febc82f3d0_ContentBits">
    <vt:lpwstr>1</vt:lpwstr>
  </property>
  <property fmtid="{D5CDD505-2E9C-101B-9397-08002B2CF9AE}" pid="9" name="ContentTypeId">
    <vt:lpwstr>0x010100A06A200A85F1BB4AB9BD9F352A1B6E9E</vt:lpwstr>
  </property>
  <property fmtid="{D5CDD505-2E9C-101B-9397-08002B2CF9AE}" pid="10" name="docIndexRef">
    <vt:lpwstr>7418b60b-c638-45fc-98da-3b6fe8ebd4c2</vt:lpwstr>
  </property>
  <property fmtid="{D5CDD505-2E9C-101B-9397-08002B2CF9AE}" pid="11" name="bjSaver">
    <vt:lpwstr>9gGITa7eiNA/sInqs//vlyRzhN3YMJsr</vt:lpwstr>
  </property>
  <property fmtid="{D5CDD505-2E9C-101B-9397-08002B2CF9AE}" pid="12" name="bjDocumentLabelXML">
    <vt:lpwstr>&lt;?xml version="1.0" encoding="us-ascii"?&gt;&lt;sisl xmlns:xsd="http://www.w3.org/2001/XMLSchema" xmlns:xsi="http://www.w3.org/2001/XMLSchema-instance" sislVersion="0" policy="a894df29-9e07-45ae-95a6-4e7eb881815a" origin="userSelected" xmlns="http://www.boldonj</vt:lpwstr>
  </property>
  <property fmtid="{D5CDD505-2E9C-101B-9397-08002B2CF9AE}" pid="13" name="bjDocumentLabelXML-0">
    <vt:lpwstr>ames.com/2008/01/sie/internal/label"&gt;&lt;element uid="01a40373-b9dd-4b9b-9ec4-eb7a27c52a46" value="" /&gt;&lt;element uid="88b1ccf5-78db-4d3a-a0cb-abb5249bc791" value="" /&gt;&lt;element uid="156167bd-046a-459b-9d5a-a42ee179a501" value="" /&gt;&lt;/sisl&gt;</vt:lpwstr>
  </property>
  <property fmtid="{D5CDD505-2E9C-101B-9397-08002B2CF9AE}" pid="14" name="bjDocumentSecurityLabel">
    <vt:lpwstr>[Open] </vt:lpwstr>
  </property>
  <property fmtid="{D5CDD505-2E9C-101B-9397-08002B2CF9AE}" pid="15" name="DCSMetadata">
    <vt:lpwstr>P37r0n45DCS_OpenExternal</vt:lpwstr>
  </property>
</Properties>
</file>