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2" r:id="rId3"/>
    <p:sldId id="257" r:id="rId4"/>
    <p:sldId id="258" r:id="rId5"/>
    <p:sldId id="260" r:id="rId6"/>
    <p:sldId id="261" r:id="rId7"/>
    <p:sldId id="312" r:id="rId8"/>
    <p:sldId id="262" r:id="rId9"/>
    <p:sldId id="265" r:id="rId10"/>
    <p:sldId id="266" r:id="rId11"/>
    <p:sldId id="270" r:id="rId12"/>
    <p:sldId id="282" r:id="rId13"/>
    <p:sldId id="283" r:id="rId14"/>
    <p:sldId id="284" r:id="rId15"/>
    <p:sldId id="286" r:id="rId16"/>
    <p:sldId id="287" r:id="rId17"/>
    <p:sldId id="285" r:id="rId18"/>
    <p:sldId id="289" r:id="rId19"/>
    <p:sldId id="290" r:id="rId20"/>
    <p:sldId id="291" r:id="rId21"/>
    <p:sldId id="309" r:id="rId22"/>
    <p:sldId id="311" r:id="rId23"/>
    <p:sldId id="310" r:id="rId24"/>
    <p:sldId id="294" r:id="rId25"/>
    <p:sldId id="292" r:id="rId26"/>
    <p:sldId id="293" r:id="rId27"/>
    <p:sldId id="295" r:id="rId28"/>
    <p:sldId id="296" r:id="rId29"/>
    <p:sldId id="297" r:id="rId30"/>
    <p:sldId id="298" r:id="rId31"/>
    <p:sldId id="299" r:id="rId32"/>
    <p:sldId id="302" r:id="rId33"/>
    <p:sldId id="300" r:id="rId34"/>
    <p:sldId id="304" r:id="rId35"/>
    <p:sldId id="305" r:id="rId36"/>
    <p:sldId id="307" r:id="rId37"/>
    <p:sldId id="308" r:id="rId38"/>
    <p:sldId id="303" r:id="rId3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EB4997-540B-49E4-A9C7-EA5363385515}">
          <p14:sldIdLst>
            <p14:sldId id="256"/>
            <p14:sldId id="272"/>
            <p14:sldId id="257"/>
            <p14:sldId id="258"/>
            <p14:sldId id="260"/>
            <p14:sldId id="261"/>
            <p14:sldId id="312"/>
            <p14:sldId id="262"/>
            <p14:sldId id="265"/>
            <p14:sldId id="266"/>
            <p14:sldId id="270"/>
            <p14:sldId id="282"/>
            <p14:sldId id="283"/>
            <p14:sldId id="284"/>
            <p14:sldId id="286"/>
            <p14:sldId id="287"/>
            <p14:sldId id="285"/>
            <p14:sldId id="289"/>
            <p14:sldId id="290"/>
            <p14:sldId id="291"/>
            <p14:sldId id="309"/>
            <p14:sldId id="311"/>
            <p14:sldId id="310"/>
            <p14:sldId id="294"/>
            <p14:sldId id="292"/>
            <p14:sldId id="293"/>
            <p14:sldId id="295"/>
            <p14:sldId id="296"/>
            <p14:sldId id="297"/>
            <p14:sldId id="298"/>
            <p14:sldId id="299"/>
            <p14:sldId id="302"/>
            <p14:sldId id="300"/>
            <p14:sldId id="304"/>
            <p14:sldId id="305"/>
            <p14:sldId id="307"/>
            <p14:sldId id="308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75" autoAdjust="0"/>
  </p:normalViewPr>
  <p:slideViewPr>
    <p:cSldViewPr>
      <p:cViewPr>
        <p:scale>
          <a:sx n="90" d="100"/>
          <a:sy n="90" d="100"/>
        </p:scale>
        <p:origin x="-324" y="-19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26D3E1B-ED7E-4236-9D8C-1A28D6C3C7FB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15884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EF05B1A-FA3F-44C1-83D5-EFF00FC79C0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8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395DFB-7129-4CFF-B45D-163AF474AFEF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0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6A8213-3ADD-46C5-99BD-85CF28A2FA56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23249D-AFB8-4FB8-B451-02C4112F88AD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1915EE-0FE2-49B7-A27E-2A99D7B368C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8CA7DC-F60A-407A-BCA0-8928FF86508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0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EA2F3A-5A51-4D06-8648-F3A3A2944E8B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7EFA7D-4512-4289-8BC7-4B0F9A07648E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36DE9C-CE31-4BC9-B1F8-67FCAF753DF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8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1C1A43-F19D-41F8-881D-1C0250A8E265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545508-03F7-4757-B888-19C12F440AD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319A450-FB56-472E-BD73-F8946655D108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5661" y="1194514"/>
            <a:ext cx="4577407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ZA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MrDelievery</a:t>
            </a:r>
            <a:r>
              <a:rPr lang="en-Z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0" indent="0" algn="ctr">
              <a:buNone/>
            </a:pPr>
            <a:r>
              <a:rPr lang="en-Z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Project Outline</a:t>
            </a:r>
          </a:p>
          <a:p>
            <a:pPr marL="0" indent="0" algn="ctr">
              <a:buNone/>
            </a:pPr>
            <a:r>
              <a:rPr lang="en-Z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By</a:t>
            </a:r>
          </a:p>
          <a:p>
            <a:pPr marL="0" indent="0" algn="ctr">
              <a:buNone/>
            </a:pPr>
            <a:r>
              <a:rPr lang="en-ZA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Tshepo</a:t>
            </a:r>
            <a:r>
              <a:rPr lang="en-ZA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ZA" sz="5400" b="1" cap="none" spc="0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Maema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AutoShape 2" descr="Image result for mrdeli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mrdelive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9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23291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1" y="180216"/>
            <a:ext cx="2789107" cy="129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10</a:t>
            </a:fld>
            <a:endParaRPr lang="en-US"/>
          </a:p>
        </p:txBody>
      </p:sp>
      <p:pic>
        <p:nvPicPr>
          <p:cNvPr id="7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827836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30512" y="427037"/>
            <a:ext cx="3983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Architecture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36" y="1284286"/>
            <a:ext cx="49339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en-US" sz="1800" b="1" u="sng" dirty="0"/>
              <a:t>IDE’s</a:t>
            </a:r>
          </a:p>
          <a:p>
            <a:pPr lvl="0"/>
            <a:r>
              <a:rPr lang="en-US" sz="1600" dirty="0"/>
              <a:t>Netbeans</a:t>
            </a:r>
          </a:p>
          <a:p>
            <a:pPr marL="108000" lvl="0" indent="0">
              <a:buNone/>
            </a:pPr>
            <a:r>
              <a:rPr lang="en-US" sz="2000" b="1" dirty="0"/>
              <a:t>Application Server</a:t>
            </a:r>
          </a:p>
          <a:p>
            <a:pPr lvl="0"/>
            <a:r>
              <a:rPr lang="en-US" sz="1600" dirty="0" smtClean="0"/>
              <a:t>Tomcat</a:t>
            </a:r>
            <a:endParaRPr lang="en-US" sz="1600" dirty="0"/>
          </a:p>
          <a:p>
            <a:pPr marL="108000" lvl="0" indent="0">
              <a:buNone/>
            </a:pPr>
            <a:r>
              <a:rPr lang="en-US" sz="1600" b="1" u="sng" dirty="0"/>
              <a:t>Database</a:t>
            </a:r>
          </a:p>
          <a:p>
            <a:pPr lvl="0"/>
            <a:r>
              <a:rPr lang="en-US" sz="1600" dirty="0" err="1" smtClean="0"/>
              <a:t>Mysql</a:t>
            </a:r>
            <a:endParaRPr lang="en-US" sz="1600" dirty="0" smtClean="0"/>
          </a:p>
          <a:p>
            <a:pPr lvl="0"/>
            <a:r>
              <a:rPr lang="en-US" sz="1800" b="1" u="sng" dirty="0" smtClean="0"/>
              <a:t>Back-end</a:t>
            </a:r>
            <a:endParaRPr lang="en-US" sz="1800" b="1" u="sng" dirty="0"/>
          </a:p>
          <a:p>
            <a:pPr lvl="0"/>
            <a:r>
              <a:rPr lang="en-US" sz="1600" dirty="0" smtClean="0"/>
              <a:t>Spring boot</a:t>
            </a:r>
            <a:endParaRPr lang="en-US" sz="1600" dirty="0"/>
          </a:p>
          <a:p>
            <a:pPr lvl="0"/>
            <a:r>
              <a:rPr lang="en-US" sz="1600" dirty="0"/>
              <a:t>JPA</a:t>
            </a:r>
          </a:p>
          <a:p>
            <a:pPr lvl="0"/>
            <a:r>
              <a:rPr lang="en-US" sz="1600" dirty="0"/>
              <a:t>Restful  services</a:t>
            </a:r>
          </a:p>
          <a:p>
            <a:pPr marL="108000" lvl="0" indent="0">
              <a:buNone/>
            </a:pPr>
            <a:r>
              <a:rPr lang="en-US" b="1" u="sng" dirty="0"/>
              <a:t>Front end</a:t>
            </a:r>
          </a:p>
          <a:p>
            <a:pPr lvl="0"/>
            <a:r>
              <a:rPr lang="en-US" sz="1600" dirty="0" smtClean="0"/>
              <a:t>HTML</a:t>
            </a:r>
            <a:endParaRPr lang="en-US" sz="1600" dirty="0"/>
          </a:p>
          <a:p>
            <a:pPr lvl="0"/>
            <a:r>
              <a:rPr lang="en-US" sz="1600" dirty="0" smtClean="0"/>
              <a:t>CSS</a:t>
            </a:r>
          </a:p>
          <a:p>
            <a:pPr lvl="0"/>
            <a:r>
              <a:rPr sz="1600" dirty="0" smtClean="0"/>
              <a:t>Bootstrap</a:t>
            </a:r>
            <a:endParaRPr lang="en-US" sz="1600" dirty="0"/>
          </a:p>
          <a:p>
            <a:pPr lvl="0"/>
            <a:r>
              <a:rPr lang="en-US" sz="1600" dirty="0" smtClean="0"/>
              <a:t>AngularJs</a:t>
            </a:r>
            <a:endParaRPr lang="en-US" sz="1600" dirty="0"/>
          </a:p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11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54112" y="350837"/>
            <a:ext cx="5599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Technologies Used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12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49649" y="350837"/>
            <a:ext cx="2408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Sign Up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1" y="1493838"/>
            <a:ext cx="9677401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8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13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2027" y="350837"/>
            <a:ext cx="4943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Register Success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1112837"/>
            <a:ext cx="9372600" cy="546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3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14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6295" y="350837"/>
            <a:ext cx="3714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Screenshots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2593974"/>
            <a:ext cx="95250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60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15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59062" y="350837"/>
            <a:ext cx="4589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Email Received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1" y="2103438"/>
            <a:ext cx="967740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7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16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22240" y="350837"/>
            <a:ext cx="3862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Login invalid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1189037"/>
            <a:ext cx="938596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94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17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84029" y="350837"/>
            <a:ext cx="4139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Login Success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" y="1189037"/>
            <a:ext cx="9677829" cy="535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3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18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0478" y="350837"/>
            <a:ext cx="4566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Items products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298434"/>
            <a:ext cx="9840912" cy="509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19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33226" y="350837"/>
            <a:ext cx="3440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Cart Empty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167"/>
            <a:ext cx="9764712" cy="524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4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1646237"/>
            <a:ext cx="8567738" cy="50292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ZA" dirty="0" smtClean="0"/>
              <a:t>Introduction						3</a:t>
            </a:r>
          </a:p>
          <a:p>
            <a:pPr marL="457200" indent="-457200">
              <a:buAutoNum type="arabicPeriod"/>
            </a:pPr>
            <a:r>
              <a:rPr lang="en-ZA" dirty="0" smtClean="0"/>
              <a:t>Problem Statement					4</a:t>
            </a:r>
          </a:p>
          <a:p>
            <a:pPr marL="457200" indent="-457200">
              <a:buAutoNum type="arabicPeriod"/>
            </a:pPr>
            <a:r>
              <a:rPr lang="en-ZA" dirty="0" smtClean="0"/>
              <a:t>Use Case Diagram					5</a:t>
            </a:r>
          </a:p>
          <a:p>
            <a:pPr marL="457200" indent="-457200">
              <a:buAutoNum type="arabicPeriod"/>
            </a:pPr>
            <a:r>
              <a:rPr lang="en-ZA" dirty="0" smtClean="0"/>
              <a:t>Class Diagram					6</a:t>
            </a:r>
          </a:p>
          <a:p>
            <a:pPr marL="457200" indent="-457200">
              <a:buAutoNum type="arabicPeriod"/>
            </a:pPr>
            <a:r>
              <a:rPr lang="en-ZA" dirty="0" smtClean="0"/>
              <a:t>Sequence Diagram					7</a:t>
            </a:r>
          </a:p>
          <a:p>
            <a:pPr marL="457200" indent="-457200">
              <a:buAutoNum type="arabicPeriod"/>
            </a:pPr>
            <a:r>
              <a:rPr lang="en-ZA" dirty="0" smtClean="0"/>
              <a:t>Entity Relationship Diagram				8</a:t>
            </a:r>
          </a:p>
          <a:p>
            <a:pPr marL="457200" indent="-457200">
              <a:buAutoNum type="arabicPeriod"/>
            </a:pPr>
            <a:r>
              <a:rPr lang="en-ZA" dirty="0" smtClean="0"/>
              <a:t>Data Flow Diagram					9</a:t>
            </a:r>
          </a:p>
          <a:p>
            <a:pPr marL="457200" indent="-457200">
              <a:buAutoNum type="arabicPeriod"/>
            </a:pPr>
            <a:r>
              <a:rPr lang="en-ZA" dirty="0" smtClean="0"/>
              <a:t>Architecture Diagram					10</a:t>
            </a:r>
          </a:p>
          <a:p>
            <a:pPr marL="457200" indent="-457200">
              <a:buAutoNum type="arabicPeriod"/>
            </a:pPr>
            <a:r>
              <a:rPr lang="en-ZA" dirty="0" smtClean="0"/>
              <a:t>UI Diagram						11	</a:t>
            </a:r>
          </a:p>
          <a:p>
            <a:pPr marL="457200" indent="-457200">
              <a:buAutoNum type="arabicPeriod"/>
            </a:pPr>
            <a:r>
              <a:rPr lang="en-ZA" dirty="0" smtClean="0"/>
              <a:t>Technologies						12	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4" name="Picture 5" descr="E:\resverside\mrdeliv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73625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96277" y="427037"/>
            <a:ext cx="60444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ZA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Table Of Contents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59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20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6260" y="350837"/>
            <a:ext cx="6114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Items Added To Cart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274167"/>
            <a:ext cx="9601200" cy="502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21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6260" y="350837"/>
            <a:ext cx="6114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Items Added To Cart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" y="1350178"/>
            <a:ext cx="9372600" cy="486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47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22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08763" y="350837"/>
            <a:ext cx="18898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Order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1874837"/>
            <a:ext cx="961231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7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23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9201" y="350837"/>
            <a:ext cx="59689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Order Sent To Email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550760"/>
            <a:ext cx="9688512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2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44F2-F044-485C-86C5-73E0BEE10A60}" type="slidenum">
              <a:rPr smtClean="0">
                <a:solidFill>
                  <a:prstClr val="black"/>
                </a:solidFill>
              </a:rPr>
              <a:pPr/>
              <a:t>24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74312" y="350837"/>
            <a:ext cx="275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rgbClr val="F79646">
                      <a:satMod val="120000"/>
                      <a:shade val="80000"/>
                    </a:srgbClr>
                  </a:solidFill>
                  <a:prstDash val="solid"/>
                </a:ln>
                <a:solidFill>
                  <a:srgbClr val="F79646">
                    <a:tint val="1000"/>
                  </a:srgbClr>
                </a:solidFill>
                <a:effectLst>
                  <a:glow rad="53100">
                    <a:srgbClr val="F79646">
                      <a:satMod val="180000"/>
                      <a:alpha val="30000"/>
                    </a:srgbClr>
                  </a:glow>
                </a:effectLst>
              </a:rPr>
              <a:t>Payment</a:t>
            </a:r>
            <a:endParaRPr lang="en-US" sz="5400" b="1" spc="50" dirty="0">
              <a:ln w="12700" cmpd="sng">
                <a:solidFill>
                  <a:srgbClr val="F79646">
                    <a:satMod val="120000"/>
                    <a:shade val="80000"/>
                  </a:srgbClr>
                </a:solidFill>
                <a:prstDash val="solid"/>
              </a:ln>
              <a:solidFill>
                <a:srgbClr val="F79646">
                  <a:tint val="1000"/>
                </a:srgbClr>
              </a:solidFill>
              <a:effectLst>
                <a:glow rad="53100">
                  <a:srgbClr val="F79646">
                    <a:satMod val="180000"/>
                    <a:alpha val="30000"/>
                  </a:srgbClr>
                </a:glo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7"/>
            <a:ext cx="976471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42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25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74313" y="350837"/>
            <a:ext cx="2758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Payment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167"/>
            <a:ext cx="9764712" cy="517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51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26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6295" y="350837"/>
            <a:ext cx="37147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Screenshots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" y="1951037"/>
            <a:ext cx="6696076" cy="291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4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27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37541" y="350837"/>
            <a:ext cx="4232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Admin Sign In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167"/>
            <a:ext cx="9917112" cy="524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28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68048" y="350837"/>
            <a:ext cx="4971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Admin Add User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167"/>
            <a:ext cx="9917111" cy="517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4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29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1380" y="350837"/>
            <a:ext cx="5924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Admin Add product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" y="1274167"/>
            <a:ext cx="9993312" cy="530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95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i="1" dirty="0" smtClean="0">
                <a:latin typeface="Georgia" pitchFamily="18" charset="0"/>
              </a:rPr>
              <a:t>MrDelivery is a food delivering franchise which offers the ability of food ordering for delivery or for self-collection.</a:t>
            </a:r>
          </a:p>
          <a:p>
            <a:pPr marL="2808000" lvl="6" indent="0">
              <a:buNone/>
            </a:pPr>
            <a:r>
              <a:rPr lang="en-ZA" sz="1800" b="1" i="1" dirty="0" smtClean="0">
                <a:latin typeface="Georgia" pitchFamily="18" charset="0"/>
              </a:rPr>
              <a:t>Delivery</a:t>
            </a:r>
          </a:p>
          <a:p>
            <a:pPr>
              <a:buFont typeface="Wingdings" pitchFamily="2" charset="2"/>
              <a:buChar char="Ø"/>
            </a:pPr>
            <a:r>
              <a:rPr lang="en-ZA" sz="1800" i="1" dirty="0" smtClean="0">
                <a:latin typeface="Georgia" pitchFamily="18" charset="0"/>
              </a:rPr>
              <a:t>they charge a simple flat fee of R35 per delivery,  and they also have               	           regular free delivery specials in the app!</a:t>
            </a:r>
          </a:p>
          <a:p>
            <a:pPr>
              <a:buFont typeface="Wingdings" pitchFamily="2" charset="2"/>
              <a:buChar char="Ø"/>
            </a:pPr>
            <a:r>
              <a:rPr lang="en-ZA" sz="1800" i="1" dirty="0" smtClean="0">
                <a:latin typeface="Georgia" pitchFamily="18" charset="0"/>
              </a:rPr>
              <a:t>for an order to be delivered it must be worth a minimum of-</a:t>
            </a:r>
            <a:r>
              <a:rPr lang="en-US" sz="1800" i="1" dirty="0" smtClean="0">
                <a:latin typeface="Georgia" pitchFamily="18" charset="0"/>
              </a:rPr>
              <a:t> R65 for delivery orders and </a:t>
            </a:r>
            <a:r>
              <a:rPr lang="en-ZA" sz="1800" i="1" dirty="0" smtClean="0">
                <a:latin typeface="Georgia" pitchFamily="18" charset="0"/>
              </a:rPr>
              <a:t>depending on how long it takes the restaurant to finish with your order their delivery time is 15 minutes after the food has been collected from the restaurant</a:t>
            </a:r>
          </a:p>
          <a:p>
            <a:pPr marL="2808000" lvl="6" indent="0">
              <a:buNone/>
            </a:pPr>
            <a:r>
              <a:rPr lang="en-ZA" sz="1800" b="1" i="1" dirty="0" smtClean="0">
                <a:latin typeface="Georgia" pitchFamily="18" charset="0"/>
              </a:rPr>
              <a:t>Self-collection</a:t>
            </a:r>
          </a:p>
          <a:p>
            <a:pPr>
              <a:buFont typeface="Wingdings" pitchFamily="2" charset="2"/>
              <a:buChar char="Ø"/>
            </a:pPr>
            <a:r>
              <a:rPr lang="en-ZA" sz="2000" i="1" dirty="0" smtClean="0">
                <a:latin typeface="Georgia" pitchFamily="18" charset="0"/>
              </a:rPr>
              <a:t>  a customer has  collection option if they'd like to pick up their order themselves  and they'll still be able to track it from confirmation and will receive a pick-up time. And for fully paid self-collection orders the customer doesn’t have to queue to get their order.</a:t>
            </a:r>
            <a:endParaRPr lang="en-US" sz="2000" i="1" dirty="0" smtClean="0">
              <a:latin typeface="Georgia" pitchFamily="18" charset="0"/>
            </a:endParaRPr>
          </a:p>
          <a:p>
            <a:pPr lvl="0"/>
            <a:endParaRPr lang="en-US" sz="2000" b="1" dirty="0">
              <a:latin typeface="Georg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73625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5112" y="503237"/>
            <a:ext cx="5714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30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7371" y="350837"/>
            <a:ext cx="7372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Admin View Restaurants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417637"/>
            <a:ext cx="97536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9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4677797"/>
          </a:xfrm>
        </p:spPr>
        <p:txBody>
          <a:bodyPr numCol="2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31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90251" y="350837"/>
            <a:ext cx="5526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Admin 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View Users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7638"/>
            <a:ext cx="9993312" cy="510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5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32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11741" y="350837"/>
            <a:ext cx="5883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Admin 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View Orders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189037"/>
            <a:ext cx="9829800" cy="52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4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33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1252" y="350837"/>
            <a:ext cx="5684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Driver Screenshots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" y="1417637"/>
            <a:ext cx="9840912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34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09041" y="350837"/>
            <a:ext cx="42892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Partner Home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493837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3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35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1241" y="350837"/>
            <a:ext cx="6024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Partner </a:t>
            </a:r>
            <a:r>
              <a:rPr lang="en-US" sz="5400" b="1" cap="none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AddProduct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1" y="1274167"/>
            <a:ext cx="9688512" cy="524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7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36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9486" y="350837"/>
            <a:ext cx="6188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Partner </a:t>
            </a:r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Add Product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1274167"/>
            <a:ext cx="9536112" cy="502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2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37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5818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6842" y="350837"/>
            <a:ext cx="6073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Partner </a:t>
            </a:r>
            <a:r>
              <a:rPr lang="en-US" sz="5400" b="1" spc="50" dirty="0" err="1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AddProduct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" y="1274168"/>
            <a:ext cx="9688512" cy="517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0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38</a:t>
            </a:fld>
            <a:endParaRPr lang="en-US"/>
          </a:p>
        </p:txBody>
      </p:sp>
      <p:pic>
        <p:nvPicPr>
          <p:cNvPr id="3" name="Picture 5" descr="E:\resverside\mrdeliv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512" y="3004734"/>
            <a:ext cx="311626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02125" y="1798637"/>
            <a:ext cx="32066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</a:t>
            </a:r>
            <a:endParaRPr lang="en-US" sz="5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3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marL="108000" lvl="0" indent="0">
              <a:buNone/>
            </a:pPr>
            <a:r>
              <a:rPr lang="en-US" sz="2000" b="1" dirty="0" smtClean="0"/>
              <a:t>MrDelivery wants all </a:t>
            </a:r>
            <a:r>
              <a:rPr lang="en-US" sz="2000" b="1" dirty="0"/>
              <a:t>their </a:t>
            </a:r>
            <a:r>
              <a:rPr lang="en-US" sz="2000" b="1" dirty="0" smtClean="0"/>
              <a:t>users to :</a:t>
            </a:r>
          </a:p>
          <a:p>
            <a:pPr marL="0"/>
            <a:r>
              <a:rPr lang="en-US" sz="1800" i="1" dirty="0" smtClean="0">
                <a:latin typeface="Georgia" pitchFamily="18" charset="0"/>
              </a:rPr>
              <a:t>be </a:t>
            </a:r>
            <a:r>
              <a:rPr lang="en-US" sz="1800" i="1" dirty="0">
                <a:latin typeface="Georgia" pitchFamily="18" charset="0"/>
              </a:rPr>
              <a:t>able to place orders and get their items delivered to them wherever they </a:t>
            </a:r>
            <a:r>
              <a:rPr lang="en-US" sz="1800" i="1" dirty="0" smtClean="0">
                <a:latin typeface="Georgia" pitchFamily="18" charset="0"/>
              </a:rPr>
              <a:t>are</a:t>
            </a:r>
          </a:p>
          <a:p>
            <a:pPr marL="0"/>
            <a:r>
              <a:rPr lang="en-US" sz="1800" i="1" dirty="0" smtClean="0">
                <a:latin typeface="Georgia" pitchFamily="18" charset="0"/>
              </a:rPr>
              <a:t>have </a:t>
            </a:r>
            <a:r>
              <a:rPr lang="en-US" sz="1800" i="1" dirty="0">
                <a:latin typeface="Georgia" pitchFamily="18" charset="0"/>
              </a:rPr>
              <a:t>the option to be able to pay for their ordered items online or by cash upon </a:t>
            </a:r>
            <a:r>
              <a:rPr lang="en-US" sz="1800" i="1" dirty="0" smtClean="0">
                <a:latin typeface="Georgia" pitchFamily="18" charset="0"/>
              </a:rPr>
              <a:t>    	delivery.</a:t>
            </a:r>
          </a:p>
          <a:p>
            <a:pPr marL="0"/>
            <a:r>
              <a:rPr lang="en-ZA" sz="1800" i="1" dirty="0" smtClean="0">
                <a:latin typeface="Georgia" pitchFamily="18" charset="0"/>
              </a:rPr>
              <a:t>Have the ability to order and fully pay for self-collection and avoid queues.</a:t>
            </a:r>
          </a:p>
          <a:p>
            <a:pPr marL="0"/>
            <a:r>
              <a:rPr lang="en-ZA" sz="1800" i="1" dirty="0" smtClean="0">
                <a:latin typeface="Georgia" pitchFamily="18" charset="0"/>
              </a:rPr>
              <a:t>Register as drivers and make money and </a:t>
            </a:r>
          </a:p>
          <a:p>
            <a:pPr marL="0"/>
            <a:r>
              <a:rPr lang="en-ZA" sz="1800" i="1" dirty="0" smtClean="0">
                <a:latin typeface="Georgia" pitchFamily="18" charset="0"/>
              </a:rPr>
              <a:t>Register as partners and get their orders delivered</a:t>
            </a:r>
          </a:p>
          <a:p>
            <a:pPr marL="0"/>
            <a:endParaRPr lang="en-US" sz="1600" dirty="0" smtClean="0">
              <a:latin typeface="Georgia" pitchFamily="18" charset="0"/>
            </a:endParaRPr>
          </a:p>
          <a:p>
            <a:pPr marL="0"/>
            <a:endParaRPr lang="en-US" sz="1600" dirty="0" smtClean="0">
              <a:latin typeface="Georgia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4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6754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0857" y="579437"/>
            <a:ext cx="5874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Problem Statement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5</a:t>
            </a:fld>
            <a:endParaRPr lang="en-US"/>
          </a:p>
        </p:txBody>
      </p:sp>
      <p:pic>
        <p:nvPicPr>
          <p:cNvPr id="7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905718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62443" y="198437"/>
            <a:ext cx="59162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Use 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case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85449"/>
              </p:ext>
            </p:extLst>
          </p:nvPr>
        </p:nvGraphicFramePr>
        <p:xfrm>
          <a:off x="1680104" y="1121767"/>
          <a:ext cx="6720417" cy="5553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417"/>
              </a:tblGrid>
              <a:tr h="555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"/>
          <a:stretch/>
        </p:blipFill>
        <p:spPr bwMode="auto">
          <a:xfrm>
            <a:off x="1187450" y="1036637"/>
            <a:ext cx="7432675" cy="646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6</a:t>
            </a:fld>
            <a:endParaRPr lang="en-US"/>
          </a:p>
        </p:txBody>
      </p:sp>
      <p:pic>
        <p:nvPicPr>
          <p:cNvPr id="9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2" y="6900030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73312" y="274637"/>
            <a:ext cx="4266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6" y="1317261"/>
            <a:ext cx="9064756" cy="515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7</a:t>
            </a:fld>
            <a:endParaRPr lang="en-US"/>
          </a:p>
        </p:txBody>
      </p:sp>
      <p:pic>
        <p:nvPicPr>
          <p:cNvPr id="9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2" y="6900030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5354" y="274637"/>
            <a:ext cx="8342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Entity Relationship </a:t>
            </a:r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151437"/>
            <a:ext cx="9439275" cy="5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4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8</a:t>
            </a:fld>
            <a:endParaRPr lang="en-US"/>
          </a:p>
        </p:txBody>
      </p:sp>
      <p:pic>
        <p:nvPicPr>
          <p:cNvPr id="7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39" y="6950584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92312" y="427037"/>
            <a:ext cx="55683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Sequence 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diagram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6" name="Picture 5" descr="sequ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7833"/>
            <a:ext cx="10080625" cy="5220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A044F2-F044-485C-86C5-73E0BEE10A60}" type="slidenum">
              <a:rPr lang="en-US" smtClean="0"/>
              <a:pPr lvl="0"/>
              <a:t>9</a:t>
            </a:fld>
            <a:endParaRPr lang="en-US"/>
          </a:p>
        </p:txBody>
      </p:sp>
      <p:pic>
        <p:nvPicPr>
          <p:cNvPr id="5" name="Picture 5" descr="E:\resverside\mrdeliv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05" y="6675437"/>
            <a:ext cx="1311014" cy="6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87512" y="122237"/>
            <a:ext cx="61383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Data </a:t>
            </a:r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flow Diagram</a:t>
            </a:r>
            <a:endParaRPr lang="en-US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884237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219</Words>
  <Application>Microsoft Office PowerPoint</Application>
  <PresentationFormat>Custom</PresentationFormat>
  <Paragraphs>114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MrDelivery</dc:title>
  <dc:creator>User</dc:creator>
  <cp:lastModifiedBy>User</cp:lastModifiedBy>
  <cp:revision>53</cp:revision>
  <dcterms:created xsi:type="dcterms:W3CDTF">2017-08-29T21:14:49Z</dcterms:created>
  <dcterms:modified xsi:type="dcterms:W3CDTF">2017-10-27T11:06:42Z</dcterms:modified>
</cp:coreProperties>
</file>