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4" d="100"/>
          <a:sy n="124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37F73-6685-4D1C-94A4-70B4261EC73D}" type="datetimeFigureOut">
              <a:rPr lang="en-ZA" smtClean="0"/>
              <a:t>2023/02/24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BA65-A4CA-4E95-B763-C9A9C38C42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461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701E22-719C-44DE-8150-8FA7B17CE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D0B3E3-CCBE-4106-B240-300A9DCBA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C8FC20-DE79-46CD-BD9C-6A8864FC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99F7-2B80-4889-B6FC-C8B8E5EA8994}" type="datetimeFigureOut">
              <a:rPr lang="en-ZA" smtClean="0"/>
              <a:t>2023/02/24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48B5ED-E25C-4AF5-86AE-6613E112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7006BB-BB77-4FEA-AB08-27C44AF4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0BC-00E9-4BAA-A48B-6715A2E696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986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994E07-751C-440C-A998-67E3222F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3B4652-27F1-4CA8-A235-E6CF63EB3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DD9983-B2B7-4211-AF10-05B0125D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99F7-2B80-4889-B6FC-C8B8E5EA8994}" type="datetimeFigureOut">
              <a:rPr lang="en-ZA" smtClean="0"/>
              <a:t>2023/02/24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16A982-588C-4F10-9967-1BBF07A2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ABEC53-8FB2-4D8F-8343-FF3C4E1E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0BC-00E9-4BAA-A48B-6715A2E696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133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3721DB0-2609-405E-8B43-90342283F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7C8FE9B-CFEF-478A-89CD-FF08D3C81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06522B-D8C9-4E72-A344-AE55640A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99F7-2B80-4889-B6FC-C8B8E5EA8994}" type="datetimeFigureOut">
              <a:rPr lang="en-ZA" smtClean="0"/>
              <a:t>2023/02/24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7E01B8-040F-4B52-8603-D64DFDFE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B4094B-8A14-4968-AA94-55C7EE7C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0BC-00E9-4BAA-A48B-6715A2E696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706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23231-20F6-4D5A-8C1E-FB1DC2EE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454F37-C435-410E-B3A1-CAF9A1367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049024-C9A5-45F3-968C-E0F391AF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99F7-2B80-4889-B6FC-C8B8E5EA8994}" type="datetimeFigureOut">
              <a:rPr lang="en-ZA" smtClean="0"/>
              <a:t>2023/02/24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4BA4BA-2AD5-45B3-834C-D1417728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E15B89-05A1-434A-A42D-6A24E61A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0BC-00E9-4BAA-A48B-6715A2E696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131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25A99C-3074-4C07-808B-4BA6219E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622F40-690D-42BD-A3BF-9227E0F5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856E24-B143-41AA-AC8F-25BEE33D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99F7-2B80-4889-B6FC-C8B8E5EA8994}" type="datetimeFigureOut">
              <a:rPr lang="en-ZA" smtClean="0"/>
              <a:t>2023/02/24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8CCDA1-EB21-4F93-9509-A2582E4A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63DB47-2F78-45F4-9A2E-82E914DE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0BC-00E9-4BAA-A48B-6715A2E696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16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92099-B631-484F-A783-1E95A727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6CC466-A04E-43E4-AC85-308946D91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5D7FF1-6FDF-4CEF-A2D7-CE2C6953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B5A08D-96B8-4C0F-AF0C-E33EBD44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99F7-2B80-4889-B6FC-C8B8E5EA8994}" type="datetimeFigureOut">
              <a:rPr lang="en-ZA" smtClean="0"/>
              <a:t>2023/02/24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789CAC-F03D-4506-ACD7-1ED1C03E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4E5260-CF4F-44C4-9EFF-141A5835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0BC-00E9-4BAA-A48B-6715A2E696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914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E425D-A537-42E2-9847-3FBB4463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35C11C-55FD-4EDC-9F2E-7CDB6B94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4DA918-1A09-41D8-81C8-E754BFB40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1B7D738-321A-4E2C-B155-75184D8B8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1264791-0252-45CF-86F6-8E9BAD3C3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3418F47-23F3-4079-A065-62AEDD66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99F7-2B80-4889-B6FC-C8B8E5EA8994}" type="datetimeFigureOut">
              <a:rPr lang="en-ZA" smtClean="0"/>
              <a:t>2023/02/24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C019AE-A46F-4030-A145-1D0CA404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9D85EA-D972-4A19-BFF9-A8AD6B02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0BC-00E9-4BAA-A48B-6715A2E696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648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F23D9C-4C33-4BC2-AE9F-85865A4A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6F8358-292D-4A01-A6A5-45637838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99F7-2B80-4889-B6FC-C8B8E5EA8994}" type="datetimeFigureOut">
              <a:rPr lang="en-ZA" smtClean="0"/>
              <a:t>2023/02/24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601501F-BAF6-4895-A602-37913551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168271C-069F-448A-835F-36D1FF8D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0BC-00E9-4BAA-A48B-6715A2E696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171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EE2D663-5903-41EB-A8E7-F392167F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99F7-2B80-4889-B6FC-C8B8E5EA8994}" type="datetimeFigureOut">
              <a:rPr lang="en-ZA" smtClean="0"/>
              <a:t>2023/02/24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B08F279-6F0F-4F40-A926-08C91B03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E01788-80DD-4B91-AB80-E93B0342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0BC-00E9-4BAA-A48B-6715A2E696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168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231E2-A23F-4B13-92A6-A82754AE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BD7F27-4984-42B6-A0A9-F47E16E4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B54234-3E04-4AAE-B760-60F97F92F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4647DF-BD4D-4C3B-B132-2E8474C4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99F7-2B80-4889-B6FC-C8B8E5EA8994}" type="datetimeFigureOut">
              <a:rPr lang="en-ZA" smtClean="0"/>
              <a:t>2023/02/24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29C0AE-762F-4FE3-A487-3D91D999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C778F4-4C78-4309-887C-0CEBFA7D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0BC-00E9-4BAA-A48B-6715A2E696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740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FECF2-1F41-41E4-B4C7-56B756D9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327E324-9A90-46CD-87D4-A69AAE0BC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04A42-EC06-4623-8B85-1FBF027FC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CAF8C4-2D2B-4689-A7C8-8953003B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99F7-2B80-4889-B6FC-C8B8E5EA8994}" type="datetimeFigureOut">
              <a:rPr lang="en-ZA" smtClean="0"/>
              <a:t>2023/02/24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E2F0B4-88A5-40A8-BC0F-1D087EE2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8ECB32-72F9-4289-B560-ABEB467D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0BC-00E9-4BAA-A48B-6715A2E696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169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AB4DAD0-E326-4ACA-8AD5-9517E40E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324234-70EF-4F6E-8B1C-0C52E1BA0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B61AC1-7F8B-438C-B28C-DE212DDC0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299F7-2B80-4889-B6FC-C8B8E5EA8994}" type="datetimeFigureOut">
              <a:rPr lang="en-ZA" smtClean="0"/>
              <a:t>2023/02/24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B24671-A320-4DA0-B91C-DBCA8E5CC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CEE09F-1720-4D9C-97B2-3EDE5AD83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10BC-00E9-4BAA-A48B-6715A2E696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7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6" y="1390197"/>
            <a:ext cx="6636553" cy="3098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D6E5FC-772C-4610-B866-E77427A8EDD9}"/>
              </a:ext>
            </a:extLst>
          </p:cNvPr>
          <p:cNvSpPr txBox="1"/>
          <p:nvPr/>
        </p:nvSpPr>
        <p:spPr>
          <a:xfrm>
            <a:off x="501316" y="617362"/>
            <a:ext cx="525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u="sng" dirty="0"/>
              <a:t>Drawing Opening Program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1C509608-717F-4962-8ACB-145405A10166}"/>
              </a:ext>
            </a:extLst>
          </p:cNvPr>
          <p:cNvCxnSpPr>
            <a:cxnSpLocks/>
          </p:cNvCxnSpPr>
          <p:nvPr/>
        </p:nvCxnSpPr>
        <p:spPr>
          <a:xfrm>
            <a:off x="736013" y="2319211"/>
            <a:ext cx="7466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5A85C0F-47CF-40DE-8A7B-208FBDA6148F}"/>
              </a:ext>
            </a:extLst>
          </p:cNvPr>
          <p:cNvCxnSpPr>
            <a:cxnSpLocks/>
          </p:cNvCxnSpPr>
          <p:nvPr/>
        </p:nvCxnSpPr>
        <p:spPr>
          <a:xfrm>
            <a:off x="688289" y="2725161"/>
            <a:ext cx="794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298DF32-E510-48BB-834D-B0A53790870B}"/>
              </a:ext>
            </a:extLst>
          </p:cNvPr>
          <p:cNvCxnSpPr>
            <a:cxnSpLocks/>
          </p:cNvCxnSpPr>
          <p:nvPr/>
        </p:nvCxnSpPr>
        <p:spPr>
          <a:xfrm>
            <a:off x="712152" y="3134019"/>
            <a:ext cx="7943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C39DB24-F840-4503-B208-F67997BA029D}"/>
              </a:ext>
            </a:extLst>
          </p:cNvPr>
          <p:cNvCxnSpPr>
            <a:cxnSpLocks/>
          </p:cNvCxnSpPr>
          <p:nvPr/>
        </p:nvCxnSpPr>
        <p:spPr>
          <a:xfrm flipH="1">
            <a:off x="5851256" y="986694"/>
            <a:ext cx="385012" cy="1236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23BD462-EA65-4ECC-9DAB-52B5A7BD7BDB}"/>
              </a:ext>
            </a:extLst>
          </p:cNvPr>
          <p:cNvSpPr/>
          <p:nvPr/>
        </p:nvSpPr>
        <p:spPr>
          <a:xfrm>
            <a:off x="5402179" y="2570018"/>
            <a:ext cx="886327" cy="1196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284C2343-8566-40D7-BCEB-3F09BDFB6A54}"/>
              </a:ext>
            </a:extLst>
          </p:cNvPr>
          <p:cNvCxnSpPr>
            <a:cxnSpLocks/>
          </p:cNvCxnSpPr>
          <p:nvPr/>
        </p:nvCxnSpPr>
        <p:spPr>
          <a:xfrm flipV="1">
            <a:off x="4495160" y="3765963"/>
            <a:ext cx="888962" cy="1001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D8C6740-DDFB-438E-AA87-415F1DB2BB3F}"/>
              </a:ext>
            </a:extLst>
          </p:cNvPr>
          <p:cNvSpPr txBox="1"/>
          <p:nvPr/>
        </p:nvSpPr>
        <p:spPr>
          <a:xfrm>
            <a:off x="320842" y="2148297"/>
            <a:ext cx="3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3F6BC67-E3DA-4532-8765-9FFABDC3EAE3}"/>
              </a:ext>
            </a:extLst>
          </p:cNvPr>
          <p:cNvSpPr txBox="1"/>
          <p:nvPr/>
        </p:nvSpPr>
        <p:spPr>
          <a:xfrm>
            <a:off x="5092635" y="644757"/>
            <a:ext cx="3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368A164-F994-46A1-A0F8-F42C155137B2}"/>
              </a:ext>
            </a:extLst>
          </p:cNvPr>
          <p:cNvSpPr txBox="1"/>
          <p:nvPr/>
        </p:nvSpPr>
        <p:spPr>
          <a:xfrm>
            <a:off x="6108031" y="644757"/>
            <a:ext cx="3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FCCC359-7F9B-4B40-8247-4EF7A21FBB77}"/>
              </a:ext>
            </a:extLst>
          </p:cNvPr>
          <p:cNvSpPr txBox="1"/>
          <p:nvPr/>
        </p:nvSpPr>
        <p:spPr>
          <a:xfrm>
            <a:off x="6965643" y="639098"/>
            <a:ext cx="3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93C0CE6-C09B-4EA1-BEC4-CBD88FDD18D0}"/>
              </a:ext>
            </a:extLst>
          </p:cNvPr>
          <p:cNvSpPr txBox="1"/>
          <p:nvPr/>
        </p:nvSpPr>
        <p:spPr>
          <a:xfrm>
            <a:off x="5863288" y="4678448"/>
            <a:ext cx="3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A551FAF-2BFF-4A44-8AC4-397AF6497FB8}"/>
              </a:ext>
            </a:extLst>
          </p:cNvPr>
          <p:cNvSpPr txBox="1"/>
          <p:nvPr/>
        </p:nvSpPr>
        <p:spPr>
          <a:xfrm>
            <a:off x="2075172" y="4629660"/>
            <a:ext cx="3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3E58A54-1F7F-42FF-838C-30B72AEF4BA4}"/>
              </a:ext>
            </a:extLst>
          </p:cNvPr>
          <p:cNvSpPr txBox="1"/>
          <p:nvPr/>
        </p:nvSpPr>
        <p:spPr>
          <a:xfrm>
            <a:off x="267853" y="3396631"/>
            <a:ext cx="46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5CF076A-31BA-4B8F-9C09-4CA5304DC9A9}"/>
              </a:ext>
            </a:extLst>
          </p:cNvPr>
          <p:cNvSpPr txBox="1"/>
          <p:nvPr/>
        </p:nvSpPr>
        <p:spPr>
          <a:xfrm>
            <a:off x="8866217" y="617362"/>
            <a:ext cx="28826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ZA" sz="1200" dirty="0"/>
              <a:t>Full works order or sequence number</a:t>
            </a:r>
          </a:p>
          <a:p>
            <a:pPr marL="228600" indent="-228600">
              <a:buAutoNum type="arabicPeriod"/>
            </a:pPr>
            <a:r>
              <a:rPr lang="en-ZA" sz="1200" dirty="0" smtClean="0"/>
              <a:t>Works order history window</a:t>
            </a:r>
          </a:p>
          <a:p>
            <a:pPr marL="228600" indent="-228600">
              <a:buAutoNum type="arabicPeriod"/>
            </a:pPr>
            <a:r>
              <a:rPr lang="en-ZA" sz="1200" dirty="0" smtClean="0"/>
              <a:t>Opens </a:t>
            </a:r>
            <a:r>
              <a:rPr lang="en-ZA" sz="1200" dirty="0"/>
              <a:t>the entered works order (1.) homepage on SharePoint</a:t>
            </a:r>
          </a:p>
          <a:p>
            <a:pPr marL="228600" indent="-228600">
              <a:buFontTx/>
              <a:buAutoNum type="arabicPeriod"/>
            </a:pPr>
            <a:r>
              <a:rPr lang="en-ZA" sz="1200" dirty="0"/>
              <a:t>Opens the entered works order homepage on V-Drive</a:t>
            </a:r>
          </a:p>
          <a:p>
            <a:pPr marL="228600" indent="-228600">
              <a:buFontTx/>
              <a:buAutoNum type="arabicPeriod"/>
            </a:pPr>
            <a:r>
              <a:rPr lang="en-ZA" sz="1200" dirty="0"/>
              <a:t>Opens the entered WO details</a:t>
            </a:r>
          </a:p>
          <a:p>
            <a:pPr marL="228600" indent="-228600">
              <a:buFontTx/>
              <a:buAutoNum type="arabicPeriod"/>
            </a:pPr>
            <a:r>
              <a:rPr lang="en-ZA" sz="1200" dirty="0"/>
              <a:t>Opens the standards and designs on V-Drive</a:t>
            </a:r>
          </a:p>
          <a:p>
            <a:pPr marL="228600" indent="-228600">
              <a:buFontTx/>
              <a:buAutoNum type="arabicPeriod"/>
            </a:pPr>
            <a:r>
              <a:rPr lang="en-ZA" sz="1200" dirty="0"/>
              <a:t>Reads the suffix entered  in 8.) and gives the unit allocated</a:t>
            </a:r>
          </a:p>
          <a:p>
            <a:pPr marL="228600" indent="-228600">
              <a:buFontTx/>
              <a:buAutoNum type="arabicPeriod"/>
            </a:pPr>
            <a:r>
              <a:rPr lang="en-ZA" sz="1200" dirty="0"/>
              <a:t>Opens the standards and designs on SharePoint</a:t>
            </a:r>
          </a:p>
          <a:p>
            <a:pPr marL="228600" indent="-228600">
              <a:buFontTx/>
              <a:buAutoNum type="arabicPeriod"/>
            </a:pPr>
            <a:r>
              <a:rPr lang="en-ZA" sz="1200" dirty="0"/>
              <a:t>Unit suffix</a:t>
            </a:r>
          </a:p>
          <a:p>
            <a:pPr marL="228600" indent="-228600">
              <a:buFontTx/>
              <a:buAutoNum type="arabicPeriod"/>
            </a:pPr>
            <a:r>
              <a:rPr lang="en-ZA" sz="1200" dirty="0"/>
              <a:t>Enter drawing no. without </a:t>
            </a:r>
            <a:r>
              <a:rPr lang="en-ZA" sz="1200" dirty="0" smtClean="0"/>
              <a:t>1ZXX</a:t>
            </a:r>
          </a:p>
          <a:p>
            <a:pPr marL="228600" indent="-228600">
              <a:buFontTx/>
              <a:buAutoNum type="arabicPeriod"/>
            </a:pPr>
            <a:r>
              <a:rPr lang="en-ZA" sz="1200" dirty="0" smtClean="0"/>
              <a:t>Enter drawing no. without 1ZBA</a:t>
            </a:r>
            <a:endParaRPr lang="en-ZA" sz="1200" dirty="0"/>
          </a:p>
          <a:p>
            <a:pPr marL="228600" indent="-228600">
              <a:buFontTx/>
              <a:buAutoNum type="arabicPeriod"/>
            </a:pPr>
            <a:r>
              <a:rPr lang="en-ZA" sz="1200" dirty="0"/>
              <a:t>Enter drawing no. without 1ZZA</a:t>
            </a:r>
          </a:p>
          <a:p>
            <a:pPr marL="228600" indent="-228600">
              <a:buFontTx/>
              <a:buAutoNum type="arabicPeriod"/>
            </a:pPr>
            <a:r>
              <a:rPr lang="en-ZA" sz="1200" dirty="0"/>
              <a:t>Opens Order Instruction </a:t>
            </a:r>
            <a:r>
              <a:rPr lang="en-ZA" sz="1200" dirty="0"/>
              <a:t>Folder </a:t>
            </a:r>
            <a:endParaRPr lang="en-ZA" sz="1200" dirty="0" smtClean="0"/>
          </a:p>
          <a:p>
            <a:pPr marL="228600" indent="-228600">
              <a:buFontTx/>
              <a:buAutoNum type="arabicPeriod"/>
            </a:pPr>
            <a:r>
              <a:rPr lang="en-ZA" sz="1200" dirty="0" smtClean="0"/>
              <a:t>Engineering </a:t>
            </a:r>
            <a:r>
              <a:rPr lang="en-ZA" sz="1200" dirty="0"/>
              <a:t>documents Folder </a:t>
            </a:r>
            <a:endParaRPr lang="en-ZA" sz="1200" dirty="0" smtClean="0"/>
          </a:p>
          <a:p>
            <a:pPr marL="228600" indent="-228600">
              <a:buFontTx/>
              <a:buAutoNum type="arabicPeriod"/>
            </a:pPr>
            <a:r>
              <a:rPr lang="en-ZA" sz="1200" dirty="0" smtClean="0"/>
              <a:t>Opens </a:t>
            </a:r>
            <a:r>
              <a:rPr lang="en-ZA" sz="1200" dirty="0"/>
              <a:t>Unit specification </a:t>
            </a:r>
            <a:r>
              <a:rPr lang="en-ZA" sz="1200" dirty="0" smtClean="0"/>
              <a:t>Folder</a:t>
            </a:r>
          </a:p>
          <a:p>
            <a:pPr marL="228600" indent="-228600">
              <a:buFontTx/>
              <a:buAutoNum type="arabicPeriod"/>
            </a:pPr>
            <a:r>
              <a:rPr lang="en-ZA" sz="1200" dirty="0" smtClean="0"/>
              <a:t>Opens </a:t>
            </a:r>
            <a:r>
              <a:rPr lang="en-ZA" sz="1200" dirty="0"/>
              <a:t>Works Order PDFs </a:t>
            </a:r>
            <a:r>
              <a:rPr lang="en-ZA" sz="1200" dirty="0" smtClean="0"/>
              <a:t>Folder</a:t>
            </a:r>
          </a:p>
          <a:p>
            <a:pPr marL="228600" indent="-228600">
              <a:buFontTx/>
              <a:buAutoNum type="arabicPeriod"/>
            </a:pPr>
            <a:r>
              <a:rPr lang="en-ZA" sz="1200" dirty="0" smtClean="0"/>
              <a:t>Provides suffix of the entered WO </a:t>
            </a:r>
            <a:r>
              <a:rPr lang="en-ZA" sz="1200" dirty="0" smtClean="0"/>
              <a:t>(1.)</a:t>
            </a:r>
            <a:endParaRPr lang="en-ZA" sz="1200" dirty="0"/>
          </a:p>
          <a:p>
            <a:endParaRPr lang="en-ZA" sz="1200" dirty="0"/>
          </a:p>
          <a:p>
            <a:pPr marL="228600" indent="-228600">
              <a:buFontTx/>
              <a:buAutoNum type="arabicPeriod"/>
            </a:pPr>
            <a:endParaRPr lang="en-ZA" sz="1200" dirty="0"/>
          </a:p>
          <a:p>
            <a:endParaRPr lang="en-ZA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3AF753F7-E186-4C54-BD7C-D86016C25EA4}"/>
              </a:ext>
            </a:extLst>
          </p:cNvPr>
          <p:cNvCxnSpPr>
            <a:cxnSpLocks/>
          </p:cNvCxnSpPr>
          <p:nvPr/>
        </p:nvCxnSpPr>
        <p:spPr>
          <a:xfrm flipV="1">
            <a:off x="6805864" y="3766606"/>
            <a:ext cx="0" cy="971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898391CF-5E26-4E8B-BFD6-596C58239A7A}"/>
              </a:ext>
            </a:extLst>
          </p:cNvPr>
          <p:cNvCxnSpPr>
            <a:cxnSpLocks/>
          </p:cNvCxnSpPr>
          <p:nvPr/>
        </p:nvCxnSpPr>
        <p:spPr>
          <a:xfrm flipH="1" flipV="1">
            <a:off x="5890642" y="4204714"/>
            <a:ext cx="180474" cy="533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831F872-6CFD-44AA-976A-19471D74514B}"/>
              </a:ext>
            </a:extLst>
          </p:cNvPr>
          <p:cNvSpPr txBox="1"/>
          <p:nvPr/>
        </p:nvSpPr>
        <p:spPr>
          <a:xfrm>
            <a:off x="6625390" y="4678448"/>
            <a:ext cx="3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FF61C49-B8A5-4F92-8DB1-D418F8361ECD}"/>
              </a:ext>
            </a:extLst>
          </p:cNvPr>
          <p:cNvSpPr txBox="1"/>
          <p:nvPr/>
        </p:nvSpPr>
        <p:spPr>
          <a:xfrm>
            <a:off x="7921295" y="644757"/>
            <a:ext cx="3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025F5BBB-54A7-41DF-8BD0-4D8A6F0E39FA}"/>
              </a:ext>
            </a:extLst>
          </p:cNvPr>
          <p:cNvCxnSpPr>
            <a:cxnSpLocks/>
          </p:cNvCxnSpPr>
          <p:nvPr/>
        </p:nvCxnSpPr>
        <p:spPr>
          <a:xfrm flipV="1">
            <a:off x="2255646" y="4145575"/>
            <a:ext cx="0" cy="484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4AB1938-C4DB-4A50-B417-8D070C85A495}"/>
              </a:ext>
            </a:extLst>
          </p:cNvPr>
          <p:cNvSpPr txBox="1"/>
          <p:nvPr/>
        </p:nvSpPr>
        <p:spPr>
          <a:xfrm>
            <a:off x="4234385" y="4689354"/>
            <a:ext cx="3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BC39DB24-F840-4503-B208-F67997BA029D}"/>
              </a:ext>
            </a:extLst>
          </p:cNvPr>
          <p:cNvCxnSpPr>
            <a:cxnSpLocks/>
          </p:cNvCxnSpPr>
          <p:nvPr/>
        </p:nvCxnSpPr>
        <p:spPr>
          <a:xfrm flipH="1">
            <a:off x="7678776" y="986693"/>
            <a:ext cx="385012" cy="1236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BC39DB24-F840-4503-B208-F67997BA029D}"/>
              </a:ext>
            </a:extLst>
          </p:cNvPr>
          <p:cNvCxnSpPr>
            <a:cxnSpLocks/>
          </p:cNvCxnSpPr>
          <p:nvPr/>
        </p:nvCxnSpPr>
        <p:spPr>
          <a:xfrm flipH="1">
            <a:off x="4866966" y="986694"/>
            <a:ext cx="385012" cy="1236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BC39DB24-F840-4503-B208-F67997BA029D}"/>
              </a:ext>
            </a:extLst>
          </p:cNvPr>
          <p:cNvCxnSpPr>
            <a:cxnSpLocks/>
          </p:cNvCxnSpPr>
          <p:nvPr/>
        </p:nvCxnSpPr>
        <p:spPr>
          <a:xfrm flipH="1">
            <a:off x="6773137" y="986692"/>
            <a:ext cx="385012" cy="1236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1298DF32-E510-48BB-834D-B0A53790870B}"/>
              </a:ext>
            </a:extLst>
          </p:cNvPr>
          <p:cNvCxnSpPr>
            <a:cxnSpLocks/>
          </p:cNvCxnSpPr>
          <p:nvPr/>
        </p:nvCxnSpPr>
        <p:spPr>
          <a:xfrm>
            <a:off x="712151" y="3586097"/>
            <a:ext cx="7943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3E58A54-1F7F-42FF-838C-30B72AEF4BA4}"/>
              </a:ext>
            </a:extLst>
          </p:cNvPr>
          <p:cNvSpPr txBox="1"/>
          <p:nvPr/>
        </p:nvSpPr>
        <p:spPr>
          <a:xfrm>
            <a:off x="267852" y="2949353"/>
            <a:ext cx="46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>
                <a:solidFill>
                  <a:srgbClr val="FF0000"/>
                </a:solidFill>
              </a:rPr>
              <a:t>11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3E58A54-1F7F-42FF-838C-30B72AEF4BA4}"/>
              </a:ext>
            </a:extLst>
          </p:cNvPr>
          <p:cNvSpPr txBox="1"/>
          <p:nvPr/>
        </p:nvSpPr>
        <p:spPr>
          <a:xfrm>
            <a:off x="245229" y="2540495"/>
            <a:ext cx="46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>
                <a:solidFill>
                  <a:srgbClr val="FF0000"/>
                </a:solidFill>
              </a:rPr>
              <a:t>12</a:t>
            </a:r>
            <a:endParaRPr lang="en-Z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56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D6E5FC-772C-4610-B866-E77427A8EDD9}"/>
              </a:ext>
            </a:extLst>
          </p:cNvPr>
          <p:cNvSpPr txBox="1"/>
          <p:nvPr/>
        </p:nvSpPr>
        <p:spPr>
          <a:xfrm>
            <a:off x="501316" y="617362"/>
            <a:ext cx="525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u="sng" dirty="0"/>
              <a:t>Drawing Opening Program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D0707619-00DB-413D-91B3-E614D3F43E54}"/>
              </a:ext>
            </a:extLst>
          </p:cNvPr>
          <p:cNvCxnSpPr>
            <a:cxnSpLocks/>
          </p:cNvCxnSpPr>
          <p:nvPr/>
        </p:nvCxnSpPr>
        <p:spPr>
          <a:xfrm>
            <a:off x="7380680" y="4590979"/>
            <a:ext cx="6664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0FEF8B45-AA94-4A9D-BF7C-5D3196F11637}"/>
              </a:ext>
            </a:extLst>
          </p:cNvPr>
          <p:cNvCxnSpPr>
            <a:cxnSpLocks/>
          </p:cNvCxnSpPr>
          <p:nvPr/>
        </p:nvCxnSpPr>
        <p:spPr>
          <a:xfrm>
            <a:off x="7380680" y="4919842"/>
            <a:ext cx="6664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0B841E32-EAD2-4976-9434-9F6C002533C5}"/>
              </a:ext>
            </a:extLst>
          </p:cNvPr>
          <p:cNvCxnSpPr>
            <a:cxnSpLocks/>
          </p:cNvCxnSpPr>
          <p:nvPr/>
        </p:nvCxnSpPr>
        <p:spPr>
          <a:xfrm>
            <a:off x="7380680" y="5248705"/>
            <a:ext cx="6664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37D84E76-C96D-4CD5-8A68-5EBD382072A1}"/>
              </a:ext>
            </a:extLst>
          </p:cNvPr>
          <p:cNvCxnSpPr>
            <a:cxnSpLocks/>
          </p:cNvCxnSpPr>
          <p:nvPr/>
        </p:nvCxnSpPr>
        <p:spPr>
          <a:xfrm>
            <a:off x="7380679" y="5585589"/>
            <a:ext cx="6664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974EE81-6CFF-46AD-8F9F-A34A92DC2912}"/>
              </a:ext>
            </a:extLst>
          </p:cNvPr>
          <p:cNvSpPr txBox="1"/>
          <p:nvPr/>
        </p:nvSpPr>
        <p:spPr>
          <a:xfrm>
            <a:off x="6899417" y="4398293"/>
            <a:ext cx="4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>
                <a:solidFill>
                  <a:srgbClr val="FF0000"/>
                </a:solidFill>
              </a:rPr>
              <a:t>13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E331DFE-8053-49ED-A93F-4563C71DC7D0}"/>
              </a:ext>
            </a:extLst>
          </p:cNvPr>
          <p:cNvSpPr txBox="1"/>
          <p:nvPr/>
        </p:nvSpPr>
        <p:spPr>
          <a:xfrm>
            <a:off x="6908445" y="4713685"/>
            <a:ext cx="48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>
                <a:solidFill>
                  <a:srgbClr val="FF0000"/>
                </a:solidFill>
              </a:rPr>
              <a:t>14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E2650B7-FF1A-4DC9-A235-5B747805A376}"/>
              </a:ext>
            </a:extLst>
          </p:cNvPr>
          <p:cNvSpPr txBox="1"/>
          <p:nvPr/>
        </p:nvSpPr>
        <p:spPr>
          <a:xfrm>
            <a:off x="6908445" y="5035335"/>
            <a:ext cx="48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>
                <a:solidFill>
                  <a:srgbClr val="FF0000"/>
                </a:solidFill>
              </a:rPr>
              <a:t>15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54BA605-7EEA-4D7D-A410-4EF32A8755AD}"/>
              </a:ext>
            </a:extLst>
          </p:cNvPr>
          <p:cNvSpPr txBox="1"/>
          <p:nvPr/>
        </p:nvSpPr>
        <p:spPr>
          <a:xfrm>
            <a:off x="6908445" y="5378031"/>
            <a:ext cx="48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>
                <a:solidFill>
                  <a:srgbClr val="FF0000"/>
                </a:solidFill>
              </a:rPr>
              <a:t>16</a:t>
            </a:r>
            <a:endParaRPr lang="en-ZA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103" y="1406178"/>
            <a:ext cx="7613297" cy="2155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954" y="4065039"/>
            <a:ext cx="2105319" cy="2143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71" y="4371131"/>
            <a:ext cx="1524213" cy="1562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1316" y="1220234"/>
            <a:ext cx="11040102" cy="5222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" name="Straight Connector 11"/>
          <p:cNvCxnSpPr>
            <a:stCxn id="7" idx="1"/>
            <a:endCxn id="7" idx="3"/>
          </p:cNvCxnSpPr>
          <p:nvPr/>
        </p:nvCxnSpPr>
        <p:spPr>
          <a:xfrm>
            <a:off x="501316" y="3831246"/>
            <a:ext cx="11040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2"/>
          </p:cNvCxnSpPr>
          <p:nvPr/>
        </p:nvCxnSpPr>
        <p:spPr>
          <a:xfrm>
            <a:off x="6021367" y="3831246"/>
            <a:ext cx="0" cy="261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37D84E76-C96D-4CD5-8A68-5EBD382072A1}"/>
              </a:ext>
            </a:extLst>
          </p:cNvPr>
          <p:cNvCxnSpPr>
            <a:cxnSpLocks/>
          </p:cNvCxnSpPr>
          <p:nvPr/>
        </p:nvCxnSpPr>
        <p:spPr>
          <a:xfrm>
            <a:off x="7389708" y="5920848"/>
            <a:ext cx="6664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54BA605-7EEA-4D7D-A410-4EF32A8755AD}"/>
              </a:ext>
            </a:extLst>
          </p:cNvPr>
          <p:cNvSpPr txBox="1"/>
          <p:nvPr/>
        </p:nvSpPr>
        <p:spPr>
          <a:xfrm>
            <a:off x="6917474" y="5713290"/>
            <a:ext cx="48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>
                <a:solidFill>
                  <a:srgbClr val="FF0000"/>
                </a:solidFill>
              </a:rPr>
              <a:t>17</a:t>
            </a:r>
            <a:endParaRPr lang="en-ZA" b="1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98" y="4328263"/>
            <a:ext cx="1495634" cy="1648055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3131698" y="3831245"/>
            <a:ext cx="0" cy="261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974EE81-6CFF-46AD-8F9F-A34A92DC2912}"/>
              </a:ext>
            </a:extLst>
          </p:cNvPr>
          <p:cNvSpPr txBox="1"/>
          <p:nvPr/>
        </p:nvSpPr>
        <p:spPr>
          <a:xfrm>
            <a:off x="3135705" y="3848359"/>
            <a:ext cx="146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 smtClean="0"/>
              <a:t>CLICKED 17</a:t>
            </a:r>
            <a:endParaRPr lang="en-ZA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974EE81-6CFF-46AD-8F9F-A34A92DC2912}"/>
              </a:ext>
            </a:extLst>
          </p:cNvPr>
          <p:cNvSpPr txBox="1"/>
          <p:nvPr/>
        </p:nvSpPr>
        <p:spPr>
          <a:xfrm>
            <a:off x="501316" y="3848359"/>
            <a:ext cx="146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 smtClean="0"/>
              <a:t>CLICKED 7</a:t>
            </a:r>
            <a:endParaRPr lang="en-ZA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974EE81-6CFF-46AD-8F9F-A34A92DC2912}"/>
              </a:ext>
            </a:extLst>
          </p:cNvPr>
          <p:cNvSpPr txBox="1"/>
          <p:nvPr/>
        </p:nvSpPr>
        <p:spPr>
          <a:xfrm>
            <a:off x="6021367" y="3830367"/>
            <a:ext cx="146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 smtClean="0"/>
              <a:t>CLICKED 5</a:t>
            </a:r>
            <a:endParaRPr lang="en-ZA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974EE81-6CFF-46AD-8F9F-A34A92DC2912}"/>
              </a:ext>
            </a:extLst>
          </p:cNvPr>
          <p:cNvSpPr txBox="1"/>
          <p:nvPr/>
        </p:nvSpPr>
        <p:spPr>
          <a:xfrm>
            <a:off x="501316" y="1220234"/>
            <a:ext cx="146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 smtClean="0"/>
              <a:t>CLICKED 2</a:t>
            </a:r>
            <a:endParaRPr lang="en-ZA" sz="14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85472" y="2650992"/>
            <a:ext cx="5839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974EE81-6CFF-46AD-8F9F-A34A92DC2912}"/>
              </a:ext>
            </a:extLst>
          </p:cNvPr>
          <p:cNvSpPr txBox="1"/>
          <p:nvPr/>
        </p:nvSpPr>
        <p:spPr>
          <a:xfrm>
            <a:off x="707549" y="2484167"/>
            <a:ext cx="146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b="1" dirty="0" smtClean="0"/>
              <a:t>Entered</a:t>
            </a:r>
            <a:r>
              <a:rPr lang="en-ZA" sz="1400" b="1" dirty="0" smtClean="0"/>
              <a:t> </a:t>
            </a:r>
            <a:r>
              <a:rPr lang="en-ZA" sz="1100" b="1" dirty="0" smtClean="0"/>
              <a:t>WO</a:t>
            </a:r>
            <a:endParaRPr lang="en-ZA" sz="1400" b="1" dirty="0"/>
          </a:p>
        </p:txBody>
      </p:sp>
    </p:spTree>
    <p:extLst>
      <p:ext uri="{BB962C8B-B14F-4D97-AF65-F5344CB8AC3E}">
        <p14:creationId xmlns:p14="http://schemas.microsoft.com/office/powerpoint/2010/main" val="24310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138</Words>
  <Application>Microsoft Office PowerPoint</Application>
  <PresentationFormat>Custom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Tshepo Sithole</dc:creator>
  <cp:lastModifiedBy>Tshepo Sithole</cp:lastModifiedBy>
  <cp:revision>8</cp:revision>
  <dcterms:created xsi:type="dcterms:W3CDTF">2023-01-12T13:05:51Z</dcterms:created>
  <dcterms:modified xsi:type="dcterms:W3CDTF">2023-02-24T09:44:18Z</dcterms:modified>
</cp:coreProperties>
</file>