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52" r:id="rId1"/>
  </p:sldMasterIdLst>
  <p:notesMasterIdLst>
    <p:notesMasterId r:id="rId12"/>
  </p:notesMasterIdLst>
  <p:handoutMasterIdLst>
    <p:handoutMasterId r:id="rId13"/>
  </p:handoutMasterIdLst>
  <p:sldIdLst>
    <p:sldId id="256" r:id="rId2"/>
    <p:sldId id="356" r:id="rId3"/>
    <p:sldId id="389" r:id="rId4"/>
    <p:sldId id="346" r:id="rId5"/>
    <p:sldId id="376" r:id="rId6"/>
    <p:sldId id="397" r:id="rId7"/>
    <p:sldId id="396" r:id="rId8"/>
    <p:sldId id="394" r:id="rId9"/>
    <p:sldId id="395" r:id="rId10"/>
    <p:sldId id="371" r:id="rId11"/>
  </p:sldIdLst>
  <p:sldSz cx="13004800" cy="9753600"/>
  <p:notesSz cx="6858000" cy="9144000"/>
  <p:defaultTextStyle>
    <a:lvl1pPr algn="ctr" defTabSz="825500">
      <a:defRPr sz="3400">
        <a:latin typeface="+mn-lt"/>
        <a:ea typeface="+mn-ea"/>
        <a:cs typeface="+mn-cs"/>
        <a:sym typeface="Helvetica Light"/>
      </a:defRPr>
    </a:lvl1pPr>
    <a:lvl2pPr indent="228600" algn="ctr" defTabSz="825500">
      <a:defRPr sz="3400">
        <a:latin typeface="+mn-lt"/>
        <a:ea typeface="+mn-ea"/>
        <a:cs typeface="+mn-cs"/>
        <a:sym typeface="Helvetica Light"/>
      </a:defRPr>
    </a:lvl2pPr>
    <a:lvl3pPr indent="457200" algn="ctr" defTabSz="825500">
      <a:defRPr sz="3400">
        <a:latin typeface="+mn-lt"/>
        <a:ea typeface="+mn-ea"/>
        <a:cs typeface="+mn-cs"/>
        <a:sym typeface="Helvetica Light"/>
      </a:defRPr>
    </a:lvl3pPr>
    <a:lvl4pPr indent="685800" algn="ctr" defTabSz="825500">
      <a:defRPr sz="3400">
        <a:latin typeface="+mn-lt"/>
        <a:ea typeface="+mn-ea"/>
        <a:cs typeface="+mn-cs"/>
        <a:sym typeface="Helvetica Light"/>
      </a:defRPr>
    </a:lvl4pPr>
    <a:lvl5pPr indent="914400" algn="ctr" defTabSz="825500">
      <a:defRPr sz="3400">
        <a:latin typeface="+mn-lt"/>
        <a:ea typeface="+mn-ea"/>
        <a:cs typeface="+mn-cs"/>
        <a:sym typeface="Helvetica Light"/>
      </a:defRPr>
    </a:lvl5pPr>
    <a:lvl6pPr indent="1143000" algn="ctr" defTabSz="825500">
      <a:defRPr sz="3400">
        <a:latin typeface="+mn-lt"/>
        <a:ea typeface="+mn-ea"/>
        <a:cs typeface="+mn-cs"/>
        <a:sym typeface="Helvetica Light"/>
      </a:defRPr>
    </a:lvl6pPr>
    <a:lvl7pPr indent="1371600" algn="ctr" defTabSz="825500">
      <a:defRPr sz="3400">
        <a:latin typeface="+mn-lt"/>
        <a:ea typeface="+mn-ea"/>
        <a:cs typeface="+mn-cs"/>
        <a:sym typeface="Helvetica Light"/>
      </a:defRPr>
    </a:lvl7pPr>
    <a:lvl8pPr indent="1600200" algn="ctr" defTabSz="825500">
      <a:defRPr sz="3400">
        <a:latin typeface="+mn-lt"/>
        <a:ea typeface="+mn-ea"/>
        <a:cs typeface="+mn-cs"/>
        <a:sym typeface="Helvetica Light"/>
      </a:defRPr>
    </a:lvl8pPr>
    <a:lvl9pPr indent="1828800" algn="ctr" defTabSz="825500">
      <a:defRPr sz="3400">
        <a:latin typeface="+mn-lt"/>
        <a:ea typeface="+mn-ea"/>
        <a:cs typeface="+mn-cs"/>
        <a:sym typeface="Helvetica Light"/>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9297"/>
    <a:srgbClr val="C99537"/>
    <a:srgbClr val="0C608E"/>
    <a:srgbClr val="0E6DA2"/>
    <a:srgbClr val="0F7AB5"/>
    <a:srgbClr val="1293DB"/>
    <a:srgbClr val="B7D7E7"/>
    <a:srgbClr val="0E70A6"/>
    <a:srgbClr val="53585F"/>
    <a:srgbClr val="D873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71" autoAdjust="0"/>
    <p:restoredTop sz="94533" autoAdjust="0"/>
  </p:normalViewPr>
  <p:slideViewPr>
    <p:cSldViewPr snapToGrid="0" snapToObjects="1">
      <p:cViewPr varScale="1">
        <p:scale>
          <a:sx n="52" d="100"/>
          <a:sy n="52" d="100"/>
        </p:scale>
        <p:origin x="1224" y="96"/>
      </p:cViewPr>
      <p:guideLst>
        <p:guide orient="horz" pos="3072"/>
        <p:guide pos="4096"/>
      </p:guideLst>
    </p:cSldViewPr>
  </p:slideViewPr>
  <p:outlineViewPr>
    <p:cViewPr>
      <p:scale>
        <a:sx n="33" d="100"/>
        <a:sy n="33" d="100"/>
      </p:scale>
      <p:origin x="0" y="0"/>
    </p:cViewPr>
  </p:outlineViewPr>
  <p:notesTextViewPr>
    <p:cViewPr>
      <p:scale>
        <a:sx n="150" d="100"/>
        <a:sy n="150" d="100"/>
      </p:scale>
      <p:origin x="0" y="0"/>
    </p:cViewPr>
  </p:notesTextViewPr>
  <p:notesViewPr>
    <p:cSldViewPr snapToGrid="0" snapToObjects="1">
      <p:cViewPr varScale="1">
        <p:scale>
          <a:sx n="55" d="100"/>
          <a:sy n="55" d="100"/>
        </p:scale>
        <p:origin x="279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A1BC3F-0A7F-40F9-97B8-D19EC3629647}" type="datetimeFigureOut">
              <a:rPr lang="en-ZA" smtClean="0"/>
              <a:t>2017/03/05</a:t>
            </a:fld>
            <a:endParaRPr lang="en-Z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171C99-781C-414B-8AE3-EF5DAFE894B9}" type="slidenum">
              <a:rPr lang="en-ZA" smtClean="0"/>
              <a:t>‹#›</a:t>
            </a:fld>
            <a:endParaRPr lang="en-ZA"/>
          </a:p>
        </p:txBody>
      </p:sp>
    </p:spTree>
    <p:extLst>
      <p:ext uri="{BB962C8B-B14F-4D97-AF65-F5344CB8AC3E}">
        <p14:creationId xmlns:p14="http://schemas.microsoft.com/office/powerpoint/2010/main" val="32473546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2" name="Shape 112"/>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13" name="Shape 113"/>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155209242"/>
      </p:ext>
    </p:extLst>
  </p:cSld>
  <p:clrMap bg1="lt1" tx1="dk1" bg2="lt2" tx2="dk2" accent1="accent1" accent2="accent2" accent3="accent3" accent4="accent4" accent5="accent5" accent6="accent6" hlink="hlink" folHlink="folHlink"/>
  <p:notesStyle>
    <a:lvl1pPr defTabSz="457200">
      <a:lnSpc>
        <a:spcPct val="117999"/>
      </a:lnSpc>
      <a:defRPr sz="1400">
        <a:latin typeface="Helvetica Neue"/>
        <a:ea typeface="Helvetica Neue"/>
        <a:cs typeface="Helvetica Neue"/>
        <a:sym typeface="Helvetica Neue"/>
      </a:defRPr>
    </a:lvl1pPr>
    <a:lvl2pPr indent="228600" defTabSz="457200">
      <a:lnSpc>
        <a:spcPct val="117999"/>
      </a:lnSpc>
      <a:defRPr sz="1400">
        <a:latin typeface="Helvetica Neue"/>
        <a:ea typeface="Helvetica Neue"/>
        <a:cs typeface="Helvetica Neue"/>
        <a:sym typeface="Helvetica Neue"/>
      </a:defRPr>
    </a:lvl2pPr>
    <a:lvl3pPr indent="457200" defTabSz="457200">
      <a:lnSpc>
        <a:spcPct val="117999"/>
      </a:lnSpc>
      <a:defRPr sz="1400">
        <a:latin typeface="Helvetica Neue"/>
        <a:ea typeface="Helvetica Neue"/>
        <a:cs typeface="Helvetica Neue"/>
        <a:sym typeface="Helvetica Neue"/>
      </a:defRPr>
    </a:lvl3pPr>
    <a:lvl4pPr indent="685800" defTabSz="457200">
      <a:lnSpc>
        <a:spcPct val="117999"/>
      </a:lnSpc>
      <a:defRPr sz="1400">
        <a:latin typeface="Helvetica Neue"/>
        <a:ea typeface="Helvetica Neue"/>
        <a:cs typeface="Helvetica Neue"/>
        <a:sym typeface="Helvetica Neue"/>
      </a:defRPr>
    </a:lvl4pPr>
    <a:lvl5pPr indent="914400" defTabSz="457200">
      <a:lnSpc>
        <a:spcPct val="117999"/>
      </a:lnSpc>
      <a:defRPr sz="1400">
        <a:latin typeface="Helvetica Neue"/>
        <a:ea typeface="Helvetica Neue"/>
        <a:cs typeface="Helvetica Neue"/>
        <a:sym typeface="Helvetica Neue"/>
      </a:defRPr>
    </a:lvl5pPr>
    <a:lvl6pPr indent="1143000" defTabSz="457200">
      <a:lnSpc>
        <a:spcPct val="117999"/>
      </a:lnSpc>
      <a:defRPr sz="1400">
        <a:latin typeface="Helvetica Neue"/>
        <a:ea typeface="Helvetica Neue"/>
        <a:cs typeface="Helvetica Neue"/>
        <a:sym typeface="Helvetica Neue"/>
      </a:defRPr>
    </a:lvl6pPr>
    <a:lvl7pPr indent="1371600" defTabSz="457200">
      <a:lnSpc>
        <a:spcPct val="117999"/>
      </a:lnSpc>
      <a:defRPr sz="1400">
        <a:latin typeface="Helvetica Neue"/>
        <a:ea typeface="Helvetica Neue"/>
        <a:cs typeface="Helvetica Neue"/>
        <a:sym typeface="Helvetica Neue"/>
      </a:defRPr>
    </a:lvl7pPr>
    <a:lvl8pPr indent="1600200" defTabSz="457200">
      <a:lnSpc>
        <a:spcPct val="117999"/>
      </a:lnSpc>
      <a:defRPr sz="1400">
        <a:latin typeface="Helvetica Neue"/>
        <a:ea typeface="Helvetica Neue"/>
        <a:cs typeface="Helvetica Neue"/>
        <a:sym typeface="Helvetica Neue"/>
      </a:defRPr>
    </a:lvl8pPr>
    <a:lvl9pPr indent="1828800" defTabSz="457200">
      <a:lnSpc>
        <a:spcPct val="117999"/>
      </a:lnSpc>
      <a:defRPr sz="14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896859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a:xfrm>
            <a:off x="3756686" y="10242336"/>
            <a:ext cx="2914794" cy="589872"/>
          </a:xfrm>
          <a:prstGeom prst="rect">
            <a:avLst/>
          </a:prstGeom>
        </p:spPr>
        <p:txBody>
          <a:bodyPr/>
          <a:lstStyle/>
          <a:p>
            <a:pPr>
              <a:defRPr/>
            </a:pPr>
            <a:fld id="{E776F41E-B957-48A4-9738-A1CC45D3C990}" type="slidenum">
              <a:rPr lang="en-GB" smtClean="0"/>
              <a:pPr>
                <a:defRPr/>
              </a:pPr>
              <a:t>3</a:t>
            </a:fld>
            <a:endParaRPr lang="en-GB" dirty="0"/>
          </a:p>
        </p:txBody>
      </p:sp>
    </p:spTree>
    <p:extLst>
      <p:ext uri="{BB962C8B-B14F-4D97-AF65-F5344CB8AC3E}">
        <p14:creationId xmlns:p14="http://schemas.microsoft.com/office/powerpoint/2010/main" val="3405758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kern="1200" dirty="0">
                <a:solidFill>
                  <a:schemeClr val="tx1"/>
                </a:solidFill>
                <a:effectLst/>
                <a:latin typeface="Times New Roman" pitchFamily="18" charset="0"/>
                <a:ea typeface="+mn-ea"/>
                <a:cs typeface="+mn-cs"/>
              </a:rPr>
              <a:t>Due to scarce empirical data on South African land use characteristics and public transport operating costs, simulation research was necessary to study public transport-urban form relationships. A public transport corridor operating cost model was therefore developed to simulate the effects of varying land use environments on the viability of public transport systems. The model consists of separate land use,</a:t>
            </a:r>
            <a:r>
              <a:rPr lang="en-ZA" sz="1200" kern="1200" baseline="0" dirty="0">
                <a:solidFill>
                  <a:schemeClr val="tx1"/>
                </a:solidFill>
                <a:effectLst/>
                <a:latin typeface="Times New Roman" pitchFamily="18" charset="0"/>
                <a:ea typeface="+mn-ea"/>
                <a:cs typeface="+mn-cs"/>
              </a:rPr>
              <a:t> transport and costing models, wherein the output of one becomes the input of the next. </a:t>
            </a:r>
            <a:endParaRPr lang="en-ZA" dirty="0"/>
          </a:p>
        </p:txBody>
      </p:sp>
      <p:sp>
        <p:nvSpPr>
          <p:cNvPr id="4" name="Slide Number Placeholder 3"/>
          <p:cNvSpPr>
            <a:spLocks noGrp="1"/>
          </p:cNvSpPr>
          <p:nvPr>
            <p:ph type="sldNum" sz="quarter" idx="10"/>
          </p:nvPr>
        </p:nvSpPr>
        <p:spPr>
          <a:xfrm>
            <a:off x="3810491" y="9419743"/>
            <a:ext cx="2956541" cy="542498"/>
          </a:xfrm>
          <a:prstGeom prst="rect">
            <a:avLst/>
          </a:prstGeom>
        </p:spPr>
        <p:txBody>
          <a:bodyPr/>
          <a:lstStyle/>
          <a:p>
            <a:pPr>
              <a:defRPr/>
            </a:pPr>
            <a:fld id="{E776F41E-B957-48A4-9738-A1CC45D3C990}" type="slidenum">
              <a:rPr lang="en-GB" smtClean="0"/>
              <a:pPr>
                <a:defRPr/>
              </a:pPr>
              <a:t>4</a:t>
            </a:fld>
            <a:endParaRPr lang="en-GB" dirty="0"/>
          </a:p>
        </p:txBody>
      </p:sp>
    </p:spTree>
    <p:extLst>
      <p:ext uri="{BB962C8B-B14F-4D97-AF65-F5344CB8AC3E}">
        <p14:creationId xmlns:p14="http://schemas.microsoft.com/office/powerpoint/2010/main" val="3652244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Tree>
    <p:extLst>
      <p:ext uri="{BB962C8B-B14F-4D97-AF65-F5344CB8AC3E}">
        <p14:creationId xmlns:p14="http://schemas.microsoft.com/office/powerpoint/2010/main" val="851572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Tree>
    <p:extLst>
      <p:ext uri="{BB962C8B-B14F-4D97-AF65-F5344CB8AC3E}">
        <p14:creationId xmlns:p14="http://schemas.microsoft.com/office/powerpoint/2010/main" val="1913770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Tree>
    <p:extLst>
      <p:ext uri="{BB962C8B-B14F-4D97-AF65-F5344CB8AC3E}">
        <p14:creationId xmlns:p14="http://schemas.microsoft.com/office/powerpoint/2010/main" val="3733276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Owners</a:t>
            </a:r>
            <a:r>
              <a:rPr lang="en-ZA" baseline="0" dirty="0"/>
              <a:t> can incentivise safer driving, to prevent crashes and damage to the vehicle.</a:t>
            </a:r>
            <a:endParaRPr lang="en-ZA" dirty="0"/>
          </a:p>
        </p:txBody>
      </p:sp>
    </p:spTree>
    <p:extLst>
      <p:ext uri="{BB962C8B-B14F-4D97-AF65-F5344CB8AC3E}">
        <p14:creationId xmlns:p14="http://schemas.microsoft.com/office/powerpoint/2010/main" val="1595777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Tree>
    <p:extLst>
      <p:ext uri="{BB962C8B-B14F-4D97-AF65-F5344CB8AC3E}">
        <p14:creationId xmlns:p14="http://schemas.microsoft.com/office/powerpoint/2010/main" val="3891531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ZA" sz="1200" kern="1200" dirty="0">
                <a:solidFill>
                  <a:schemeClr val="tx1"/>
                </a:solidFill>
                <a:effectLst/>
                <a:latin typeface="+mn-lt"/>
                <a:ea typeface="+mn-ea"/>
                <a:cs typeface="+mn-cs"/>
              </a:rPr>
              <a:t>Thank you for your time, </a:t>
            </a:r>
            <a:r>
              <a:rPr lang="en-ZA" sz="1200" kern="1200" baseline="0" dirty="0">
                <a:solidFill>
                  <a:schemeClr val="tx1"/>
                </a:solidFill>
                <a:effectLst/>
                <a:latin typeface="+mn-lt"/>
                <a:ea typeface="+mn-ea"/>
                <a:cs typeface="+mn-cs"/>
              </a:rPr>
              <a:t>and welcome any questions you may have. </a:t>
            </a:r>
            <a:endParaRPr lang="en-ZA" sz="1200" kern="1200" dirty="0">
              <a:solidFill>
                <a:schemeClr val="tx1"/>
              </a:solidFill>
              <a:effectLst/>
              <a:latin typeface="+mn-lt"/>
              <a:ea typeface="+mn-ea"/>
              <a:cs typeface="+mn-cs"/>
            </a:endParaRPr>
          </a:p>
          <a:p>
            <a:r>
              <a:rPr lang="en-ZA"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a:xfrm>
            <a:off x="3810491" y="9419743"/>
            <a:ext cx="2956541" cy="542498"/>
          </a:xfrm>
          <a:prstGeom prst="rect">
            <a:avLst/>
          </a:prstGeom>
        </p:spPr>
        <p:txBody>
          <a:bodyPr/>
          <a:lstStyle/>
          <a:p>
            <a:fld id="{DEF00F61-CDCD-4F25-A4DD-45B65A47C171}" type="slidenum">
              <a:rPr lang="en-ZA" smtClean="0"/>
              <a:t>10</a:t>
            </a:fld>
            <a:endParaRPr lang="en-ZA"/>
          </a:p>
        </p:txBody>
      </p:sp>
    </p:spTree>
    <p:extLst>
      <p:ext uri="{BB962C8B-B14F-4D97-AF65-F5344CB8AC3E}">
        <p14:creationId xmlns:p14="http://schemas.microsoft.com/office/powerpoint/2010/main" val="2666351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First Page">
    <p:spTree>
      <p:nvGrpSpPr>
        <p:cNvPr id="1" name=""/>
        <p:cNvGrpSpPr/>
        <p:nvPr/>
      </p:nvGrpSpPr>
      <p:grpSpPr>
        <a:xfrm>
          <a:off x="0" y="0"/>
          <a:ext cx="0" cy="0"/>
          <a:chOff x="0" y="0"/>
          <a:chExt cx="0" cy="0"/>
        </a:xfrm>
      </p:grpSpPr>
      <p:sp>
        <p:nvSpPr>
          <p:cNvPr id="16" name="Shape 16"/>
          <p:cNvSpPr/>
          <p:nvPr/>
        </p:nvSpPr>
        <p:spPr>
          <a:xfrm>
            <a:off x="480499" y="3562771"/>
            <a:ext cx="86097" cy="2217821"/>
          </a:xfrm>
          <a:prstGeom prst="rect">
            <a:avLst/>
          </a:prstGeom>
          <a:solidFill>
            <a:srgbClr val="1293DB"/>
          </a:solidFill>
          <a:ln w="3175">
            <a:miter lim="400000"/>
          </a:ln>
        </p:spPr>
        <p:txBody>
          <a:bodyPr lIns="27093" tIns="27093" rIns="27093" bIns="27093" anchor="ctr"/>
          <a:lstStyle/>
          <a:p>
            <a:pPr lvl="0">
              <a:defRPr sz="2200">
                <a:solidFill>
                  <a:srgbClr val="FFFFFF"/>
                </a:solidFill>
                <a:latin typeface="Avenir Next"/>
                <a:ea typeface="Avenir Next"/>
                <a:cs typeface="Avenir Next"/>
                <a:sym typeface="Avenir Next"/>
              </a:defRPr>
            </a:pPr>
            <a:endParaRPr/>
          </a:p>
        </p:txBody>
      </p:sp>
      <p:sp>
        <p:nvSpPr>
          <p:cNvPr id="3" name="Espace réservé pour une image  2"/>
          <p:cNvSpPr>
            <a:spLocks noGrp="1"/>
          </p:cNvSpPr>
          <p:nvPr>
            <p:ph type="pic" sz="quarter" idx="10"/>
          </p:nvPr>
        </p:nvSpPr>
        <p:spPr>
          <a:xfrm>
            <a:off x="4594225" y="846138"/>
            <a:ext cx="6124575" cy="6269037"/>
          </a:xfrm>
          <a:prstGeom prst="rect">
            <a:avLst/>
          </a:prstGeom>
        </p:spPr>
        <p:txBody>
          <a:bodyPr vert="horz"/>
          <a:lstStyle/>
          <a:p>
            <a:r>
              <a:rPr lang="en-US"/>
              <a:t>Click icon to add picture</a:t>
            </a:r>
            <a:endParaRPr lang="fr-FR"/>
          </a:p>
        </p:txBody>
      </p:sp>
      <p:sp>
        <p:nvSpPr>
          <p:cNvPr id="6" name="Shape 2"/>
          <p:cNvSpPr/>
          <p:nvPr userDrawn="1"/>
        </p:nvSpPr>
        <p:spPr>
          <a:xfrm>
            <a:off x="12201164" y="0"/>
            <a:ext cx="446115" cy="630812"/>
          </a:xfrm>
          <a:prstGeom prst="rect">
            <a:avLst/>
          </a:prstGeom>
          <a:solidFill>
            <a:srgbClr val="1293DB"/>
          </a:solidFill>
          <a:ln w="3175">
            <a:miter lim="400000"/>
          </a:ln>
        </p:spPr>
        <p:txBody>
          <a:bodyPr lIns="27093" tIns="27093" rIns="27093" bIns="27093" anchor="ctr"/>
          <a:lstStyle/>
          <a:p>
            <a:pPr lvl="0">
              <a:defRPr sz="2200">
                <a:solidFill>
                  <a:srgbClr val="FFFFFF"/>
                </a:solidFill>
                <a:latin typeface="Avenir Next"/>
                <a:ea typeface="Avenir Next"/>
                <a:cs typeface="Avenir Next"/>
                <a:sym typeface="Avenir Next"/>
              </a:defRPr>
            </a:pPr>
            <a:endParaRPr/>
          </a:p>
        </p:txBody>
      </p:sp>
      <p:sp>
        <p:nvSpPr>
          <p:cNvPr id="10" name="Shape 3"/>
          <p:cNvSpPr>
            <a:spLocks noGrp="1"/>
          </p:cNvSpPr>
          <p:nvPr>
            <p:ph type="sldNum" sz="quarter" idx="2"/>
          </p:nvPr>
        </p:nvSpPr>
        <p:spPr>
          <a:xfrm>
            <a:off x="12277392" y="259417"/>
            <a:ext cx="293659" cy="361529"/>
          </a:xfrm>
          <a:prstGeom prst="rect">
            <a:avLst/>
          </a:prstGeom>
          <a:ln w="3175">
            <a:miter lim="400000"/>
          </a:ln>
        </p:spPr>
        <p:txBody>
          <a:bodyPr wrap="none" lIns="0" tIns="0" rIns="0" bIns="0">
            <a:spAutoFit/>
          </a:bodyPr>
          <a:lstStyle>
            <a:lvl1pPr>
              <a:defRPr sz="2400">
                <a:solidFill>
                  <a:srgbClr val="FFFFFF"/>
                </a:solidFill>
                <a:latin typeface="DIN Condensed"/>
                <a:ea typeface="DIN Condensed"/>
                <a:cs typeface="DIN Condensed"/>
                <a:sym typeface="DIN Condensed"/>
              </a:defRPr>
            </a:lvl1pPr>
          </a:lstStyle>
          <a:p>
            <a:fld id="{3A1771DA-3F74-4A5D-9BC1-1896BA38ED6B}" type="slidenum">
              <a:rPr lang="en-ZA" smtClean="0"/>
              <a:t>‹#›</a:t>
            </a:fld>
            <a:endParaRPr lang="en-ZA" dirty="0"/>
          </a:p>
        </p:txBody>
      </p:sp>
    </p:spTree>
    <p:extLst>
      <p:ext uri="{BB962C8B-B14F-4D97-AF65-F5344CB8AC3E}">
        <p14:creationId xmlns:p14="http://schemas.microsoft.com/office/powerpoint/2010/main" val="1417253006"/>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Image">
    <p:spTree>
      <p:nvGrpSpPr>
        <p:cNvPr id="1" name=""/>
        <p:cNvGrpSpPr/>
        <p:nvPr/>
      </p:nvGrpSpPr>
      <p:grpSpPr>
        <a:xfrm>
          <a:off x="0" y="0"/>
          <a:ext cx="0" cy="0"/>
          <a:chOff x="0" y="0"/>
          <a:chExt cx="0" cy="0"/>
        </a:xfrm>
      </p:grpSpPr>
      <p:sp>
        <p:nvSpPr>
          <p:cNvPr id="5" name="Espace réservé pour une image  2"/>
          <p:cNvSpPr>
            <a:spLocks noGrp="1"/>
          </p:cNvSpPr>
          <p:nvPr>
            <p:ph type="pic" sz="quarter" idx="10"/>
          </p:nvPr>
        </p:nvSpPr>
        <p:spPr>
          <a:xfrm>
            <a:off x="-2" y="358580"/>
            <a:ext cx="13004801" cy="7503592"/>
          </a:xfrm>
          <a:prstGeom prst="rect">
            <a:avLst/>
          </a:prstGeom>
        </p:spPr>
        <p:txBody>
          <a:bodyPr vert="horz"/>
          <a:lstStyle/>
          <a:p>
            <a:r>
              <a:rPr lang="en-US"/>
              <a:t>Click icon to add picture</a:t>
            </a:r>
            <a:endParaRPr lang="fr-FR"/>
          </a:p>
        </p:txBody>
      </p:sp>
      <p:sp>
        <p:nvSpPr>
          <p:cNvPr id="4" name="Shape 80"/>
          <p:cNvSpPr>
            <a:spLocks noGrp="1"/>
          </p:cNvSpPr>
          <p:nvPr>
            <p:ph type="sldNum" sz="quarter" idx="2"/>
          </p:nvPr>
        </p:nvSpPr>
        <p:spPr>
          <a:xfrm>
            <a:off x="12277392" y="263319"/>
            <a:ext cx="293659" cy="361529"/>
          </a:xfrm>
          <a:prstGeom prst="rect">
            <a:avLst/>
          </a:prstGeom>
        </p:spPr>
        <p:txBody>
          <a:bodyPr/>
          <a:lstStyle/>
          <a:p>
            <a:fld id="{3A1771DA-3F74-4A5D-9BC1-1896BA38ED6B}" type="slidenum">
              <a:rPr lang="en-ZA" smtClean="0"/>
              <a:t>‹#›</a:t>
            </a:fld>
            <a:endParaRPr lang="en-ZA" dirty="0"/>
          </a:p>
        </p:txBody>
      </p:sp>
    </p:spTree>
    <p:extLst>
      <p:ext uri="{BB962C8B-B14F-4D97-AF65-F5344CB8AC3E}">
        <p14:creationId xmlns:p14="http://schemas.microsoft.com/office/powerpoint/2010/main" val="3315074682"/>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Colours">
    <p:spTree>
      <p:nvGrpSpPr>
        <p:cNvPr id="1" name=""/>
        <p:cNvGrpSpPr/>
        <p:nvPr/>
      </p:nvGrpSpPr>
      <p:grpSpPr>
        <a:xfrm>
          <a:off x="0" y="0"/>
          <a:ext cx="0" cy="0"/>
          <a:chOff x="0" y="0"/>
          <a:chExt cx="0" cy="0"/>
        </a:xfrm>
      </p:grpSpPr>
      <p:sp>
        <p:nvSpPr>
          <p:cNvPr id="71" name="Shape 71"/>
          <p:cNvSpPr/>
          <p:nvPr/>
        </p:nvSpPr>
        <p:spPr>
          <a:xfrm>
            <a:off x="4335806" y="0"/>
            <a:ext cx="2166594" cy="9753601"/>
          </a:xfrm>
          <a:prstGeom prst="rect">
            <a:avLst/>
          </a:prstGeom>
          <a:solidFill>
            <a:srgbClr val="D6CD15"/>
          </a:solidFill>
          <a:ln w="3175">
            <a:miter lim="400000"/>
          </a:ln>
        </p:spPr>
        <p:txBody>
          <a:bodyPr lIns="27093" tIns="27093" rIns="27093" bIns="27093" anchor="ctr"/>
          <a:lstStyle/>
          <a:p>
            <a:pPr lvl="0">
              <a:defRPr sz="2200">
                <a:solidFill>
                  <a:srgbClr val="FFFFFF"/>
                </a:solidFill>
                <a:latin typeface="Avenir Next"/>
                <a:ea typeface="Avenir Next"/>
                <a:cs typeface="Avenir Next"/>
                <a:sym typeface="Avenir Next"/>
              </a:defRPr>
            </a:pPr>
            <a:endParaRPr/>
          </a:p>
        </p:txBody>
      </p:sp>
      <p:sp>
        <p:nvSpPr>
          <p:cNvPr id="72" name="Shape 72"/>
          <p:cNvSpPr/>
          <p:nvPr/>
        </p:nvSpPr>
        <p:spPr>
          <a:xfrm>
            <a:off x="2168557" y="0"/>
            <a:ext cx="2169214" cy="9753600"/>
          </a:xfrm>
          <a:prstGeom prst="rect">
            <a:avLst/>
          </a:prstGeom>
          <a:solidFill>
            <a:srgbClr val="00CD78"/>
          </a:solidFill>
          <a:ln w="3175">
            <a:miter lim="400000"/>
          </a:ln>
        </p:spPr>
        <p:txBody>
          <a:bodyPr lIns="27093" tIns="27093" rIns="27093" bIns="27093" anchor="ctr"/>
          <a:lstStyle/>
          <a:p>
            <a:pPr lvl="0">
              <a:defRPr sz="2200">
                <a:solidFill>
                  <a:srgbClr val="FFFFFF"/>
                </a:solidFill>
                <a:latin typeface="Avenir Next"/>
                <a:ea typeface="Avenir Next"/>
                <a:cs typeface="Avenir Next"/>
                <a:sym typeface="Avenir Next"/>
              </a:defRPr>
            </a:pPr>
            <a:endParaRPr/>
          </a:p>
        </p:txBody>
      </p:sp>
      <p:sp>
        <p:nvSpPr>
          <p:cNvPr id="73" name="Shape 73"/>
          <p:cNvSpPr/>
          <p:nvPr/>
        </p:nvSpPr>
        <p:spPr>
          <a:xfrm>
            <a:off x="-1" y="0"/>
            <a:ext cx="2169214" cy="9753600"/>
          </a:xfrm>
          <a:prstGeom prst="rect">
            <a:avLst/>
          </a:prstGeom>
          <a:solidFill>
            <a:srgbClr val="1293DB"/>
          </a:solidFill>
          <a:ln w="3175">
            <a:miter lim="400000"/>
          </a:ln>
        </p:spPr>
        <p:txBody>
          <a:bodyPr lIns="27093" tIns="27093" rIns="27093" bIns="27093" anchor="ctr"/>
          <a:lstStyle/>
          <a:p>
            <a:pPr lvl="0">
              <a:defRPr sz="2200">
                <a:solidFill>
                  <a:srgbClr val="FFFFFF"/>
                </a:solidFill>
                <a:latin typeface="Avenir Next"/>
                <a:ea typeface="Avenir Next"/>
                <a:cs typeface="Avenir Next"/>
                <a:sym typeface="Avenir Next"/>
              </a:defRPr>
            </a:pPr>
            <a:endParaRPr/>
          </a:p>
        </p:txBody>
      </p:sp>
      <p:sp>
        <p:nvSpPr>
          <p:cNvPr id="74" name="Shape 74"/>
          <p:cNvSpPr/>
          <p:nvPr/>
        </p:nvSpPr>
        <p:spPr>
          <a:xfrm>
            <a:off x="10838206" y="0"/>
            <a:ext cx="2166595" cy="9753601"/>
          </a:xfrm>
          <a:prstGeom prst="rect">
            <a:avLst/>
          </a:prstGeom>
          <a:solidFill>
            <a:srgbClr val="A64CDB"/>
          </a:solidFill>
          <a:ln w="3175">
            <a:miter lim="400000"/>
          </a:ln>
        </p:spPr>
        <p:txBody>
          <a:bodyPr lIns="27093" tIns="27093" rIns="27093" bIns="27093" anchor="ctr"/>
          <a:lstStyle/>
          <a:p>
            <a:pPr lvl="0">
              <a:defRPr sz="2200">
                <a:solidFill>
                  <a:srgbClr val="FFFFFF"/>
                </a:solidFill>
                <a:latin typeface="Avenir Next"/>
                <a:ea typeface="Avenir Next"/>
                <a:cs typeface="Avenir Next"/>
                <a:sym typeface="Avenir Next"/>
              </a:defRPr>
            </a:pPr>
            <a:endParaRPr/>
          </a:p>
        </p:txBody>
      </p:sp>
      <p:sp>
        <p:nvSpPr>
          <p:cNvPr id="75" name="Shape 75"/>
          <p:cNvSpPr/>
          <p:nvPr/>
        </p:nvSpPr>
        <p:spPr>
          <a:xfrm>
            <a:off x="8668993" y="0"/>
            <a:ext cx="2169214" cy="9753600"/>
          </a:xfrm>
          <a:prstGeom prst="rect">
            <a:avLst/>
          </a:prstGeom>
          <a:solidFill>
            <a:srgbClr val="DB3624"/>
          </a:solidFill>
          <a:ln w="3175">
            <a:miter lim="400000"/>
          </a:ln>
        </p:spPr>
        <p:txBody>
          <a:bodyPr lIns="27093" tIns="27093" rIns="27093" bIns="27093" anchor="ctr"/>
          <a:lstStyle/>
          <a:p>
            <a:pPr lvl="0">
              <a:defRPr sz="2200">
                <a:solidFill>
                  <a:srgbClr val="FFFFFF"/>
                </a:solidFill>
                <a:latin typeface="Avenir Next"/>
                <a:ea typeface="Avenir Next"/>
                <a:cs typeface="Avenir Next"/>
                <a:sym typeface="Avenir Next"/>
              </a:defRPr>
            </a:pPr>
            <a:endParaRPr/>
          </a:p>
        </p:txBody>
      </p:sp>
      <p:sp>
        <p:nvSpPr>
          <p:cNvPr id="76" name="Shape 76"/>
          <p:cNvSpPr/>
          <p:nvPr/>
        </p:nvSpPr>
        <p:spPr>
          <a:xfrm>
            <a:off x="6502400" y="-1"/>
            <a:ext cx="2169213" cy="9753601"/>
          </a:xfrm>
          <a:prstGeom prst="rect">
            <a:avLst/>
          </a:prstGeom>
          <a:solidFill>
            <a:srgbClr val="D87328"/>
          </a:solidFill>
          <a:ln w="3175">
            <a:miter lim="400000"/>
          </a:ln>
        </p:spPr>
        <p:txBody>
          <a:bodyPr lIns="27093" tIns="27093" rIns="27093" bIns="27093" anchor="ctr"/>
          <a:lstStyle/>
          <a:p>
            <a:pPr lvl="0">
              <a:defRPr sz="2200">
                <a:solidFill>
                  <a:srgbClr val="FFFFFF"/>
                </a:solidFill>
                <a:latin typeface="Avenir Next"/>
                <a:ea typeface="Avenir Next"/>
                <a:cs typeface="Avenir Next"/>
                <a:sym typeface="Avenir Next"/>
              </a:defRPr>
            </a:pPr>
            <a:endParaRPr/>
          </a:p>
        </p:txBody>
      </p:sp>
      <p:sp>
        <p:nvSpPr>
          <p:cNvPr id="77" name="Shape 77"/>
          <p:cNvSpPr/>
          <p:nvPr/>
        </p:nvSpPr>
        <p:spPr>
          <a:xfrm>
            <a:off x="-54188" y="3231383"/>
            <a:ext cx="13060299" cy="5579904"/>
          </a:xfrm>
          <a:prstGeom prst="rect">
            <a:avLst/>
          </a:prstGeom>
          <a:solidFill>
            <a:srgbClr val="53585F">
              <a:alpha val="49713"/>
            </a:srgbClr>
          </a:solidFill>
          <a:ln w="3175">
            <a:miter lim="400000"/>
          </a:ln>
        </p:spPr>
        <p:txBody>
          <a:bodyPr lIns="0" tIns="0" rIns="0" bIns="0" anchor="ctr"/>
          <a:lstStyle/>
          <a:p>
            <a:pPr lvl="0">
              <a:defRPr sz="2200">
                <a:solidFill>
                  <a:srgbClr val="FFFFFF"/>
                </a:solidFill>
                <a:latin typeface="Avenir Next"/>
                <a:ea typeface="Avenir Next"/>
                <a:cs typeface="Avenir Next"/>
                <a:sym typeface="Avenir Next"/>
              </a:defRPr>
            </a:pPr>
            <a:endParaRPr/>
          </a:p>
        </p:txBody>
      </p:sp>
    </p:spTree>
    <p:extLst>
      <p:ext uri="{BB962C8B-B14F-4D97-AF65-F5344CB8AC3E}">
        <p14:creationId xmlns:p14="http://schemas.microsoft.com/office/powerpoint/2010/main" val="4055908689"/>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lan">
    <p:spTree>
      <p:nvGrpSpPr>
        <p:cNvPr id="1" name=""/>
        <p:cNvGrpSpPr/>
        <p:nvPr/>
      </p:nvGrpSpPr>
      <p:grpSpPr>
        <a:xfrm>
          <a:off x="0" y="0"/>
          <a:ext cx="0" cy="0"/>
          <a:chOff x="0" y="0"/>
          <a:chExt cx="0" cy="0"/>
        </a:xfrm>
      </p:grpSpPr>
      <p:sp>
        <p:nvSpPr>
          <p:cNvPr id="79" name="Shape 79"/>
          <p:cNvSpPr/>
          <p:nvPr/>
        </p:nvSpPr>
        <p:spPr>
          <a:xfrm>
            <a:off x="12201164" y="3902"/>
            <a:ext cx="446115" cy="630812"/>
          </a:xfrm>
          <a:prstGeom prst="rect">
            <a:avLst/>
          </a:prstGeom>
          <a:solidFill>
            <a:srgbClr val="1293DB"/>
          </a:solidFill>
          <a:ln w="3175">
            <a:miter lim="400000"/>
          </a:ln>
        </p:spPr>
        <p:txBody>
          <a:bodyPr lIns="27093" tIns="27093" rIns="27093" bIns="27093" anchor="ctr"/>
          <a:lstStyle/>
          <a:p>
            <a:pPr lvl="0">
              <a:defRPr sz="2200">
                <a:solidFill>
                  <a:srgbClr val="FFFFFF"/>
                </a:solidFill>
                <a:latin typeface="Avenir Next"/>
                <a:ea typeface="Avenir Next"/>
                <a:cs typeface="Avenir Next"/>
                <a:sym typeface="Avenir Next"/>
              </a:defRPr>
            </a:pPr>
            <a:endParaRPr/>
          </a:p>
        </p:txBody>
      </p:sp>
      <p:sp>
        <p:nvSpPr>
          <p:cNvPr id="80" name="Shape 80"/>
          <p:cNvSpPr>
            <a:spLocks noGrp="1"/>
          </p:cNvSpPr>
          <p:nvPr>
            <p:ph type="sldNum" sz="quarter" idx="2"/>
          </p:nvPr>
        </p:nvSpPr>
        <p:spPr>
          <a:xfrm>
            <a:off x="12277392" y="263319"/>
            <a:ext cx="293659" cy="361529"/>
          </a:xfrm>
          <a:prstGeom prst="rect">
            <a:avLst/>
          </a:prstGeom>
        </p:spPr>
        <p:txBody>
          <a:bodyPr/>
          <a:lstStyle/>
          <a:p>
            <a:fld id="{3A1771DA-3F74-4A5D-9BC1-1896BA38ED6B}" type="slidenum">
              <a:rPr lang="en-ZA" smtClean="0"/>
              <a:t>‹#›</a:t>
            </a:fld>
            <a:endParaRPr lang="en-ZA" dirty="0"/>
          </a:p>
        </p:txBody>
      </p:sp>
      <p:sp>
        <p:nvSpPr>
          <p:cNvPr id="81" name="Shape 81"/>
          <p:cNvSpPr>
            <a:spLocks noGrp="1"/>
          </p:cNvSpPr>
          <p:nvPr>
            <p:ph type="title"/>
          </p:nvPr>
        </p:nvSpPr>
        <p:spPr>
          <a:prstGeom prst="rect">
            <a:avLst/>
          </a:prstGeom>
        </p:spPr>
        <p:txBody>
          <a:bodyPr/>
          <a:lstStyle/>
          <a:p>
            <a:pPr lvl="0">
              <a:defRPr sz="1800" cap="none">
                <a:solidFill>
                  <a:srgbClr val="000000"/>
                </a:solidFill>
              </a:defRPr>
            </a:pPr>
            <a:r>
              <a:rPr lang="en-US" sz="5600" cap="all">
                <a:solidFill>
                  <a:srgbClr val="53585F"/>
                </a:solidFill>
              </a:rPr>
              <a:t>Click to edit Master title style</a:t>
            </a:r>
            <a:endParaRPr sz="5600" cap="all">
              <a:solidFill>
                <a:srgbClr val="53585F"/>
              </a:solidFill>
            </a:endParaRPr>
          </a:p>
        </p:txBody>
      </p:sp>
    </p:spTree>
    <p:extLst>
      <p:ext uri="{BB962C8B-B14F-4D97-AF65-F5344CB8AC3E}">
        <p14:creationId xmlns:p14="http://schemas.microsoft.com/office/powerpoint/2010/main" val="419136403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ransition 2">
    <p:spTree>
      <p:nvGrpSpPr>
        <p:cNvPr id="1" name=""/>
        <p:cNvGrpSpPr/>
        <p:nvPr/>
      </p:nvGrpSpPr>
      <p:grpSpPr>
        <a:xfrm>
          <a:off x="0" y="0"/>
          <a:ext cx="0" cy="0"/>
          <a:chOff x="0" y="0"/>
          <a:chExt cx="0" cy="0"/>
        </a:xfrm>
      </p:grpSpPr>
      <p:sp>
        <p:nvSpPr>
          <p:cNvPr id="3" name="Shape 80"/>
          <p:cNvSpPr>
            <a:spLocks noGrp="1"/>
          </p:cNvSpPr>
          <p:nvPr>
            <p:ph type="sldNum" sz="quarter" idx="2"/>
          </p:nvPr>
        </p:nvSpPr>
        <p:spPr>
          <a:xfrm>
            <a:off x="12277392" y="263319"/>
            <a:ext cx="293659" cy="361529"/>
          </a:xfrm>
          <a:prstGeom prst="rect">
            <a:avLst/>
          </a:prstGeom>
        </p:spPr>
        <p:txBody>
          <a:bodyPr/>
          <a:lstStyle/>
          <a:p>
            <a:fld id="{3A1771DA-3F74-4A5D-9BC1-1896BA38ED6B}" type="slidenum">
              <a:rPr lang="en-ZA" smtClean="0"/>
              <a:t>‹#›</a:t>
            </a:fld>
            <a:endParaRPr lang="en-ZA" dirty="0"/>
          </a:p>
        </p:txBody>
      </p:sp>
    </p:spTree>
    <p:extLst>
      <p:ext uri="{BB962C8B-B14F-4D97-AF65-F5344CB8AC3E}">
        <p14:creationId xmlns:p14="http://schemas.microsoft.com/office/powerpoint/2010/main" val="3776514832"/>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ransition 4">
    <p:spTree>
      <p:nvGrpSpPr>
        <p:cNvPr id="1" name=""/>
        <p:cNvGrpSpPr/>
        <p:nvPr/>
      </p:nvGrpSpPr>
      <p:grpSpPr>
        <a:xfrm>
          <a:off x="0" y="0"/>
          <a:ext cx="0" cy="0"/>
          <a:chOff x="0" y="0"/>
          <a:chExt cx="0" cy="0"/>
        </a:xfrm>
      </p:grpSpPr>
      <p:sp>
        <p:nvSpPr>
          <p:cNvPr id="3" name="Shape 80"/>
          <p:cNvSpPr>
            <a:spLocks noGrp="1"/>
          </p:cNvSpPr>
          <p:nvPr>
            <p:ph type="sldNum" sz="quarter" idx="2"/>
          </p:nvPr>
        </p:nvSpPr>
        <p:spPr>
          <a:xfrm>
            <a:off x="12277392" y="263319"/>
            <a:ext cx="293659" cy="361529"/>
          </a:xfrm>
          <a:prstGeom prst="rect">
            <a:avLst/>
          </a:prstGeom>
        </p:spPr>
        <p:txBody>
          <a:bodyPr/>
          <a:lstStyle/>
          <a:p>
            <a:fld id="{3A1771DA-3F74-4A5D-9BC1-1896BA38ED6B}" type="slidenum">
              <a:rPr lang="en-ZA" smtClean="0"/>
              <a:t>‹#›</a:t>
            </a:fld>
            <a:endParaRPr lang="en-ZA" dirty="0"/>
          </a:p>
        </p:txBody>
      </p:sp>
    </p:spTree>
    <p:extLst>
      <p:ext uri="{BB962C8B-B14F-4D97-AF65-F5344CB8AC3E}">
        <p14:creationId xmlns:p14="http://schemas.microsoft.com/office/powerpoint/2010/main" val="1900394229"/>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ransition 6">
    <p:spTree>
      <p:nvGrpSpPr>
        <p:cNvPr id="1" name=""/>
        <p:cNvGrpSpPr/>
        <p:nvPr/>
      </p:nvGrpSpPr>
      <p:grpSpPr>
        <a:xfrm>
          <a:off x="0" y="0"/>
          <a:ext cx="0" cy="0"/>
          <a:chOff x="0" y="0"/>
          <a:chExt cx="0" cy="0"/>
        </a:xfrm>
      </p:grpSpPr>
      <p:sp>
        <p:nvSpPr>
          <p:cNvPr id="3" name="Shape 80"/>
          <p:cNvSpPr>
            <a:spLocks noGrp="1"/>
          </p:cNvSpPr>
          <p:nvPr>
            <p:ph type="sldNum" sz="quarter" idx="2"/>
          </p:nvPr>
        </p:nvSpPr>
        <p:spPr>
          <a:xfrm>
            <a:off x="12277392" y="263319"/>
            <a:ext cx="293659" cy="361529"/>
          </a:xfrm>
          <a:prstGeom prst="rect">
            <a:avLst/>
          </a:prstGeom>
        </p:spPr>
        <p:txBody>
          <a:bodyPr/>
          <a:lstStyle/>
          <a:p>
            <a:fld id="{3A1771DA-3F74-4A5D-9BC1-1896BA38ED6B}" type="slidenum">
              <a:rPr lang="en-ZA" smtClean="0"/>
              <a:t>‹#›</a:t>
            </a:fld>
            <a:endParaRPr lang="en-ZA" dirty="0"/>
          </a:p>
        </p:txBody>
      </p:sp>
    </p:spTree>
    <p:extLst>
      <p:ext uri="{BB962C8B-B14F-4D97-AF65-F5344CB8AC3E}">
        <p14:creationId xmlns:p14="http://schemas.microsoft.com/office/powerpoint/2010/main" val="632887683"/>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le Only">
    <p:spTree>
      <p:nvGrpSpPr>
        <p:cNvPr id="1" name=""/>
        <p:cNvGrpSpPr/>
        <p:nvPr/>
      </p:nvGrpSpPr>
      <p:grpSpPr>
        <a:xfrm>
          <a:off x="0" y="0"/>
          <a:ext cx="0" cy="0"/>
          <a:chOff x="0" y="0"/>
          <a:chExt cx="0" cy="0"/>
        </a:xfrm>
      </p:grpSpPr>
      <p:sp>
        <p:nvSpPr>
          <p:cNvPr id="89" name="Shape 89"/>
          <p:cNvSpPr/>
          <p:nvPr/>
        </p:nvSpPr>
        <p:spPr>
          <a:xfrm>
            <a:off x="12201164" y="3902"/>
            <a:ext cx="446115" cy="630812"/>
          </a:xfrm>
          <a:prstGeom prst="rect">
            <a:avLst/>
          </a:prstGeom>
          <a:solidFill>
            <a:srgbClr val="1293DB"/>
          </a:solidFill>
          <a:ln w="3175">
            <a:miter lim="400000"/>
          </a:ln>
        </p:spPr>
        <p:txBody>
          <a:bodyPr lIns="27093" tIns="27093" rIns="27093" bIns="27093" anchor="ctr"/>
          <a:lstStyle/>
          <a:p>
            <a:pPr lvl="0">
              <a:defRPr sz="2200">
                <a:solidFill>
                  <a:srgbClr val="FFFFFF"/>
                </a:solidFill>
                <a:latin typeface="Avenir Next"/>
                <a:ea typeface="Avenir Next"/>
                <a:cs typeface="Avenir Next"/>
                <a:sym typeface="Avenir Next"/>
              </a:defRPr>
            </a:pPr>
            <a:endParaRPr/>
          </a:p>
        </p:txBody>
      </p:sp>
      <p:sp>
        <p:nvSpPr>
          <p:cNvPr id="90" name="Shape 90"/>
          <p:cNvSpPr>
            <a:spLocks noGrp="1"/>
          </p:cNvSpPr>
          <p:nvPr>
            <p:ph type="sldNum" sz="quarter" idx="2"/>
          </p:nvPr>
        </p:nvSpPr>
        <p:spPr>
          <a:xfrm>
            <a:off x="12277392" y="263319"/>
            <a:ext cx="293659" cy="361529"/>
          </a:xfrm>
          <a:prstGeom prst="rect">
            <a:avLst/>
          </a:prstGeom>
        </p:spPr>
        <p:txBody>
          <a:bodyPr/>
          <a:lstStyle/>
          <a:p>
            <a:fld id="{3A1771DA-3F74-4A5D-9BC1-1896BA38ED6B}" type="slidenum">
              <a:rPr lang="en-ZA" smtClean="0"/>
              <a:t>‹#›</a:t>
            </a:fld>
            <a:endParaRPr lang="en-ZA"/>
          </a:p>
        </p:txBody>
      </p:sp>
      <p:sp>
        <p:nvSpPr>
          <p:cNvPr id="91" name="Shape 91"/>
          <p:cNvSpPr>
            <a:spLocks noGrp="1"/>
          </p:cNvSpPr>
          <p:nvPr>
            <p:ph type="title"/>
          </p:nvPr>
        </p:nvSpPr>
        <p:spPr>
          <a:prstGeom prst="rect">
            <a:avLst/>
          </a:prstGeom>
        </p:spPr>
        <p:txBody>
          <a:bodyPr/>
          <a:lstStyle/>
          <a:p>
            <a:pPr lvl="0">
              <a:defRPr sz="1800" cap="none">
                <a:solidFill>
                  <a:srgbClr val="000000"/>
                </a:solidFill>
              </a:defRPr>
            </a:pPr>
            <a:r>
              <a:rPr lang="en-US" sz="5600" cap="all">
                <a:solidFill>
                  <a:srgbClr val="53585F"/>
                </a:solidFill>
              </a:rPr>
              <a:t>Click to edit Master title style</a:t>
            </a:r>
            <a:endParaRPr sz="5600" cap="all">
              <a:solidFill>
                <a:srgbClr val="53585F"/>
              </a:solidFill>
            </a:endParaRPr>
          </a:p>
        </p:txBody>
      </p:sp>
    </p:spTree>
    <p:extLst>
      <p:ext uri="{BB962C8B-B14F-4D97-AF65-F5344CB8AC3E}">
        <p14:creationId xmlns:p14="http://schemas.microsoft.com/office/powerpoint/2010/main" val="776611761"/>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Graph 1">
    <p:spTree>
      <p:nvGrpSpPr>
        <p:cNvPr id="1" name=""/>
        <p:cNvGrpSpPr/>
        <p:nvPr/>
      </p:nvGrpSpPr>
      <p:grpSpPr>
        <a:xfrm>
          <a:off x="0" y="0"/>
          <a:ext cx="0" cy="0"/>
          <a:chOff x="0" y="0"/>
          <a:chExt cx="0" cy="0"/>
        </a:xfrm>
      </p:grpSpPr>
      <p:sp>
        <p:nvSpPr>
          <p:cNvPr id="93" name="Shape 93"/>
          <p:cNvSpPr/>
          <p:nvPr/>
        </p:nvSpPr>
        <p:spPr>
          <a:xfrm>
            <a:off x="12201164" y="3902"/>
            <a:ext cx="446115" cy="630812"/>
          </a:xfrm>
          <a:prstGeom prst="rect">
            <a:avLst/>
          </a:prstGeom>
          <a:solidFill>
            <a:srgbClr val="1293DB"/>
          </a:solidFill>
          <a:ln w="3175">
            <a:miter lim="400000"/>
          </a:ln>
        </p:spPr>
        <p:txBody>
          <a:bodyPr lIns="27093" tIns="27093" rIns="27093" bIns="27093" anchor="ctr"/>
          <a:lstStyle/>
          <a:p>
            <a:pPr lvl="0">
              <a:defRPr sz="2200">
                <a:solidFill>
                  <a:srgbClr val="FFFFFF"/>
                </a:solidFill>
                <a:latin typeface="Avenir Next"/>
                <a:ea typeface="Avenir Next"/>
                <a:cs typeface="Avenir Next"/>
                <a:sym typeface="Avenir Next"/>
              </a:defRPr>
            </a:pPr>
            <a:endParaRPr/>
          </a:p>
        </p:txBody>
      </p:sp>
      <p:sp>
        <p:nvSpPr>
          <p:cNvPr id="94" name="Shape 94"/>
          <p:cNvSpPr>
            <a:spLocks noGrp="1"/>
          </p:cNvSpPr>
          <p:nvPr>
            <p:ph type="sldNum" sz="quarter" idx="2"/>
          </p:nvPr>
        </p:nvSpPr>
        <p:spPr>
          <a:xfrm>
            <a:off x="12277392" y="263319"/>
            <a:ext cx="293659" cy="361529"/>
          </a:xfrm>
          <a:prstGeom prst="rect">
            <a:avLst/>
          </a:prstGeom>
        </p:spPr>
        <p:txBody>
          <a:bodyPr/>
          <a:lstStyle/>
          <a:p>
            <a:fld id="{3A1771DA-3F74-4A5D-9BC1-1896BA38ED6B}" type="slidenum">
              <a:rPr lang="en-ZA" smtClean="0"/>
              <a:t>‹#›</a:t>
            </a:fld>
            <a:endParaRPr lang="en-ZA"/>
          </a:p>
        </p:txBody>
      </p:sp>
      <p:sp>
        <p:nvSpPr>
          <p:cNvPr id="95" name="Shape 95"/>
          <p:cNvSpPr>
            <a:spLocks noGrp="1"/>
          </p:cNvSpPr>
          <p:nvPr>
            <p:ph type="title"/>
          </p:nvPr>
        </p:nvSpPr>
        <p:spPr>
          <a:prstGeom prst="rect">
            <a:avLst/>
          </a:prstGeom>
        </p:spPr>
        <p:txBody>
          <a:bodyPr/>
          <a:lstStyle/>
          <a:p>
            <a:pPr lvl="0">
              <a:defRPr sz="1800" cap="none">
                <a:solidFill>
                  <a:srgbClr val="000000"/>
                </a:solidFill>
              </a:defRPr>
            </a:pPr>
            <a:r>
              <a:rPr lang="en-US" sz="5600" cap="all">
                <a:solidFill>
                  <a:srgbClr val="53585F"/>
                </a:solidFill>
              </a:rPr>
              <a:t>Click to edit Master title style</a:t>
            </a:r>
            <a:endParaRPr sz="5600" cap="all">
              <a:solidFill>
                <a:srgbClr val="53585F"/>
              </a:solidFill>
            </a:endParaRPr>
          </a:p>
        </p:txBody>
      </p:sp>
    </p:spTree>
    <p:extLst>
      <p:ext uri="{BB962C8B-B14F-4D97-AF65-F5344CB8AC3E}">
        <p14:creationId xmlns:p14="http://schemas.microsoft.com/office/powerpoint/2010/main" val="2659879920"/>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Graph 2">
    <p:spTree>
      <p:nvGrpSpPr>
        <p:cNvPr id="1" name=""/>
        <p:cNvGrpSpPr/>
        <p:nvPr/>
      </p:nvGrpSpPr>
      <p:grpSpPr>
        <a:xfrm>
          <a:off x="0" y="0"/>
          <a:ext cx="0" cy="0"/>
          <a:chOff x="0" y="0"/>
          <a:chExt cx="0" cy="0"/>
        </a:xfrm>
      </p:grpSpPr>
      <p:sp>
        <p:nvSpPr>
          <p:cNvPr id="97" name="Shape 97"/>
          <p:cNvSpPr/>
          <p:nvPr/>
        </p:nvSpPr>
        <p:spPr>
          <a:xfrm>
            <a:off x="12201164" y="3902"/>
            <a:ext cx="446115" cy="630812"/>
          </a:xfrm>
          <a:prstGeom prst="rect">
            <a:avLst/>
          </a:prstGeom>
          <a:solidFill>
            <a:srgbClr val="1293DB"/>
          </a:solidFill>
          <a:ln w="3175">
            <a:miter lim="400000"/>
          </a:ln>
        </p:spPr>
        <p:txBody>
          <a:bodyPr lIns="27093" tIns="27093" rIns="27093" bIns="27093" anchor="ctr"/>
          <a:lstStyle/>
          <a:p>
            <a:pPr lvl="0">
              <a:defRPr sz="2200">
                <a:solidFill>
                  <a:srgbClr val="FFFFFF"/>
                </a:solidFill>
                <a:latin typeface="Avenir Next"/>
                <a:ea typeface="Avenir Next"/>
                <a:cs typeface="Avenir Next"/>
                <a:sym typeface="Avenir Next"/>
              </a:defRPr>
            </a:pPr>
            <a:endParaRPr/>
          </a:p>
        </p:txBody>
      </p:sp>
      <p:sp>
        <p:nvSpPr>
          <p:cNvPr id="98" name="Shape 98"/>
          <p:cNvSpPr>
            <a:spLocks noGrp="1"/>
          </p:cNvSpPr>
          <p:nvPr>
            <p:ph type="sldNum" sz="quarter" idx="2"/>
          </p:nvPr>
        </p:nvSpPr>
        <p:spPr>
          <a:xfrm>
            <a:off x="12277392" y="263319"/>
            <a:ext cx="293659" cy="361529"/>
          </a:xfrm>
          <a:prstGeom prst="rect">
            <a:avLst/>
          </a:prstGeom>
        </p:spPr>
        <p:txBody>
          <a:bodyPr/>
          <a:lstStyle/>
          <a:p>
            <a:fld id="{3A1771DA-3F74-4A5D-9BC1-1896BA38ED6B}" type="slidenum">
              <a:rPr lang="en-ZA" smtClean="0"/>
              <a:t>‹#›</a:t>
            </a:fld>
            <a:endParaRPr lang="en-ZA"/>
          </a:p>
        </p:txBody>
      </p:sp>
      <p:sp>
        <p:nvSpPr>
          <p:cNvPr id="99" name="Shape 99"/>
          <p:cNvSpPr>
            <a:spLocks noGrp="1"/>
          </p:cNvSpPr>
          <p:nvPr>
            <p:ph type="title"/>
          </p:nvPr>
        </p:nvSpPr>
        <p:spPr>
          <a:prstGeom prst="rect">
            <a:avLst/>
          </a:prstGeom>
        </p:spPr>
        <p:txBody>
          <a:bodyPr/>
          <a:lstStyle/>
          <a:p>
            <a:pPr lvl="0">
              <a:defRPr sz="1800" cap="none">
                <a:solidFill>
                  <a:srgbClr val="000000"/>
                </a:solidFill>
              </a:defRPr>
            </a:pPr>
            <a:r>
              <a:rPr lang="en-US" sz="5600" cap="all">
                <a:solidFill>
                  <a:srgbClr val="53585F"/>
                </a:solidFill>
              </a:rPr>
              <a:t>Click to edit Master title style</a:t>
            </a:r>
            <a:endParaRPr sz="5600" cap="all">
              <a:solidFill>
                <a:srgbClr val="53585F"/>
              </a:solidFill>
            </a:endParaRPr>
          </a:p>
        </p:txBody>
      </p:sp>
    </p:spTree>
    <p:extLst>
      <p:ext uri="{BB962C8B-B14F-4D97-AF65-F5344CB8AC3E}">
        <p14:creationId xmlns:p14="http://schemas.microsoft.com/office/powerpoint/2010/main" val="457149642"/>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Portfolio">
    <p:spTree>
      <p:nvGrpSpPr>
        <p:cNvPr id="1" name=""/>
        <p:cNvGrpSpPr/>
        <p:nvPr/>
      </p:nvGrpSpPr>
      <p:grpSpPr>
        <a:xfrm>
          <a:off x="0" y="0"/>
          <a:ext cx="0" cy="0"/>
          <a:chOff x="0" y="0"/>
          <a:chExt cx="0" cy="0"/>
        </a:xfrm>
      </p:grpSpPr>
      <p:sp>
        <p:nvSpPr>
          <p:cNvPr id="101" name="Shape 101"/>
          <p:cNvSpPr/>
          <p:nvPr/>
        </p:nvSpPr>
        <p:spPr>
          <a:xfrm>
            <a:off x="12201164" y="3902"/>
            <a:ext cx="446115" cy="630812"/>
          </a:xfrm>
          <a:prstGeom prst="rect">
            <a:avLst/>
          </a:prstGeom>
          <a:solidFill>
            <a:srgbClr val="1293DB"/>
          </a:solidFill>
          <a:ln w="3175">
            <a:miter lim="400000"/>
          </a:ln>
        </p:spPr>
        <p:txBody>
          <a:bodyPr lIns="27093" tIns="27093" rIns="27093" bIns="27093" anchor="ctr"/>
          <a:lstStyle/>
          <a:p>
            <a:pPr lvl="0">
              <a:defRPr sz="2200">
                <a:solidFill>
                  <a:srgbClr val="FFFFFF"/>
                </a:solidFill>
                <a:latin typeface="Avenir Next"/>
                <a:ea typeface="Avenir Next"/>
                <a:cs typeface="Avenir Next"/>
                <a:sym typeface="Avenir Next"/>
              </a:defRPr>
            </a:pPr>
            <a:endParaRPr/>
          </a:p>
        </p:txBody>
      </p:sp>
      <p:sp>
        <p:nvSpPr>
          <p:cNvPr id="102" name="Shape 102"/>
          <p:cNvSpPr>
            <a:spLocks noGrp="1"/>
          </p:cNvSpPr>
          <p:nvPr>
            <p:ph type="sldNum" sz="quarter" idx="2"/>
          </p:nvPr>
        </p:nvSpPr>
        <p:spPr>
          <a:xfrm>
            <a:off x="12277392" y="263319"/>
            <a:ext cx="293659" cy="361529"/>
          </a:xfrm>
          <a:prstGeom prst="rect">
            <a:avLst/>
          </a:prstGeom>
        </p:spPr>
        <p:txBody>
          <a:bodyPr/>
          <a:lstStyle/>
          <a:p>
            <a:fld id="{3A1771DA-3F74-4A5D-9BC1-1896BA38ED6B}" type="slidenum">
              <a:rPr lang="en-ZA" smtClean="0"/>
              <a:t>‹#›</a:t>
            </a:fld>
            <a:endParaRPr lang="en-ZA"/>
          </a:p>
        </p:txBody>
      </p:sp>
      <p:sp>
        <p:nvSpPr>
          <p:cNvPr id="103" name="Shape 103"/>
          <p:cNvSpPr>
            <a:spLocks noGrp="1"/>
          </p:cNvSpPr>
          <p:nvPr>
            <p:ph type="title"/>
          </p:nvPr>
        </p:nvSpPr>
        <p:spPr>
          <a:xfrm>
            <a:off x="900759" y="952107"/>
            <a:ext cx="11203094" cy="635213"/>
          </a:xfrm>
          <a:prstGeom prst="rect">
            <a:avLst/>
          </a:prstGeom>
        </p:spPr>
        <p:txBody>
          <a:bodyPr/>
          <a:lstStyle/>
          <a:p>
            <a:pPr lvl="0">
              <a:defRPr sz="1800" cap="none">
                <a:solidFill>
                  <a:srgbClr val="000000"/>
                </a:solidFill>
              </a:defRPr>
            </a:pPr>
            <a:r>
              <a:rPr lang="en-US" sz="5600" cap="all">
                <a:solidFill>
                  <a:srgbClr val="53585F"/>
                </a:solidFill>
              </a:rPr>
              <a:t>Click to edit Master title style</a:t>
            </a:r>
            <a:endParaRPr sz="5600" cap="all">
              <a:solidFill>
                <a:srgbClr val="53585F"/>
              </a:solidFill>
            </a:endParaRPr>
          </a:p>
        </p:txBody>
      </p:sp>
      <p:sp>
        <p:nvSpPr>
          <p:cNvPr id="5" name="Espace réservé pour une image  2"/>
          <p:cNvSpPr>
            <a:spLocks noGrp="1"/>
          </p:cNvSpPr>
          <p:nvPr>
            <p:ph type="pic" sz="quarter" idx="12"/>
          </p:nvPr>
        </p:nvSpPr>
        <p:spPr>
          <a:xfrm>
            <a:off x="431614" y="3012408"/>
            <a:ext cx="4423091" cy="2691551"/>
          </a:xfrm>
          <a:prstGeom prst="rect">
            <a:avLst/>
          </a:prstGeom>
        </p:spPr>
        <p:txBody>
          <a:bodyPr vert="horz"/>
          <a:lstStyle/>
          <a:p>
            <a:r>
              <a:rPr lang="en-US"/>
              <a:t>Click icon to add picture</a:t>
            </a:r>
            <a:endParaRPr lang="fr-FR"/>
          </a:p>
        </p:txBody>
      </p:sp>
      <p:sp>
        <p:nvSpPr>
          <p:cNvPr id="6" name="Espace réservé pour une image  2"/>
          <p:cNvSpPr>
            <a:spLocks noGrp="1"/>
          </p:cNvSpPr>
          <p:nvPr>
            <p:ph type="pic" sz="quarter" idx="13"/>
          </p:nvPr>
        </p:nvSpPr>
        <p:spPr>
          <a:xfrm>
            <a:off x="1485418" y="6172330"/>
            <a:ext cx="4423091" cy="2691551"/>
          </a:xfrm>
          <a:prstGeom prst="rect">
            <a:avLst/>
          </a:prstGeom>
        </p:spPr>
        <p:txBody>
          <a:bodyPr vert="horz"/>
          <a:lstStyle/>
          <a:p>
            <a:r>
              <a:rPr lang="en-US"/>
              <a:t>Click icon to add picture</a:t>
            </a:r>
            <a:endParaRPr lang="fr-FR"/>
          </a:p>
        </p:txBody>
      </p:sp>
      <p:sp>
        <p:nvSpPr>
          <p:cNvPr id="7" name="Espace réservé pour une image  2"/>
          <p:cNvSpPr>
            <a:spLocks noGrp="1"/>
          </p:cNvSpPr>
          <p:nvPr>
            <p:ph type="pic" sz="quarter" idx="14"/>
          </p:nvPr>
        </p:nvSpPr>
        <p:spPr>
          <a:xfrm>
            <a:off x="6159986" y="3127919"/>
            <a:ext cx="4423091" cy="2691551"/>
          </a:xfrm>
          <a:prstGeom prst="rect">
            <a:avLst/>
          </a:prstGeom>
        </p:spPr>
        <p:txBody>
          <a:bodyPr vert="horz"/>
          <a:lstStyle/>
          <a:p>
            <a:r>
              <a:rPr lang="en-US"/>
              <a:t>Click icon to add picture</a:t>
            </a:r>
            <a:endParaRPr lang="fr-FR"/>
          </a:p>
        </p:txBody>
      </p:sp>
      <p:sp>
        <p:nvSpPr>
          <p:cNvPr id="8" name="Espace réservé pour une image  2"/>
          <p:cNvSpPr>
            <a:spLocks noGrp="1"/>
          </p:cNvSpPr>
          <p:nvPr>
            <p:ph type="pic" sz="quarter" idx="15"/>
          </p:nvPr>
        </p:nvSpPr>
        <p:spPr>
          <a:xfrm>
            <a:off x="7258824" y="6262402"/>
            <a:ext cx="4423091" cy="2691551"/>
          </a:xfrm>
          <a:prstGeom prst="rect">
            <a:avLst/>
          </a:prstGeom>
        </p:spPr>
        <p:txBody>
          <a:bodyPr vert="horz"/>
          <a:lstStyle/>
          <a:p>
            <a:r>
              <a:rPr lang="en-US"/>
              <a:t>Click icon to add picture</a:t>
            </a:r>
            <a:endParaRPr lang="fr-FR"/>
          </a:p>
        </p:txBody>
      </p:sp>
    </p:spTree>
    <p:extLst>
      <p:ext uri="{BB962C8B-B14F-4D97-AF65-F5344CB8AC3E}">
        <p14:creationId xmlns:p14="http://schemas.microsoft.com/office/powerpoint/2010/main" val="28027803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ext (2C)">
    <p:spTree>
      <p:nvGrpSpPr>
        <p:cNvPr id="1" name=""/>
        <p:cNvGrpSpPr/>
        <p:nvPr/>
      </p:nvGrpSpPr>
      <p:grpSpPr>
        <a:xfrm>
          <a:off x="0" y="0"/>
          <a:ext cx="0" cy="0"/>
          <a:chOff x="0" y="0"/>
          <a:chExt cx="0" cy="0"/>
        </a:xfrm>
      </p:grpSpPr>
      <p:sp>
        <p:nvSpPr>
          <p:cNvPr id="25" name="Shape 25"/>
          <p:cNvSpPr/>
          <p:nvPr/>
        </p:nvSpPr>
        <p:spPr>
          <a:xfrm>
            <a:off x="12201164" y="3902"/>
            <a:ext cx="446115" cy="630812"/>
          </a:xfrm>
          <a:prstGeom prst="rect">
            <a:avLst/>
          </a:prstGeom>
          <a:solidFill>
            <a:srgbClr val="1293DB"/>
          </a:solidFill>
          <a:ln w="3175">
            <a:miter lim="400000"/>
          </a:ln>
        </p:spPr>
        <p:txBody>
          <a:bodyPr lIns="27093" tIns="27093" rIns="27093" bIns="27093" anchor="ctr"/>
          <a:lstStyle/>
          <a:p>
            <a:pPr lvl="0">
              <a:defRPr sz="2200">
                <a:solidFill>
                  <a:srgbClr val="FFFFFF"/>
                </a:solidFill>
                <a:latin typeface="Avenir Next"/>
                <a:ea typeface="Avenir Next"/>
                <a:cs typeface="Avenir Next"/>
                <a:sym typeface="Avenir Next"/>
              </a:defRPr>
            </a:pPr>
            <a:endParaRPr/>
          </a:p>
        </p:txBody>
      </p:sp>
      <p:sp>
        <p:nvSpPr>
          <p:cNvPr id="26" name="Shape 26"/>
          <p:cNvSpPr>
            <a:spLocks noGrp="1"/>
          </p:cNvSpPr>
          <p:nvPr>
            <p:ph type="sldNum" sz="quarter" idx="2"/>
          </p:nvPr>
        </p:nvSpPr>
        <p:spPr>
          <a:xfrm>
            <a:off x="12277392" y="263319"/>
            <a:ext cx="293659" cy="361529"/>
          </a:xfrm>
          <a:prstGeom prst="rect">
            <a:avLst/>
          </a:prstGeom>
        </p:spPr>
        <p:txBody>
          <a:bodyPr/>
          <a:lstStyle/>
          <a:p>
            <a:fld id="{3A1771DA-3F74-4A5D-9BC1-1896BA38ED6B}" type="slidenum">
              <a:rPr lang="en-ZA" smtClean="0"/>
              <a:t>‹#›</a:t>
            </a:fld>
            <a:endParaRPr lang="en-ZA"/>
          </a:p>
        </p:txBody>
      </p:sp>
      <p:sp>
        <p:nvSpPr>
          <p:cNvPr id="27" name="Shape 27"/>
          <p:cNvSpPr>
            <a:spLocks noGrp="1"/>
          </p:cNvSpPr>
          <p:nvPr>
            <p:ph type="title"/>
          </p:nvPr>
        </p:nvSpPr>
        <p:spPr>
          <a:xfrm>
            <a:off x="900852" y="952107"/>
            <a:ext cx="11203095" cy="635213"/>
          </a:xfrm>
          <a:prstGeom prst="rect">
            <a:avLst/>
          </a:prstGeom>
        </p:spPr>
        <p:txBody>
          <a:bodyPr/>
          <a:lstStyle/>
          <a:p>
            <a:pPr lvl="0">
              <a:defRPr sz="1800" cap="none">
                <a:solidFill>
                  <a:srgbClr val="000000"/>
                </a:solidFill>
              </a:defRPr>
            </a:pPr>
            <a:r>
              <a:rPr lang="en-US" sz="5600" cap="all">
                <a:solidFill>
                  <a:srgbClr val="53585F"/>
                </a:solidFill>
              </a:rPr>
              <a:t>Click to edit Master title style</a:t>
            </a:r>
            <a:endParaRPr sz="5600" cap="all">
              <a:solidFill>
                <a:srgbClr val="53585F"/>
              </a:solidFill>
            </a:endParaRPr>
          </a:p>
        </p:txBody>
      </p:sp>
    </p:spTree>
    <p:extLst>
      <p:ext uri="{BB962C8B-B14F-4D97-AF65-F5344CB8AC3E}">
        <p14:creationId xmlns:p14="http://schemas.microsoft.com/office/powerpoint/2010/main" val="2445484638"/>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Portfolio 2">
    <p:spTree>
      <p:nvGrpSpPr>
        <p:cNvPr id="1" name=""/>
        <p:cNvGrpSpPr/>
        <p:nvPr/>
      </p:nvGrpSpPr>
      <p:grpSpPr>
        <a:xfrm>
          <a:off x="0" y="0"/>
          <a:ext cx="0" cy="0"/>
          <a:chOff x="0" y="0"/>
          <a:chExt cx="0" cy="0"/>
        </a:xfrm>
      </p:grpSpPr>
      <p:sp>
        <p:nvSpPr>
          <p:cNvPr id="105" name="Shape 105"/>
          <p:cNvSpPr/>
          <p:nvPr/>
        </p:nvSpPr>
        <p:spPr>
          <a:xfrm>
            <a:off x="12201164" y="3902"/>
            <a:ext cx="446115" cy="630812"/>
          </a:xfrm>
          <a:prstGeom prst="rect">
            <a:avLst/>
          </a:prstGeom>
          <a:solidFill>
            <a:srgbClr val="1293DB"/>
          </a:solidFill>
          <a:ln w="3175">
            <a:miter lim="400000"/>
          </a:ln>
        </p:spPr>
        <p:txBody>
          <a:bodyPr lIns="27093" tIns="27093" rIns="27093" bIns="27093" anchor="ctr"/>
          <a:lstStyle/>
          <a:p>
            <a:pPr lvl="0">
              <a:defRPr sz="2200">
                <a:solidFill>
                  <a:srgbClr val="FFFFFF"/>
                </a:solidFill>
                <a:latin typeface="Avenir Next"/>
                <a:ea typeface="Avenir Next"/>
                <a:cs typeface="Avenir Next"/>
                <a:sym typeface="Avenir Next"/>
              </a:defRPr>
            </a:pPr>
            <a:endParaRPr/>
          </a:p>
        </p:txBody>
      </p:sp>
      <p:sp>
        <p:nvSpPr>
          <p:cNvPr id="106" name="Shape 106"/>
          <p:cNvSpPr>
            <a:spLocks noGrp="1"/>
          </p:cNvSpPr>
          <p:nvPr>
            <p:ph type="sldNum" sz="quarter" idx="2"/>
          </p:nvPr>
        </p:nvSpPr>
        <p:spPr>
          <a:xfrm>
            <a:off x="12277392" y="263319"/>
            <a:ext cx="293659" cy="361529"/>
          </a:xfrm>
          <a:prstGeom prst="rect">
            <a:avLst/>
          </a:prstGeom>
        </p:spPr>
        <p:txBody>
          <a:bodyPr/>
          <a:lstStyle/>
          <a:p>
            <a:fld id="{3A1771DA-3F74-4A5D-9BC1-1896BA38ED6B}" type="slidenum">
              <a:rPr lang="en-ZA" smtClean="0"/>
              <a:t>‹#›</a:t>
            </a:fld>
            <a:endParaRPr lang="en-ZA"/>
          </a:p>
        </p:txBody>
      </p:sp>
      <p:sp>
        <p:nvSpPr>
          <p:cNvPr id="4" name="Espace réservé pour une image  2"/>
          <p:cNvSpPr>
            <a:spLocks noGrp="1"/>
          </p:cNvSpPr>
          <p:nvPr>
            <p:ph type="pic" sz="quarter" idx="10"/>
          </p:nvPr>
        </p:nvSpPr>
        <p:spPr>
          <a:xfrm>
            <a:off x="0" y="2703723"/>
            <a:ext cx="4341313" cy="4222764"/>
          </a:xfrm>
          <a:prstGeom prst="rect">
            <a:avLst/>
          </a:prstGeom>
        </p:spPr>
        <p:txBody>
          <a:bodyPr vert="horz"/>
          <a:lstStyle/>
          <a:p>
            <a:r>
              <a:rPr lang="en-US"/>
              <a:t>Click icon to add picture</a:t>
            </a:r>
            <a:endParaRPr lang="fr-FR"/>
          </a:p>
        </p:txBody>
      </p:sp>
      <p:sp>
        <p:nvSpPr>
          <p:cNvPr id="5" name="Espace réservé pour une image  2"/>
          <p:cNvSpPr>
            <a:spLocks noGrp="1"/>
          </p:cNvSpPr>
          <p:nvPr>
            <p:ph type="pic" sz="quarter" idx="11"/>
          </p:nvPr>
        </p:nvSpPr>
        <p:spPr>
          <a:xfrm>
            <a:off x="4638540" y="2732326"/>
            <a:ext cx="3818915" cy="2691551"/>
          </a:xfrm>
          <a:prstGeom prst="rect">
            <a:avLst/>
          </a:prstGeom>
        </p:spPr>
        <p:txBody>
          <a:bodyPr vert="horz"/>
          <a:lstStyle/>
          <a:p>
            <a:r>
              <a:rPr lang="en-US"/>
              <a:t>Click icon to add picture</a:t>
            </a:r>
            <a:endParaRPr lang="fr-FR"/>
          </a:p>
        </p:txBody>
      </p:sp>
      <p:sp>
        <p:nvSpPr>
          <p:cNvPr id="7" name="Espace réservé pour une image  2"/>
          <p:cNvSpPr>
            <a:spLocks noGrp="1"/>
          </p:cNvSpPr>
          <p:nvPr>
            <p:ph type="pic" sz="quarter" idx="13"/>
          </p:nvPr>
        </p:nvSpPr>
        <p:spPr>
          <a:xfrm>
            <a:off x="8970130" y="2716755"/>
            <a:ext cx="3818915" cy="2691551"/>
          </a:xfrm>
          <a:prstGeom prst="rect">
            <a:avLst/>
          </a:prstGeom>
        </p:spPr>
        <p:txBody>
          <a:bodyPr vert="horz"/>
          <a:lstStyle/>
          <a:p>
            <a:r>
              <a:rPr lang="en-US"/>
              <a:t>Click icon to add picture</a:t>
            </a:r>
            <a:endParaRPr lang="fr-FR"/>
          </a:p>
        </p:txBody>
      </p:sp>
    </p:spTree>
    <p:extLst>
      <p:ext uri="{BB962C8B-B14F-4D97-AF65-F5344CB8AC3E}">
        <p14:creationId xmlns:p14="http://schemas.microsoft.com/office/powerpoint/2010/main" val="2797723398"/>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Portfolio copie">
    <p:spTree>
      <p:nvGrpSpPr>
        <p:cNvPr id="1" name=""/>
        <p:cNvGrpSpPr/>
        <p:nvPr/>
      </p:nvGrpSpPr>
      <p:grpSpPr>
        <a:xfrm>
          <a:off x="0" y="0"/>
          <a:ext cx="0" cy="0"/>
          <a:chOff x="0" y="0"/>
          <a:chExt cx="0" cy="0"/>
        </a:xfrm>
      </p:grpSpPr>
      <p:sp>
        <p:nvSpPr>
          <p:cNvPr id="108" name="Shape 108"/>
          <p:cNvSpPr/>
          <p:nvPr/>
        </p:nvSpPr>
        <p:spPr>
          <a:xfrm>
            <a:off x="12201164" y="3902"/>
            <a:ext cx="446115" cy="630812"/>
          </a:xfrm>
          <a:prstGeom prst="rect">
            <a:avLst/>
          </a:prstGeom>
          <a:solidFill>
            <a:srgbClr val="1293DB"/>
          </a:solidFill>
          <a:ln w="3175">
            <a:miter lim="400000"/>
          </a:ln>
        </p:spPr>
        <p:txBody>
          <a:bodyPr lIns="27093" tIns="27093" rIns="27093" bIns="27093" anchor="ctr"/>
          <a:lstStyle/>
          <a:p>
            <a:pPr lvl="0">
              <a:defRPr sz="2200">
                <a:solidFill>
                  <a:srgbClr val="FFFFFF"/>
                </a:solidFill>
                <a:latin typeface="Avenir Next"/>
                <a:ea typeface="Avenir Next"/>
                <a:cs typeface="Avenir Next"/>
                <a:sym typeface="Avenir Next"/>
              </a:defRPr>
            </a:pPr>
            <a:endParaRPr/>
          </a:p>
        </p:txBody>
      </p:sp>
      <p:sp>
        <p:nvSpPr>
          <p:cNvPr id="109" name="Shape 109"/>
          <p:cNvSpPr>
            <a:spLocks noGrp="1"/>
          </p:cNvSpPr>
          <p:nvPr>
            <p:ph type="sldNum" sz="quarter" idx="2"/>
          </p:nvPr>
        </p:nvSpPr>
        <p:spPr>
          <a:xfrm>
            <a:off x="12277392" y="263319"/>
            <a:ext cx="293659" cy="361529"/>
          </a:xfrm>
          <a:prstGeom prst="rect">
            <a:avLst/>
          </a:prstGeom>
        </p:spPr>
        <p:txBody>
          <a:bodyPr/>
          <a:lstStyle/>
          <a:p>
            <a:pPr lvl="0"/>
            <a:fld id="{86CB4B4D-7CA3-9044-876B-883B54F8677D}" type="slidenum">
              <a:rPr lang="en-ZA" smtClean="0"/>
              <a:t>‹#›</a:t>
            </a:fld>
            <a:endParaRPr lang="en-ZA" dirty="0"/>
          </a:p>
        </p:txBody>
      </p:sp>
      <p:sp>
        <p:nvSpPr>
          <p:cNvPr id="110" name="Shape 110"/>
          <p:cNvSpPr>
            <a:spLocks noGrp="1"/>
          </p:cNvSpPr>
          <p:nvPr>
            <p:ph type="title"/>
          </p:nvPr>
        </p:nvSpPr>
        <p:spPr>
          <a:xfrm>
            <a:off x="903803" y="952107"/>
            <a:ext cx="11203094" cy="635213"/>
          </a:xfrm>
          <a:prstGeom prst="rect">
            <a:avLst/>
          </a:prstGeom>
        </p:spPr>
        <p:txBody>
          <a:bodyPr/>
          <a:lstStyle/>
          <a:p>
            <a:pPr lvl="0">
              <a:defRPr sz="1800" cap="none">
                <a:solidFill>
                  <a:srgbClr val="000000"/>
                </a:solidFill>
              </a:defRPr>
            </a:pPr>
            <a:r>
              <a:rPr lang="en-US" sz="5600" cap="all">
                <a:solidFill>
                  <a:srgbClr val="53585F"/>
                </a:solidFill>
              </a:rPr>
              <a:t>Click to edit Master title style</a:t>
            </a:r>
            <a:endParaRPr sz="5600" cap="all">
              <a:solidFill>
                <a:srgbClr val="53585F"/>
              </a:solidFill>
            </a:endParaRPr>
          </a:p>
        </p:txBody>
      </p:sp>
    </p:spTree>
    <p:extLst>
      <p:ext uri="{BB962C8B-B14F-4D97-AF65-F5344CB8AC3E}">
        <p14:creationId xmlns:p14="http://schemas.microsoft.com/office/powerpoint/2010/main" val="327107115"/>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Virgin">
    <p:spTree>
      <p:nvGrpSpPr>
        <p:cNvPr id="1" name=""/>
        <p:cNvGrpSpPr/>
        <p:nvPr/>
      </p:nvGrpSpPr>
      <p:grpSpPr>
        <a:xfrm>
          <a:off x="0" y="0"/>
          <a:ext cx="0" cy="0"/>
          <a:chOff x="0" y="0"/>
          <a:chExt cx="0" cy="0"/>
        </a:xfrm>
      </p:grpSpPr>
      <p:sp>
        <p:nvSpPr>
          <p:cNvPr id="5" name="Shape 109"/>
          <p:cNvSpPr>
            <a:spLocks noGrp="1"/>
          </p:cNvSpPr>
          <p:nvPr>
            <p:ph type="sldNum" sz="quarter" idx="2"/>
          </p:nvPr>
        </p:nvSpPr>
        <p:spPr>
          <a:xfrm>
            <a:off x="12277392" y="263319"/>
            <a:ext cx="293659" cy="361529"/>
          </a:xfrm>
          <a:prstGeom prst="rect">
            <a:avLst/>
          </a:prstGeom>
        </p:spPr>
        <p:txBody>
          <a:bodyPr/>
          <a:lstStyle/>
          <a:p>
            <a:pPr lvl="0"/>
            <a:fld id="{86CB4B4D-7CA3-9044-876B-883B54F8677D}" type="slidenum">
              <a:rPr lang="en-ZA" smtClean="0"/>
              <a:t>‹#›</a:t>
            </a:fld>
            <a:endParaRPr lang="en-ZA" dirty="0"/>
          </a:p>
        </p:txBody>
      </p:sp>
    </p:spTree>
    <p:extLst>
      <p:ext uri="{BB962C8B-B14F-4D97-AF65-F5344CB8AC3E}">
        <p14:creationId xmlns:p14="http://schemas.microsoft.com/office/powerpoint/2010/main" val="627561446"/>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Slide Number Placeholder 2"/>
          <p:cNvSpPr>
            <a:spLocks noGrp="1"/>
          </p:cNvSpPr>
          <p:nvPr>
            <p:ph type="sldNum" sz="quarter" idx="10"/>
          </p:nvPr>
        </p:nvSpPr>
        <p:spPr/>
        <p:txBody>
          <a:bodyPr/>
          <a:lstStyle/>
          <a:p>
            <a:fld id="{3A1771DA-3F74-4A5D-9BC1-1896BA38ED6B}" type="slidenum">
              <a:rPr lang="en-ZA" smtClean="0"/>
              <a:t>‹#›</a:t>
            </a:fld>
            <a:endParaRPr lang="en-ZA" dirty="0"/>
          </a:p>
        </p:txBody>
      </p:sp>
    </p:spTree>
    <p:extLst>
      <p:ext uri="{BB962C8B-B14F-4D97-AF65-F5344CB8AC3E}">
        <p14:creationId xmlns:p14="http://schemas.microsoft.com/office/powerpoint/2010/main" val="596260942"/>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Slide Number Placeholder 2"/>
          <p:cNvSpPr>
            <a:spLocks noGrp="1"/>
          </p:cNvSpPr>
          <p:nvPr>
            <p:ph type="sldNum" sz="quarter" idx="10"/>
          </p:nvPr>
        </p:nvSpPr>
        <p:spPr/>
        <p:txBody>
          <a:bodyPr/>
          <a:lstStyle/>
          <a:p>
            <a:fld id="{3A1771DA-3F74-4A5D-9BC1-1896BA38ED6B}" type="slidenum">
              <a:rPr lang="en-ZA" smtClean="0"/>
              <a:t>‹#›</a:t>
            </a:fld>
            <a:endParaRPr lang="en-ZA" dirty="0"/>
          </a:p>
        </p:txBody>
      </p:sp>
    </p:spTree>
    <p:extLst>
      <p:ext uri="{BB962C8B-B14F-4D97-AF65-F5344CB8AC3E}">
        <p14:creationId xmlns:p14="http://schemas.microsoft.com/office/powerpoint/2010/main" val="3547868023"/>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a:xfrm>
            <a:off x="650875" y="9040813"/>
            <a:ext cx="3033713" cy="519112"/>
          </a:xfrm>
          <a:prstGeom prst="rect">
            <a:avLst/>
          </a:prstGeom>
        </p:spPr>
        <p:txBody>
          <a:bodyPr/>
          <a:lstStyle/>
          <a:p>
            <a:endParaRPr lang="en-ZA"/>
          </a:p>
        </p:txBody>
      </p:sp>
      <p:sp>
        <p:nvSpPr>
          <p:cNvPr id="5" name="Footer Placeholder 4"/>
          <p:cNvSpPr>
            <a:spLocks noGrp="1"/>
          </p:cNvSpPr>
          <p:nvPr>
            <p:ph type="ftr" sz="quarter" idx="11"/>
          </p:nvPr>
        </p:nvSpPr>
        <p:spPr>
          <a:xfrm>
            <a:off x="4443413" y="9040813"/>
            <a:ext cx="4117975" cy="519112"/>
          </a:xfrm>
          <a:prstGeom prst="rect">
            <a:avLst/>
          </a:prstGeom>
        </p:spPr>
        <p:txBody>
          <a:bodyPr/>
          <a:lstStyle/>
          <a:p>
            <a:endParaRPr lang="en-ZA"/>
          </a:p>
        </p:txBody>
      </p:sp>
      <p:sp>
        <p:nvSpPr>
          <p:cNvPr id="6" name="Slide Number Placeholder 5"/>
          <p:cNvSpPr>
            <a:spLocks noGrp="1"/>
          </p:cNvSpPr>
          <p:nvPr>
            <p:ph type="sldNum" sz="quarter" idx="12"/>
          </p:nvPr>
        </p:nvSpPr>
        <p:spPr/>
        <p:txBody>
          <a:bodyPr/>
          <a:lstStyle/>
          <a:p>
            <a:fld id="{3A1771DA-3F74-4A5D-9BC1-1896BA38ED6B}" type="slidenum">
              <a:rPr lang="en-ZA" smtClean="0"/>
              <a:t>‹#›</a:t>
            </a:fld>
            <a:endParaRPr lang="en-ZA"/>
          </a:p>
        </p:txBody>
      </p:sp>
    </p:spTree>
    <p:extLst>
      <p:ext uri="{BB962C8B-B14F-4D97-AF65-F5344CB8AC3E}">
        <p14:creationId xmlns:p14="http://schemas.microsoft.com/office/powerpoint/2010/main" val="33981391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975360" y="8886613"/>
            <a:ext cx="2709333" cy="650240"/>
          </a:xfrm>
          <a:prstGeom prst="rect">
            <a:avLst/>
          </a:prstGeom>
          <a:ln/>
        </p:spPr>
        <p:txBody>
          <a:bodyPr/>
          <a:lstStyle>
            <a:lvl1pPr>
              <a:defRPr/>
            </a:lvl1pPr>
          </a:lstStyle>
          <a:p>
            <a:pPr>
              <a:defRPr/>
            </a:pPr>
            <a:endParaRPr lang="en-ZA"/>
          </a:p>
        </p:txBody>
      </p:sp>
      <p:sp>
        <p:nvSpPr>
          <p:cNvPr id="4" name="Rectangle 5"/>
          <p:cNvSpPr>
            <a:spLocks noGrp="1" noChangeArrowheads="1"/>
          </p:cNvSpPr>
          <p:nvPr>
            <p:ph type="ftr" sz="quarter" idx="11"/>
          </p:nvPr>
        </p:nvSpPr>
        <p:spPr>
          <a:xfrm>
            <a:off x="4443307" y="8886613"/>
            <a:ext cx="4118187" cy="650240"/>
          </a:xfrm>
          <a:prstGeom prst="rect">
            <a:avLst/>
          </a:prstGeom>
          <a:ln/>
        </p:spPr>
        <p:txBody>
          <a:bodyPr/>
          <a:lstStyle>
            <a:lvl1pPr>
              <a:defRPr/>
            </a:lvl1pPr>
          </a:lstStyle>
          <a:p>
            <a:pPr>
              <a:defRPr/>
            </a:pPr>
            <a:endParaRPr lang="en-ZA"/>
          </a:p>
        </p:txBody>
      </p:sp>
      <p:sp>
        <p:nvSpPr>
          <p:cNvPr id="5" name="Rectangle 6"/>
          <p:cNvSpPr>
            <a:spLocks noGrp="1" noChangeArrowheads="1"/>
          </p:cNvSpPr>
          <p:nvPr>
            <p:ph type="sldNum" sz="quarter" idx="12"/>
          </p:nvPr>
        </p:nvSpPr>
        <p:spPr>
          <a:xfrm>
            <a:off x="12235869" y="259417"/>
            <a:ext cx="376706" cy="369332"/>
          </a:xfrm>
          <a:ln/>
        </p:spPr>
        <p:txBody>
          <a:bodyPr/>
          <a:lstStyle>
            <a:lvl1pPr>
              <a:defRPr/>
            </a:lvl1pPr>
          </a:lstStyle>
          <a:p>
            <a:pPr>
              <a:defRPr/>
            </a:pPr>
            <a:fld id="{DAF728FA-C1E3-479B-81F5-33707BBA89A3}" type="slidenum">
              <a:rPr lang="en-ZA"/>
              <a:pPr>
                <a:defRPr/>
              </a:pPr>
              <a:t>‹#›</a:t>
            </a:fld>
            <a:endParaRPr lang="en-ZA"/>
          </a:p>
        </p:txBody>
      </p:sp>
    </p:spTree>
    <p:extLst>
      <p:ext uri="{BB962C8B-B14F-4D97-AF65-F5344CB8AC3E}">
        <p14:creationId xmlns:p14="http://schemas.microsoft.com/office/powerpoint/2010/main" val="3246257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ext &amp; Image">
    <p:spTree>
      <p:nvGrpSpPr>
        <p:cNvPr id="1" name=""/>
        <p:cNvGrpSpPr/>
        <p:nvPr/>
      </p:nvGrpSpPr>
      <p:grpSpPr>
        <a:xfrm>
          <a:off x="0" y="0"/>
          <a:ext cx="0" cy="0"/>
          <a:chOff x="0" y="0"/>
          <a:chExt cx="0" cy="0"/>
        </a:xfrm>
      </p:grpSpPr>
      <p:sp>
        <p:nvSpPr>
          <p:cNvPr id="29" name="Shape 29"/>
          <p:cNvSpPr/>
          <p:nvPr/>
        </p:nvSpPr>
        <p:spPr>
          <a:xfrm>
            <a:off x="12201164" y="3902"/>
            <a:ext cx="446115" cy="630812"/>
          </a:xfrm>
          <a:prstGeom prst="rect">
            <a:avLst/>
          </a:prstGeom>
          <a:solidFill>
            <a:srgbClr val="1293DB"/>
          </a:solidFill>
          <a:ln w="3175">
            <a:miter lim="400000"/>
          </a:ln>
        </p:spPr>
        <p:txBody>
          <a:bodyPr lIns="27093" tIns="27093" rIns="27093" bIns="27093" anchor="ctr"/>
          <a:lstStyle/>
          <a:p>
            <a:pPr lvl="0">
              <a:defRPr sz="2200">
                <a:solidFill>
                  <a:srgbClr val="FFFFFF"/>
                </a:solidFill>
                <a:latin typeface="Avenir Next"/>
                <a:ea typeface="Avenir Next"/>
                <a:cs typeface="Avenir Next"/>
                <a:sym typeface="Avenir Next"/>
              </a:defRPr>
            </a:pPr>
            <a:endParaRPr/>
          </a:p>
        </p:txBody>
      </p:sp>
      <p:sp>
        <p:nvSpPr>
          <p:cNvPr id="30" name="Shape 30"/>
          <p:cNvSpPr>
            <a:spLocks noGrp="1"/>
          </p:cNvSpPr>
          <p:nvPr>
            <p:ph type="sldNum" sz="quarter" idx="2"/>
          </p:nvPr>
        </p:nvSpPr>
        <p:spPr>
          <a:xfrm>
            <a:off x="12277392" y="263319"/>
            <a:ext cx="293659" cy="361529"/>
          </a:xfrm>
          <a:prstGeom prst="rect">
            <a:avLst/>
          </a:prstGeom>
        </p:spPr>
        <p:txBody>
          <a:bodyPr/>
          <a:lstStyle/>
          <a:p>
            <a:fld id="{3A1771DA-3F74-4A5D-9BC1-1896BA38ED6B}" type="slidenum">
              <a:rPr lang="en-ZA" smtClean="0"/>
              <a:t>‹#›</a:t>
            </a:fld>
            <a:endParaRPr lang="en-ZA"/>
          </a:p>
        </p:txBody>
      </p:sp>
      <p:sp>
        <p:nvSpPr>
          <p:cNvPr id="31" name="Shape 31"/>
          <p:cNvSpPr>
            <a:spLocks noGrp="1"/>
          </p:cNvSpPr>
          <p:nvPr>
            <p:ph type="title"/>
          </p:nvPr>
        </p:nvSpPr>
        <p:spPr>
          <a:xfrm>
            <a:off x="6837412" y="2226691"/>
            <a:ext cx="5601548" cy="635212"/>
          </a:xfrm>
          <a:prstGeom prst="rect">
            <a:avLst/>
          </a:prstGeom>
        </p:spPr>
        <p:txBody>
          <a:bodyPr/>
          <a:lstStyle>
            <a:lvl1pPr algn="l"/>
          </a:lstStyle>
          <a:p>
            <a:pPr lvl="0">
              <a:defRPr sz="1800" cap="none">
                <a:solidFill>
                  <a:srgbClr val="000000"/>
                </a:solidFill>
              </a:defRPr>
            </a:pPr>
            <a:r>
              <a:rPr lang="en-US" sz="5600" cap="all">
                <a:solidFill>
                  <a:srgbClr val="53585F"/>
                </a:solidFill>
              </a:rPr>
              <a:t>Click to edit Master title style</a:t>
            </a:r>
            <a:endParaRPr sz="5600" cap="all">
              <a:solidFill>
                <a:srgbClr val="53585F"/>
              </a:solidFill>
            </a:endParaRPr>
          </a:p>
        </p:txBody>
      </p:sp>
      <p:sp>
        <p:nvSpPr>
          <p:cNvPr id="5" name="Espace réservé pour une image  2"/>
          <p:cNvSpPr>
            <a:spLocks noGrp="1"/>
          </p:cNvSpPr>
          <p:nvPr>
            <p:ph type="pic" sz="quarter" idx="10"/>
          </p:nvPr>
        </p:nvSpPr>
        <p:spPr>
          <a:xfrm>
            <a:off x="0" y="3902"/>
            <a:ext cx="6502963" cy="9749698"/>
          </a:xfrm>
          <a:prstGeom prst="rect">
            <a:avLst/>
          </a:prstGeom>
        </p:spPr>
        <p:txBody>
          <a:bodyPr vert="horz"/>
          <a:lstStyle/>
          <a:p>
            <a:r>
              <a:rPr lang="en-US"/>
              <a:t>Click icon to add picture</a:t>
            </a:r>
            <a:endParaRPr lang="fr-FR"/>
          </a:p>
        </p:txBody>
      </p:sp>
    </p:spTree>
    <p:extLst>
      <p:ext uri="{BB962C8B-B14F-4D97-AF65-F5344CB8AC3E}">
        <p14:creationId xmlns:p14="http://schemas.microsoft.com/office/powerpoint/2010/main" val="2655378598"/>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ext (3C) copie">
    <p:spTree>
      <p:nvGrpSpPr>
        <p:cNvPr id="1" name=""/>
        <p:cNvGrpSpPr/>
        <p:nvPr/>
      </p:nvGrpSpPr>
      <p:grpSpPr>
        <a:xfrm>
          <a:off x="0" y="0"/>
          <a:ext cx="0" cy="0"/>
          <a:chOff x="0" y="0"/>
          <a:chExt cx="0" cy="0"/>
        </a:xfrm>
      </p:grpSpPr>
      <p:sp>
        <p:nvSpPr>
          <p:cNvPr id="33" name="Shape 33"/>
          <p:cNvSpPr/>
          <p:nvPr/>
        </p:nvSpPr>
        <p:spPr>
          <a:xfrm>
            <a:off x="12201164" y="-1"/>
            <a:ext cx="446115" cy="630813"/>
          </a:xfrm>
          <a:prstGeom prst="rect">
            <a:avLst/>
          </a:prstGeom>
          <a:solidFill>
            <a:srgbClr val="1293DB"/>
          </a:solidFill>
          <a:ln w="3175">
            <a:miter lim="400000"/>
          </a:ln>
        </p:spPr>
        <p:txBody>
          <a:bodyPr lIns="27093" tIns="27093" rIns="27093" bIns="27093" anchor="ctr"/>
          <a:lstStyle/>
          <a:p>
            <a:pPr lvl="0">
              <a:defRPr sz="2200">
                <a:solidFill>
                  <a:srgbClr val="FFFFFF"/>
                </a:solidFill>
                <a:latin typeface="Avenir Next"/>
                <a:ea typeface="Avenir Next"/>
                <a:cs typeface="Avenir Next"/>
                <a:sym typeface="Avenir Next"/>
              </a:defRPr>
            </a:pPr>
            <a:endParaRPr/>
          </a:p>
        </p:txBody>
      </p:sp>
      <p:sp>
        <p:nvSpPr>
          <p:cNvPr id="34" name="Shape 34"/>
          <p:cNvSpPr>
            <a:spLocks noGrp="1"/>
          </p:cNvSpPr>
          <p:nvPr>
            <p:ph type="sldNum" sz="quarter" idx="2"/>
          </p:nvPr>
        </p:nvSpPr>
        <p:spPr>
          <a:prstGeom prst="rect">
            <a:avLst/>
          </a:prstGeom>
        </p:spPr>
        <p:txBody>
          <a:bodyPr/>
          <a:lstStyle/>
          <a:p>
            <a:fld id="{3A1771DA-3F74-4A5D-9BC1-1896BA38ED6B}" type="slidenum">
              <a:rPr lang="en-ZA" smtClean="0"/>
              <a:t>‹#›</a:t>
            </a:fld>
            <a:endParaRPr lang="en-ZA"/>
          </a:p>
        </p:txBody>
      </p:sp>
      <p:sp>
        <p:nvSpPr>
          <p:cNvPr id="35" name="Shape 35"/>
          <p:cNvSpPr>
            <a:spLocks noGrp="1"/>
          </p:cNvSpPr>
          <p:nvPr>
            <p:ph type="title"/>
          </p:nvPr>
        </p:nvSpPr>
        <p:spPr>
          <a:prstGeom prst="rect">
            <a:avLst/>
          </a:prstGeom>
        </p:spPr>
        <p:txBody>
          <a:bodyPr/>
          <a:lstStyle/>
          <a:p>
            <a:pPr lvl="0">
              <a:defRPr sz="1800" cap="none">
                <a:solidFill>
                  <a:srgbClr val="000000"/>
                </a:solidFill>
              </a:defRPr>
            </a:pPr>
            <a:r>
              <a:rPr lang="en-US" sz="5600" cap="all">
                <a:solidFill>
                  <a:srgbClr val="53585F"/>
                </a:solidFill>
              </a:rPr>
              <a:t>Click to edit Master title style</a:t>
            </a:r>
            <a:endParaRPr sz="5600" cap="all">
              <a:solidFill>
                <a:srgbClr val="53585F"/>
              </a:solidFill>
            </a:endParaRPr>
          </a:p>
        </p:txBody>
      </p:sp>
      <p:sp>
        <p:nvSpPr>
          <p:cNvPr id="6" name="Espace réservé pour une image  2"/>
          <p:cNvSpPr>
            <a:spLocks noGrp="1"/>
          </p:cNvSpPr>
          <p:nvPr>
            <p:ph type="pic" sz="quarter" idx="10"/>
          </p:nvPr>
        </p:nvSpPr>
        <p:spPr>
          <a:xfrm>
            <a:off x="0" y="3902"/>
            <a:ext cx="6502963" cy="9749698"/>
          </a:xfrm>
          <a:prstGeom prst="rect">
            <a:avLst/>
          </a:prstGeom>
        </p:spPr>
        <p:txBody>
          <a:bodyPr vert="horz"/>
          <a:lstStyle/>
          <a:p>
            <a:r>
              <a:rPr lang="en-US"/>
              <a:t>Click icon to add picture</a:t>
            </a:r>
            <a:endParaRPr lang="fr-FR"/>
          </a:p>
        </p:txBody>
      </p:sp>
    </p:spTree>
    <p:extLst>
      <p:ext uri="{BB962C8B-B14F-4D97-AF65-F5344CB8AC3E}">
        <p14:creationId xmlns:p14="http://schemas.microsoft.com/office/powerpoint/2010/main" val="1693387006"/>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SWOT">
    <p:spTree>
      <p:nvGrpSpPr>
        <p:cNvPr id="1" name=""/>
        <p:cNvGrpSpPr/>
        <p:nvPr/>
      </p:nvGrpSpPr>
      <p:grpSpPr>
        <a:xfrm>
          <a:off x="0" y="0"/>
          <a:ext cx="0" cy="0"/>
          <a:chOff x="0" y="0"/>
          <a:chExt cx="0" cy="0"/>
        </a:xfrm>
      </p:grpSpPr>
      <p:sp>
        <p:nvSpPr>
          <p:cNvPr id="37" name="Shape 37"/>
          <p:cNvSpPr/>
          <p:nvPr/>
        </p:nvSpPr>
        <p:spPr>
          <a:xfrm>
            <a:off x="12201164" y="3902"/>
            <a:ext cx="446115" cy="630812"/>
          </a:xfrm>
          <a:prstGeom prst="rect">
            <a:avLst/>
          </a:prstGeom>
          <a:solidFill>
            <a:srgbClr val="1293DB"/>
          </a:solidFill>
          <a:ln w="3175">
            <a:miter lim="400000"/>
          </a:ln>
        </p:spPr>
        <p:txBody>
          <a:bodyPr lIns="27093" tIns="27093" rIns="27093" bIns="27093" anchor="ctr"/>
          <a:lstStyle/>
          <a:p>
            <a:pPr lvl="0">
              <a:defRPr sz="2200">
                <a:solidFill>
                  <a:srgbClr val="FFFFFF"/>
                </a:solidFill>
                <a:latin typeface="Avenir Next"/>
                <a:ea typeface="Avenir Next"/>
                <a:cs typeface="Avenir Next"/>
                <a:sym typeface="Avenir Next"/>
              </a:defRPr>
            </a:pPr>
            <a:endParaRPr/>
          </a:p>
        </p:txBody>
      </p:sp>
      <p:sp>
        <p:nvSpPr>
          <p:cNvPr id="38" name="Shape 38"/>
          <p:cNvSpPr>
            <a:spLocks noGrp="1"/>
          </p:cNvSpPr>
          <p:nvPr>
            <p:ph type="sldNum" sz="quarter" idx="2"/>
          </p:nvPr>
        </p:nvSpPr>
        <p:spPr>
          <a:xfrm>
            <a:off x="12277392" y="263319"/>
            <a:ext cx="293659" cy="361529"/>
          </a:xfrm>
          <a:prstGeom prst="rect">
            <a:avLst/>
          </a:prstGeom>
        </p:spPr>
        <p:txBody>
          <a:bodyPr/>
          <a:lstStyle/>
          <a:p>
            <a:fld id="{3A1771DA-3F74-4A5D-9BC1-1896BA38ED6B}" type="slidenum">
              <a:rPr lang="en-ZA" smtClean="0"/>
              <a:t>‹#›</a:t>
            </a:fld>
            <a:endParaRPr lang="en-ZA"/>
          </a:p>
        </p:txBody>
      </p:sp>
      <p:sp>
        <p:nvSpPr>
          <p:cNvPr id="39" name="Shape 39"/>
          <p:cNvSpPr>
            <a:spLocks noGrp="1"/>
          </p:cNvSpPr>
          <p:nvPr>
            <p:ph type="title"/>
          </p:nvPr>
        </p:nvSpPr>
        <p:spPr>
          <a:xfrm>
            <a:off x="894227" y="952107"/>
            <a:ext cx="11203095" cy="635213"/>
          </a:xfrm>
          <a:prstGeom prst="rect">
            <a:avLst/>
          </a:prstGeom>
        </p:spPr>
        <p:txBody>
          <a:bodyPr/>
          <a:lstStyle/>
          <a:p>
            <a:pPr lvl="0">
              <a:defRPr sz="1800" cap="none">
                <a:solidFill>
                  <a:srgbClr val="000000"/>
                </a:solidFill>
              </a:defRPr>
            </a:pPr>
            <a:r>
              <a:rPr lang="en-US" sz="5600" cap="all">
                <a:solidFill>
                  <a:srgbClr val="53585F"/>
                </a:solidFill>
              </a:rPr>
              <a:t>Click to edit Master title style</a:t>
            </a:r>
            <a:endParaRPr sz="5600" cap="all">
              <a:solidFill>
                <a:srgbClr val="53585F"/>
              </a:solidFill>
            </a:endParaRPr>
          </a:p>
        </p:txBody>
      </p:sp>
      <p:sp>
        <p:nvSpPr>
          <p:cNvPr id="40" name="Shape 40"/>
          <p:cNvSpPr/>
          <p:nvPr/>
        </p:nvSpPr>
        <p:spPr>
          <a:xfrm flipV="1">
            <a:off x="6495775" y="3445141"/>
            <a:ext cx="1" cy="3570229"/>
          </a:xfrm>
          <a:prstGeom prst="line">
            <a:avLst/>
          </a:prstGeom>
          <a:ln w="12700">
            <a:solidFill>
              <a:srgbClr val="A6AAA9"/>
            </a:solidFill>
            <a:miter lim="400000"/>
          </a:ln>
        </p:spPr>
        <p:txBody>
          <a:bodyPr lIns="0" tIns="0" rIns="0" bIns="0" anchor="ctr"/>
          <a:lstStyle/>
          <a:p>
            <a:pPr lvl="0">
              <a:defRPr sz="2200"/>
            </a:pPr>
            <a:endParaRPr/>
          </a:p>
        </p:txBody>
      </p:sp>
      <p:sp>
        <p:nvSpPr>
          <p:cNvPr id="41" name="Shape 41"/>
          <p:cNvSpPr/>
          <p:nvPr/>
        </p:nvSpPr>
        <p:spPr>
          <a:xfrm>
            <a:off x="1307185" y="5237029"/>
            <a:ext cx="10524083" cy="1"/>
          </a:xfrm>
          <a:prstGeom prst="line">
            <a:avLst/>
          </a:prstGeom>
          <a:ln w="12700">
            <a:solidFill>
              <a:srgbClr val="A6AAA9"/>
            </a:solidFill>
            <a:miter lim="400000"/>
          </a:ln>
        </p:spPr>
        <p:txBody>
          <a:bodyPr lIns="0" tIns="0" rIns="0" bIns="0" anchor="ctr"/>
          <a:lstStyle/>
          <a:p>
            <a:pPr lvl="0">
              <a:defRPr sz="2200"/>
            </a:pPr>
            <a:endParaRPr/>
          </a:p>
        </p:txBody>
      </p:sp>
    </p:spTree>
    <p:extLst>
      <p:ext uri="{BB962C8B-B14F-4D97-AF65-F5344CB8AC3E}">
        <p14:creationId xmlns:p14="http://schemas.microsoft.com/office/powerpoint/2010/main" val="4215800450"/>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3 Points">
    <p:spTree>
      <p:nvGrpSpPr>
        <p:cNvPr id="1" name=""/>
        <p:cNvGrpSpPr/>
        <p:nvPr/>
      </p:nvGrpSpPr>
      <p:grpSpPr>
        <a:xfrm>
          <a:off x="0" y="0"/>
          <a:ext cx="0" cy="0"/>
          <a:chOff x="0" y="0"/>
          <a:chExt cx="0" cy="0"/>
        </a:xfrm>
      </p:grpSpPr>
      <p:sp>
        <p:nvSpPr>
          <p:cNvPr id="43" name="Shape 43"/>
          <p:cNvSpPr/>
          <p:nvPr/>
        </p:nvSpPr>
        <p:spPr>
          <a:xfrm>
            <a:off x="12201164" y="0"/>
            <a:ext cx="446115" cy="630812"/>
          </a:xfrm>
          <a:prstGeom prst="rect">
            <a:avLst/>
          </a:prstGeom>
          <a:solidFill>
            <a:srgbClr val="1293DB"/>
          </a:solidFill>
          <a:ln w="3175">
            <a:miter lim="400000"/>
          </a:ln>
        </p:spPr>
        <p:txBody>
          <a:bodyPr lIns="27093" tIns="27093" rIns="27093" bIns="27093" anchor="ctr"/>
          <a:lstStyle/>
          <a:p>
            <a:pPr lvl="0">
              <a:defRPr sz="2200">
                <a:solidFill>
                  <a:srgbClr val="FFFFFF"/>
                </a:solidFill>
                <a:latin typeface="Avenir Next"/>
                <a:ea typeface="Avenir Next"/>
                <a:cs typeface="Avenir Next"/>
                <a:sym typeface="Avenir Next"/>
              </a:defRPr>
            </a:pPr>
            <a:endParaRPr/>
          </a:p>
        </p:txBody>
      </p:sp>
      <p:sp>
        <p:nvSpPr>
          <p:cNvPr id="44" name="Shape 44"/>
          <p:cNvSpPr>
            <a:spLocks noGrp="1"/>
          </p:cNvSpPr>
          <p:nvPr>
            <p:ph type="sldNum" sz="quarter" idx="2"/>
          </p:nvPr>
        </p:nvSpPr>
        <p:spPr>
          <a:prstGeom prst="rect">
            <a:avLst/>
          </a:prstGeom>
        </p:spPr>
        <p:txBody>
          <a:bodyPr/>
          <a:lstStyle/>
          <a:p>
            <a:fld id="{3A1771DA-3F74-4A5D-9BC1-1896BA38ED6B}" type="slidenum">
              <a:rPr lang="en-ZA" smtClean="0"/>
              <a:t>‹#›</a:t>
            </a:fld>
            <a:endParaRPr lang="en-ZA"/>
          </a:p>
        </p:txBody>
      </p:sp>
      <p:sp>
        <p:nvSpPr>
          <p:cNvPr id="45" name="Shape 45"/>
          <p:cNvSpPr>
            <a:spLocks noGrp="1"/>
          </p:cNvSpPr>
          <p:nvPr>
            <p:ph type="title"/>
          </p:nvPr>
        </p:nvSpPr>
        <p:spPr>
          <a:xfrm>
            <a:off x="899053" y="952107"/>
            <a:ext cx="11203095" cy="635213"/>
          </a:xfrm>
          <a:prstGeom prst="rect">
            <a:avLst/>
          </a:prstGeom>
        </p:spPr>
        <p:txBody>
          <a:bodyPr/>
          <a:lstStyle/>
          <a:p>
            <a:pPr lvl="0">
              <a:defRPr sz="1800" cap="none">
                <a:solidFill>
                  <a:srgbClr val="000000"/>
                </a:solidFill>
              </a:defRPr>
            </a:pPr>
            <a:r>
              <a:rPr lang="en-US" sz="5600" cap="all">
                <a:solidFill>
                  <a:srgbClr val="53585F"/>
                </a:solidFill>
              </a:rPr>
              <a:t>Click to edit Master title style</a:t>
            </a:r>
            <a:endParaRPr sz="5600" cap="all">
              <a:solidFill>
                <a:srgbClr val="53585F"/>
              </a:solidFill>
            </a:endParaRPr>
          </a:p>
        </p:txBody>
      </p:sp>
      <p:sp>
        <p:nvSpPr>
          <p:cNvPr id="46" name="Shape 46"/>
          <p:cNvSpPr/>
          <p:nvPr/>
        </p:nvSpPr>
        <p:spPr>
          <a:xfrm>
            <a:off x="904239" y="3478106"/>
            <a:ext cx="3226765" cy="4446746"/>
          </a:xfrm>
          <a:prstGeom prst="rect">
            <a:avLst/>
          </a:prstGeom>
          <a:ln w="3175">
            <a:solidFill>
              <a:srgbClr val="A6AAA9"/>
            </a:solidFill>
            <a:miter lim="400000"/>
          </a:ln>
        </p:spPr>
        <p:txBody>
          <a:bodyPr lIns="0" tIns="0" rIns="0" bIns="0" anchor="ctr"/>
          <a:lstStyle/>
          <a:p>
            <a:pPr lvl="0">
              <a:defRPr sz="2200">
                <a:solidFill>
                  <a:srgbClr val="FFFFFF"/>
                </a:solidFill>
                <a:latin typeface="Avenir Next"/>
                <a:ea typeface="Avenir Next"/>
                <a:cs typeface="Avenir Next"/>
                <a:sym typeface="Avenir Next"/>
              </a:defRPr>
            </a:pPr>
            <a:endParaRPr/>
          </a:p>
        </p:txBody>
      </p:sp>
      <p:sp>
        <p:nvSpPr>
          <p:cNvPr id="47" name="Shape 47"/>
          <p:cNvSpPr/>
          <p:nvPr/>
        </p:nvSpPr>
        <p:spPr>
          <a:xfrm>
            <a:off x="4889304" y="3478106"/>
            <a:ext cx="3226765" cy="4446746"/>
          </a:xfrm>
          <a:prstGeom prst="rect">
            <a:avLst/>
          </a:prstGeom>
          <a:ln w="3175">
            <a:solidFill>
              <a:srgbClr val="A6AAA9"/>
            </a:solidFill>
            <a:miter lim="400000"/>
          </a:ln>
        </p:spPr>
        <p:txBody>
          <a:bodyPr lIns="0" tIns="0" rIns="0" bIns="0" anchor="ctr"/>
          <a:lstStyle/>
          <a:p>
            <a:pPr lvl="0">
              <a:defRPr sz="2200">
                <a:solidFill>
                  <a:srgbClr val="FFFFFF"/>
                </a:solidFill>
                <a:latin typeface="Avenir Next"/>
                <a:ea typeface="Avenir Next"/>
                <a:cs typeface="Avenir Next"/>
                <a:sym typeface="Avenir Next"/>
              </a:defRPr>
            </a:pPr>
            <a:endParaRPr/>
          </a:p>
        </p:txBody>
      </p:sp>
      <p:sp>
        <p:nvSpPr>
          <p:cNvPr id="48" name="Shape 48"/>
          <p:cNvSpPr/>
          <p:nvPr/>
        </p:nvSpPr>
        <p:spPr>
          <a:xfrm>
            <a:off x="8873797" y="3478106"/>
            <a:ext cx="3226764" cy="4446746"/>
          </a:xfrm>
          <a:prstGeom prst="rect">
            <a:avLst/>
          </a:prstGeom>
          <a:ln w="3175">
            <a:solidFill>
              <a:srgbClr val="A6AAA9"/>
            </a:solidFill>
            <a:miter lim="400000"/>
          </a:ln>
        </p:spPr>
        <p:txBody>
          <a:bodyPr lIns="0" tIns="0" rIns="0" bIns="0" anchor="ctr"/>
          <a:lstStyle/>
          <a:p>
            <a:pPr lvl="0">
              <a:defRPr sz="2200">
                <a:solidFill>
                  <a:srgbClr val="FFFFFF"/>
                </a:solidFill>
                <a:latin typeface="Avenir Next"/>
                <a:ea typeface="Avenir Next"/>
                <a:cs typeface="Avenir Next"/>
                <a:sym typeface="Avenir Next"/>
              </a:defRPr>
            </a:pPr>
            <a:endParaRPr/>
          </a:p>
        </p:txBody>
      </p:sp>
    </p:spTree>
    <p:extLst>
      <p:ext uri="{BB962C8B-B14F-4D97-AF65-F5344CB8AC3E}">
        <p14:creationId xmlns:p14="http://schemas.microsoft.com/office/powerpoint/2010/main" val="660428301"/>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6 Points copie">
    <p:spTree>
      <p:nvGrpSpPr>
        <p:cNvPr id="1" name=""/>
        <p:cNvGrpSpPr/>
        <p:nvPr/>
      </p:nvGrpSpPr>
      <p:grpSpPr>
        <a:xfrm>
          <a:off x="0" y="0"/>
          <a:ext cx="0" cy="0"/>
          <a:chOff x="0" y="0"/>
          <a:chExt cx="0" cy="0"/>
        </a:xfrm>
      </p:grpSpPr>
      <p:sp>
        <p:nvSpPr>
          <p:cNvPr id="50" name="Shape 50"/>
          <p:cNvSpPr/>
          <p:nvPr/>
        </p:nvSpPr>
        <p:spPr>
          <a:xfrm>
            <a:off x="12201164" y="3902"/>
            <a:ext cx="446115" cy="630812"/>
          </a:xfrm>
          <a:prstGeom prst="rect">
            <a:avLst/>
          </a:prstGeom>
          <a:solidFill>
            <a:srgbClr val="1293DB"/>
          </a:solidFill>
          <a:ln w="3175">
            <a:miter lim="400000"/>
          </a:ln>
        </p:spPr>
        <p:txBody>
          <a:bodyPr lIns="27093" tIns="27093" rIns="27093" bIns="27093" anchor="ctr"/>
          <a:lstStyle/>
          <a:p>
            <a:pPr lvl="0">
              <a:defRPr sz="2200">
                <a:solidFill>
                  <a:srgbClr val="FFFFFF"/>
                </a:solidFill>
                <a:latin typeface="Avenir Next"/>
                <a:ea typeface="Avenir Next"/>
                <a:cs typeface="Avenir Next"/>
                <a:sym typeface="Avenir Next"/>
              </a:defRPr>
            </a:pPr>
            <a:endParaRPr/>
          </a:p>
        </p:txBody>
      </p:sp>
      <p:sp>
        <p:nvSpPr>
          <p:cNvPr id="51" name="Shape 51"/>
          <p:cNvSpPr>
            <a:spLocks noGrp="1"/>
          </p:cNvSpPr>
          <p:nvPr>
            <p:ph type="sldNum" sz="quarter" idx="2"/>
          </p:nvPr>
        </p:nvSpPr>
        <p:spPr>
          <a:xfrm>
            <a:off x="12277392" y="263319"/>
            <a:ext cx="293659" cy="361529"/>
          </a:xfrm>
          <a:prstGeom prst="rect">
            <a:avLst/>
          </a:prstGeom>
        </p:spPr>
        <p:txBody>
          <a:bodyPr/>
          <a:lstStyle/>
          <a:p>
            <a:fld id="{3A1771DA-3F74-4A5D-9BC1-1896BA38ED6B}" type="slidenum">
              <a:rPr lang="en-ZA" smtClean="0"/>
              <a:t>‹#›</a:t>
            </a:fld>
            <a:endParaRPr lang="en-ZA"/>
          </a:p>
        </p:txBody>
      </p:sp>
      <p:sp>
        <p:nvSpPr>
          <p:cNvPr id="52" name="Shape 52"/>
          <p:cNvSpPr>
            <a:spLocks noGrp="1"/>
          </p:cNvSpPr>
          <p:nvPr>
            <p:ph type="title"/>
          </p:nvPr>
        </p:nvSpPr>
        <p:spPr>
          <a:xfrm>
            <a:off x="900853" y="952107"/>
            <a:ext cx="11203094" cy="635213"/>
          </a:xfrm>
          <a:prstGeom prst="rect">
            <a:avLst/>
          </a:prstGeom>
        </p:spPr>
        <p:txBody>
          <a:bodyPr/>
          <a:lstStyle/>
          <a:p>
            <a:pPr lvl="0">
              <a:defRPr sz="1800" cap="none">
                <a:solidFill>
                  <a:srgbClr val="000000"/>
                </a:solidFill>
              </a:defRPr>
            </a:pPr>
            <a:r>
              <a:rPr lang="en-US" sz="5600" cap="all">
                <a:solidFill>
                  <a:srgbClr val="53585F"/>
                </a:solidFill>
              </a:rPr>
              <a:t>Click to edit Master title style</a:t>
            </a:r>
            <a:endParaRPr sz="5600" cap="all">
              <a:solidFill>
                <a:srgbClr val="53585F"/>
              </a:solidFill>
            </a:endParaRPr>
          </a:p>
        </p:txBody>
      </p:sp>
    </p:spTree>
    <p:extLst>
      <p:ext uri="{BB962C8B-B14F-4D97-AF65-F5344CB8AC3E}">
        <p14:creationId xmlns:p14="http://schemas.microsoft.com/office/powerpoint/2010/main" val="4137543368"/>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8 Points">
    <p:spTree>
      <p:nvGrpSpPr>
        <p:cNvPr id="1" name=""/>
        <p:cNvGrpSpPr/>
        <p:nvPr/>
      </p:nvGrpSpPr>
      <p:grpSpPr>
        <a:xfrm>
          <a:off x="0" y="0"/>
          <a:ext cx="0" cy="0"/>
          <a:chOff x="0" y="0"/>
          <a:chExt cx="0" cy="0"/>
        </a:xfrm>
      </p:grpSpPr>
      <p:sp>
        <p:nvSpPr>
          <p:cNvPr id="54" name="Shape 54"/>
          <p:cNvSpPr/>
          <p:nvPr/>
        </p:nvSpPr>
        <p:spPr>
          <a:xfrm>
            <a:off x="12201164" y="3902"/>
            <a:ext cx="446115" cy="630812"/>
          </a:xfrm>
          <a:prstGeom prst="rect">
            <a:avLst/>
          </a:prstGeom>
          <a:solidFill>
            <a:srgbClr val="1293DB"/>
          </a:solidFill>
          <a:ln w="3175">
            <a:miter lim="400000"/>
          </a:ln>
        </p:spPr>
        <p:txBody>
          <a:bodyPr lIns="27093" tIns="27093" rIns="27093" bIns="27093" anchor="ctr"/>
          <a:lstStyle/>
          <a:p>
            <a:pPr lvl="0">
              <a:defRPr sz="2200">
                <a:solidFill>
                  <a:srgbClr val="FFFFFF"/>
                </a:solidFill>
                <a:latin typeface="Avenir Next"/>
                <a:ea typeface="Avenir Next"/>
                <a:cs typeface="Avenir Next"/>
                <a:sym typeface="Avenir Next"/>
              </a:defRPr>
            </a:pPr>
            <a:endParaRPr/>
          </a:p>
        </p:txBody>
      </p:sp>
      <p:sp>
        <p:nvSpPr>
          <p:cNvPr id="55" name="Shape 55"/>
          <p:cNvSpPr>
            <a:spLocks noGrp="1"/>
          </p:cNvSpPr>
          <p:nvPr>
            <p:ph type="sldNum" sz="quarter" idx="2"/>
          </p:nvPr>
        </p:nvSpPr>
        <p:spPr>
          <a:xfrm>
            <a:off x="12277392" y="263319"/>
            <a:ext cx="293659" cy="361529"/>
          </a:xfrm>
          <a:prstGeom prst="rect">
            <a:avLst/>
          </a:prstGeom>
        </p:spPr>
        <p:txBody>
          <a:bodyPr/>
          <a:lstStyle/>
          <a:p>
            <a:fld id="{3A1771DA-3F74-4A5D-9BC1-1896BA38ED6B}" type="slidenum">
              <a:rPr lang="en-ZA" smtClean="0"/>
              <a:t>‹#›</a:t>
            </a:fld>
            <a:endParaRPr lang="en-ZA"/>
          </a:p>
        </p:txBody>
      </p:sp>
      <p:sp>
        <p:nvSpPr>
          <p:cNvPr id="56" name="Shape 56"/>
          <p:cNvSpPr>
            <a:spLocks noGrp="1"/>
          </p:cNvSpPr>
          <p:nvPr>
            <p:ph type="title"/>
          </p:nvPr>
        </p:nvSpPr>
        <p:spPr>
          <a:prstGeom prst="rect">
            <a:avLst/>
          </a:prstGeom>
        </p:spPr>
        <p:txBody>
          <a:bodyPr/>
          <a:lstStyle/>
          <a:p>
            <a:pPr lvl="0">
              <a:defRPr sz="1800" cap="none">
                <a:solidFill>
                  <a:srgbClr val="000000"/>
                </a:solidFill>
              </a:defRPr>
            </a:pPr>
            <a:r>
              <a:rPr lang="en-US" sz="5600" cap="all">
                <a:solidFill>
                  <a:srgbClr val="53585F"/>
                </a:solidFill>
              </a:rPr>
              <a:t>Click to edit Master title style</a:t>
            </a:r>
            <a:endParaRPr sz="5600" cap="all">
              <a:solidFill>
                <a:srgbClr val="53585F"/>
              </a:solidFill>
            </a:endParaRPr>
          </a:p>
        </p:txBody>
      </p:sp>
    </p:spTree>
    <p:extLst>
      <p:ext uri="{BB962C8B-B14F-4D97-AF65-F5344CB8AC3E}">
        <p14:creationId xmlns:p14="http://schemas.microsoft.com/office/powerpoint/2010/main" val="3331771608"/>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ity">
    <p:spTree>
      <p:nvGrpSpPr>
        <p:cNvPr id="1" name=""/>
        <p:cNvGrpSpPr/>
        <p:nvPr/>
      </p:nvGrpSpPr>
      <p:grpSpPr>
        <a:xfrm>
          <a:off x="0" y="0"/>
          <a:ext cx="0" cy="0"/>
          <a:chOff x="0" y="0"/>
          <a:chExt cx="0" cy="0"/>
        </a:xfrm>
      </p:grpSpPr>
      <p:sp>
        <p:nvSpPr>
          <p:cNvPr id="58" name="Shape 58"/>
          <p:cNvSpPr/>
          <p:nvPr/>
        </p:nvSpPr>
        <p:spPr>
          <a:xfrm>
            <a:off x="12201164" y="3902"/>
            <a:ext cx="446115" cy="630812"/>
          </a:xfrm>
          <a:prstGeom prst="rect">
            <a:avLst/>
          </a:prstGeom>
          <a:solidFill>
            <a:srgbClr val="1293DB"/>
          </a:solidFill>
          <a:ln w="3175">
            <a:miter lim="400000"/>
          </a:ln>
        </p:spPr>
        <p:txBody>
          <a:bodyPr lIns="27093" tIns="27093" rIns="27093" bIns="27093" anchor="ctr"/>
          <a:lstStyle/>
          <a:p>
            <a:pPr lvl="0">
              <a:defRPr sz="2200">
                <a:solidFill>
                  <a:srgbClr val="FFFFFF"/>
                </a:solidFill>
                <a:latin typeface="Avenir Next"/>
                <a:ea typeface="Avenir Next"/>
                <a:cs typeface="Avenir Next"/>
                <a:sym typeface="Avenir Next"/>
              </a:defRPr>
            </a:pPr>
            <a:endParaRPr/>
          </a:p>
        </p:txBody>
      </p:sp>
      <p:sp>
        <p:nvSpPr>
          <p:cNvPr id="59" name="Shape 59"/>
          <p:cNvSpPr>
            <a:spLocks noGrp="1"/>
          </p:cNvSpPr>
          <p:nvPr>
            <p:ph type="sldNum" sz="quarter" idx="2"/>
          </p:nvPr>
        </p:nvSpPr>
        <p:spPr>
          <a:xfrm>
            <a:off x="12277392" y="263319"/>
            <a:ext cx="293659" cy="361529"/>
          </a:xfrm>
          <a:prstGeom prst="rect">
            <a:avLst/>
          </a:prstGeom>
        </p:spPr>
        <p:txBody>
          <a:bodyPr/>
          <a:lstStyle/>
          <a:p>
            <a:fld id="{3A1771DA-3F74-4A5D-9BC1-1896BA38ED6B}" type="slidenum">
              <a:rPr lang="en-ZA" smtClean="0"/>
              <a:t>‹#›</a:t>
            </a:fld>
            <a:endParaRPr lang="en-ZA"/>
          </a:p>
        </p:txBody>
      </p:sp>
      <p:sp>
        <p:nvSpPr>
          <p:cNvPr id="60" name="Shape 60"/>
          <p:cNvSpPr>
            <a:spLocks noGrp="1"/>
          </p:cNvSpPr>
          <p:nvPr>
            <p:ph type="title"/>
          </p:nvPr>
        </p:nvSpPr>
        <p:spPr>
          <a:prstGeom prst="rect">
            <a:avLst/>
          </a:prstGeom>
        </p:spPr>
        <p:txBody>
          <a:bodyPr/>
          <a:lstStyle/>
          <a:p>
            <a:pPr lvl="0">
              <a:defRPr sz="1800" cap="none">
                <a:solidFill>
                  <a:srgbClr val="000000"/>
                </a:solidFill>
              </a:defRPr>
            </a:pPr>
            <a:r>
              <a:rPr lang="en-US" sz="5600" cap="all">
                <a:solidFill>
                  <a:srgbClr val="53585F"/>
                </a:solidFill>
              </a:rPr>
              <a:t>Click to edit Master title style</a:t>
            </a:r>
            <a:endParaRPr sz="5600" cap="all">
              <a:solidFill>
                <a:srgbClr val="53585F"/>
              </a:solidFill>
            </a:endParaRPr>
          </a:p>
        </p:txBody>
      </p:sp>
    </p:spTree>
    <p:extLst>
      <p:ext uri="{BB962C8B-B14F-4D97-AF65-F5344CB8AC3E}">
        <p14:creationId xmlns:p14="http://schemas.microsoft.com/office/powerpoint/2010/main" val="3839103946"/>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893763" y="2597150"/>
            <a:ext cx="11217275" cy="618807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2" name="Shape 2"/>
          <p:cNvSpPr/>
          <p:nvPr/>
        </p:nvSpPr>
        <p:spPr>
          <a:xfrm>
            <a:off x="12201164" y="0"/>
            <a:ext cx="446115" cy="630812"/>
          </a:xfrm>
          <a:prstGeom prst="rect">
            <a:avLst/>
          </a:prstGeom>
          <a:solidFill>
            <a:srgbClr val="1293DB"/>
          </a:solidFill>
          <a:ln w="3175">
            <a:miter lim="400000"/>
          </a:ln>
        </p:spPr>
        <p:txBody>
          <a:bodyPr lIns="27093" tIns="27093" rIns="27093" bIns="27093" anchor="ctr"/>
          <a:lstStyle/>
          <a:p>
            <a:pPr lvl="0">
              <a:defRPr sz="2200">
                <a:solidFill>
                  <a:srgbClr val="FFFFFF"/>
                </a:solidFill>
                <a:latin typeface="Avenir Next"/>
                <a:ea typeface="Avenir Next"/>
                <a:cs typeface="Avenir Next"/>
                <a:sym typeface="Avenir Next"/>
              </a:defRPr>
            </a:pPr>
            <a:endParaRPr/>
          </a:p>
        </p:txBody>
      </p:sp>
      <p:sp>
        <p:nvSpPr>
          <p:cNvPr id="3" name="Shape 3"/>
          <p:cNvSpPr>
            <a:spLocks noGrp="1"/>
          </p:cNvSpPr>
          <p:nvPr>
            <p:ph type="sldNum" sz="quarter" idx="2"/>
          </p:nvPr>
        </p:nvSpPr>
        <p:spPr>
          <a:xfrm>
            <a:off x="12277392" y="259417"/>
            <a:ext cx="293659" cy="361529"/>
          </a:xfrm>
          <a:prstGeom prst="rect">
            <a:avLst/>
          </a:prstGeom>
          <a:ln w="3175">
            <a:miter lim="400000"/>
          </a:ln>
        </p:spPr>
        <p:txBody>
          <a:bodyPr wrap="none" lIns="0" tIns="0" rIns="0" bIns="0">
            <a:spAutoFit/>
          </a:bodyPr>
          <a:lstStyle>
            <a:lvl1pPr>
              <a:defRPr sz="2400">
                <a:solidFill>
                  <a:srgbClr val="FFFFFF"/>
                </a:solidFill>
                <a:latin typeface="DIN Condensed"/>
                <a:ea typeface="DIN Condensed"/>
                <a:cs typeface="DIN Condensed"/>
                <a:sym typeface="DIN Condensed"/>
              </a:defRPr>
            </a:lvl1pPr>
          </a:lstStyle>
          <a:p>
            <a:fld id="{3A1771DA-3F74-4A5D-9BC1-1896BA38ED6B}" type="slidenum">
              <a:rPr lang="en-ZA" smtClean="0"/>
              <a:t>‹#›</a:t>
            </a:fld>
            <a:endParaRPr lang="en-ZA" dirty="0"/>
          </a:p>
        </p:txBody>
      </p:sp>
      <p:sp>
        <p:nvSpPr>
          <p:cNvPr id="4" name="Shape 4"/>
          <p:cNvSpPr>
            <a:spLocks noGrp="1"/>
          </p:cNvSpPr>
          <p:nvPr>
            <p:ph type="title"/>
          </p:nvPr>
        </p:nvSpPr>
        <p:spPr>
          <a:xfrm>
            <a:off x="900853" y="952107"/>
            <a:ext cx="11203094" cy="635213"/>
          </a:xfrm>
          <a:prstGeom prst="rect">
            <a:avLst/>
          </a:prstGeom>
          <a:ln w="3175">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cap="none">
                <a:solidFill>
                  <a:srgbClr val="000000"/>
                </a:solidFill>
              </a:defRPr>
            </a:pPr>
            <a:r>
              <a:rPr sz="5600" cap="all" dirty="0" err="1">
                <a:solidFill>
                  <a:srgbClr val="53585F"/>
                </a:solidFill>
              </a:rPr>
              <a:t>Texte</a:t>
            </a:r>
            <a:r>
              <a:rPr sz="5600" cap="all" dirty="0">
                <a:solidFill>
                  <a:srgbClr val="53585F"/>
                </a:solidFill>
              </a:rPr>
              <a:t> du </a:t>
            </a:r>
            <a:r>
              <a:rPr sz="5600" cap="all" dirty="0" err="1">
                <a:solidFill>
                  <a:srgbClr val="53585F"/>
                </a:solidFill>
              </a:rPr>
              <a:t>titre</a:t>
            </a:r>
            <a:endParaRPr sz="5600" cap="all" dirty="0">
              <a:solidFill>
                <a:srgbClr val="53585F"/>
              </a:solidFill>
            </a:endParaRPr>
          </a:p>
        </p:txBody>
      </p:sp>
      <p:pic>
        <p:nvPicPr>
          <p:cNvPr id="7" name="Picture 6"/>
          <p:cNvPicPr>
            <a:picLocks noChangeAspect="1"/>
          </p:cNvPicPr>
          <p:nvPr userDrawn="1"/>
        </p:nvPicPr>
        <p:blipFill>
          <a:blip r:embed="rId28"/>
          <a:stretch>
            <a:fillRect/>
          </a:stretch>
        </p:blipFill>
        <p:spPr>
          <a:xfrm>
            <a:off x="-170743" y="-121159"/>
            <a:ext cx="2913944" cy="2146531"/>
          </a:xfrm>
          <a:prstGeom prst="rect">
            <a:avLst/>
          </a:prstGeom>
        </p:spPr>
      </p:pic>
    </p:spTree>
    <p:extLst>
      <p:ext uri="{BB962C8B-B14F-4D97-AF65-F5344CB8AC3E}">
        <p14:creationId xmlns:p14="http://schemas.microsoft.com/office/powerpoint/2010/main" val="2509383788"/>
      </p:ext>
    </p:extLst>
  </p:cSld>
  <p:clrMap bg1="lt1" tx1="dk1" bg2="lt2" tx2="dk2" accent1="accent1" accent2="accent2" accent3="accent3" accent4="accent4" accent5="accent5" accent6="accent6" hlink="hlink" folHlink="folHlink"/>
  <p:sldLayoutIdLst>
    <p:sldLayoutId id="2147483753"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8" r:id="rId13"/>
    <p:sldLayoutId id="2147483770" r:id="rId14"/>
    <p:sldLayoutId id="2147483772" r:id="rId15"/>
    <p:sldLayoutId id="2147483773" r:id="rId16"/>
    <p:sldLayoutId id="2147483774" r:id="rId17"/>
    <p:sldLayoutId id="2147483775" r:id="rId18"/>
    <p:sldLayoutId id="2147483776" r:id="rId19"/>
    <p:sldLayoutId id="2147483777" r:id="rId20"/>
    <p:sldLayoutId id="2147483778" r:id="rId21"/>
    <p:sldLayoutId id="2147483779" r:id="rId22"/>
    <p:sldLayoutId id="2147483784" r:id="rId23"/>
    <p:sldLayoutId id="2147483783" r:id="rId24"/>
    <p:sldLayoutId id="2147483781" r:id="rId25"/>
    <p:sldLayoutId id="2147483782" r:id="rId26"/>
  </p:sldLayoutIdLst>
  <p:transition spd="med"/>
  <p:hf hdr="0" ftr="0" dt="0"/>
  <p:txStyles>
    <p:titleStyle>
      <a:lvl1pPr algn="ctr" defTabSz="825500" eaLnBrk="1" hangingPunct="1">
        <a:defRPr sz="5600" cap="all">
          <a:solidFill>
            <a:srgbClr val="53585F"/>
          </a:solidFill>
          <a:latin typeface="DIN Condensed"/>
          <a:ea typeface="DIN Condensed"/>
          <a:cs typeface="DIN Condensed"/>
          <a:sym typeface="DIN Condensed"/>
        </a:defRPr>
      </a:lvl1pPr>
      <a:lvl2pPr indent="228600" algn="ctr" defTabSz="825500" eaLnBrk="1" hangingPunct="1">
        <a:defRPr sz="5600" cap="all">
          <a:solidFill>
            <a:srgbClr val="53585F"/>
          </a:solidFill>
          <a:latin typeface="DIN Condensed"/>
          <a:ea typeface="DIN Condensed"/>
          <a:cs typeface="DIN Condensed"/>
          <a:sym typeface="DIN Condensed"/>
        </a:defRPr>
      </a:lvl2pPr>
      <a:lvl3pPr indent="457200" algn="ctr" defTabSz="825500" eaLnBrk="1" hangingPunct="1">
        <a:defRPr sz="5600" cap="all">
          <a:solidFill>
            <a:srgbClr val="53585F"/>
          </a:solidFill>
          <a:latin typeface="DIN Condensed"/>
          <a:ea typeface="DIN Condensed"/>
          <a:cs typeface="DIN Condensed"/>
          <a:sym typeface="DIN Condensed"/>
        </a:defRPr>
      </a:lvl3pPr>
      <a:lvl4pPr indent="685800" algn="ctr" defTabSz="825500" eaLnBrk="1" hangingPunct="1">
        <a:defRPr sz="5600" cap="all">
          <a:solidFill>
            <a:srgbClr val="53585F"/>
          </a:solidFill>
          <a:latin typeface="DIN Condensed"/>
          <a:ea typeface="DIN Condensed"/>
          <a:cs typeface="DIN Condensed"/>
          <a:sym typeface="DIN Condensed"/>
        </a:defRPr>
      </a:lvl4pPr>
      <a:lvl5pPr indent="914400" algn="ctr" defTabSz="825500" eaLnBrk="1" hangingPunct="1">
        <a:defRPr sz="5600" cap="all">
          <a:solidFill>
            <a:srgbClr val="53585F"/>
          </a:solidFill>
          <a:latin typeface="DIN Condensed"/>
          <a:ea typeface="DIN Condensed"/>
          <a:cs typeface="DIN Condensed"/>
          <a:sym typeface="DIN Condensed"/>
        </a:defRPr>
      </a:lvl5pPr>
      <a:lvl6pPr indent="1143000" algn="ctr" defTabSz="825500" eaLnBrk="1" hangingPunct="1">
        <a:defRPr sz="5600" cap="all">
          <a:solidFill>
            <a:srgbClr val="53585F"/>
          </a:solidFill>
          <a:latin typeface="DIN Condensed"/>
          <a:ea typeface="DIN Condensed"/>
          <a:cs typeface="DIN Condensed"/>
          <a:sym typeface="DIN Condensed"/>
        </a:defRPr>
      </a:lvl6pPr>
      <a:lvl7pPr indent="1371600" algn="ctr" defTabSz="825500" eaLnBrk="1" hangingPunct="1">
        <a:defRPr sz="5600" cap="all">
          <a:solidFill>
            <a:srgbClr val="53585F"/>
          </a:solidFill>
          <a:latin typeface="DIN Condensed"/>
          <a:ea typeface="DIN Condensed"/>
          <a:cs typeface="DIN Condensed"/>
          <a:sym typeface="DIN Condensed"/>
        </a:defRPr>
      </a:lvl7pPr>
      <a:lvl8pPr indent="1600200" algn="ctr" defTabSz="825500" eaLnBrk="1" hangingPunct="1">
        <a:defRPr sz="5600" cap="all">
          <a:solidFill>
            <a:srgbClr val="53585F"/>
          </a:solidFill>
          <a:latin typeface="DIN Condensed"/>
          <a:ea typeface="DIN Condensed"/>
          <a:cs typeface="DIN Condensed"/>
          <a:sym typeface="DIN Condensed"/>
        </a:defRPr>
      </a:lvl8pPr>
      <a:lvl9pPr indent="1828800" algn="ctr" defTabSz="825500" eaLnBrk="1" hangingPunct="1">
        <a:defRPr sz="5600" cap="all">
          <a:solidFill>
            <a:srgbClr val="53585F"/>
          </a:solidFill>
          <a:latin typeface="DIN Condensed"/>
          <a:ea typeface="DIN Condensed"/>
          <a:cs typeface="DIN Condensed"/>
          <a:sym typeface="DIN Condensed"/>
        </a:defRPr>
      </a:lvl9pPr>
    </p:titleStyle>
    <p:bodyStyle>
      <a:lvl1pPr marL="439615" indent="-439615" defTabSz="825500" eaLnBrk="1" hangingPunct="1">
        <a:spcBef>
          <a:spcPts val="5200"/>
        </a:spcBef>
        <a:buSzPct val="75000"/>
        <a:buChar char="•"/>
        <a:defRPr sz="3600">
          <a:latin typeface="+mn-lt"/>
          <a:ea typeface="+mn-ea"/>
          <a:cs typeface="+mn-cs"/>
          <a:sym typeface="Helvetica Light"/>
        </a:defRPr>
      </a:lvl1pPr>
      <a:lvl2pPr marL="1074615" indent="-439615" defTabSz="825500" eaLnBrk="1" hangingPunct="1">
        <a:spcBef>
          <a:spcPts val="5200"/>
        </a:spcBef>
        <a:buSzPct val="75000"/>
        <a:buChar char="•"/>
        <a:defRPr sz="3600">
          <a:latin typeface="+mn-lt"/>
          <a:ea typeface="+mn-ea"/>
          <a:cs typeface="+mn-cs"/>
          <a:sym typeface="Helvetica Light"/>
        </a:defRPr>
      </a:lvl2pPr>
      <a:lvl3pPr marL="1709615" indent="-439615" defTabSz="825500" eaLnBrk="1" hangingPunct="1">
        <a:spcBef>
          <a:spcPts val="5200"/>
        </a:spcBef>
        <a:buSzPct val="75000"/>
        <a:buChar char="•"/>
        <a:defRPr sz="3600">
          <a:latin typeface="+mn-lt"/>
          <a:ea typeface="+mn-ea"/>
          <a:cs typeface="+mn-cs"/>
          <a:sym typeface="Helvetica Light"/>
        </a:defRPr>
      </a:lvl3pPr>
      <a:lvl4pPr marL="2344615" indent="-439615" defTabSz="825500" eaLnBrk="1" hangingPunct="1">
        <a:spcBef>
          <a:spcPts val="5200"/>
        </a:spcBef>
        <a:buSzPct val="75000"/>
        <a:buChar char="•"/>
        <a:defRPr sz="3600">
          <a:latin typeface="+mn-lt"/>
          <a:ea typeface="+mn-ea"/>
          <a:cs typeface="+mn-cs"/>
          <a:sym typeface="Helvetica Light"/>
        </a:defRPr>
      </a:lvl4pPr>
      <a:lvl5pPr marL="2979615" indent="-439615" defTabSz="825500" eaLnBrk="1" hangingPunct="1">
        <a:spcBef>
          <a:spcPts val="5200"/>
        </a:spcBef>
        <a:buSzPct val="75000"/>
        <a:buChar char="•"/>
        <a:defRPr sz="3600">
          <a:latin typeface="+mn-lt"/>
          <a:ea typeface="+mn-ea"/>
          <a:cs typeface="+mn-cs"/>
          <a:sym typeface="Helvetica Light"/>
        </a:defRPr>
      </a:lvl5pPr>
      <a:lvl6pPr marL="3614615" indent="-439615" defTabSz="825500" eaLnBrk="1" hangingPunct="1">
        <a:spcBef>
          <a:spcPts val="5200"/>
        </a:spcBef>
        <a:buSzPct val="75000"/>
        <a:buChar char="•"/>
        <a:defRPr sz="3600">
          <a:latin typeface="+mn-lt"/>
          <a:ea typeface="+mn-ea"/>
          <a:cs typeface="+mn-cs"/>
          <a:sym typeface="Helvetica Light"/>
        </a:defRPr>
      </a:lvl6pPr>
      <a:lvl7pPr marL="4249615" indent="-439615" defTabSz="825500" eaLnBrk="1" hangingPunct="1">
        <a:spcBef>
          <a:spcPts val="5200"/>
        </a:spcBef>
        <a:buSzPct val="75000"/>
        <a:buChar char="•"/>
        <a:defRPr sz="3600">
          <a:latin typeface="+mn-lt"/>
          <a:ea typeface="+mn-ea"/>
          <a:cs typeface="+mn-cs"/>
          <a:sym typeface="Helvetica Light"/>
        </a:defRPr>
      </a:lvl7pPr>
      <a:lvl8pPr marL="4884615" indent="-439615" defTabSz="825500" eaLnBrk="1" hangingPunct="1">
        <a:spcBef>
          <a:spcPts val="5200"/>
        </a:spcBef>
        <a:buSzPct val="75000"/>
        <a:buChar char="•"/>
        <a:defRPr sz="3600">
          <a:latin typeface="+mn-lt"/>
          <a:ea typeface="+mn-ea"/>
          <a:cs typeface="+mn-cs"/>
          <a:sym typeface="Helvetica Light"/>
        </a:defRPr>
      </a:lvl8pPr>
      <a:lvl9pPr marL="5519615" indent="-439615" defTabSz="825500" eaLnBrk="1" hangingPunct="1">
        <a:spcBef>
          <a:spcPts val="5200"/>
        </a:spcBef>
        <a:buSzPct val="75000"/>
        <a:buChar char="•"/>
        <a:defRPr sz="3600">
          <a:latin typeface="+mn-lt"/>
          <a:ea typeface="+mn-ea"/>
          <a:cs typeface="+mn-cs"/>
          <a:sym typeface="Helvetica Light"/>
        </a:defRPr>
      </a:lvl9pPr>
    </p:bodyStyle>
    <p:otherStyle>
      <a:lvl1pPr algn="ctr" defTabSz="825500" eaLnBrk="1" hangingPunct="1">
        <a:defRPr sz="2400">
          <a:solidFill>
            <a:schemeClr val="tx1"/>
          </a:solidFill>
          <a:latin typeface="+mn-lt"/>
          <a:ea typeface="+mn-ea"/>
          <a:cs typeface="+mn-cs"/>
          <a:sym typeface="DIN Condensed"/>
        </a:defRPr>
      </a:lvl1pPr>
      <a:lvl2pPr indent="228600" algn="ctr" defTabSz="825500" eaLnBrk="1" hangingPunct="1">
        <a:defRPr sz="2400">
          <a:solidFill>
            <a:schemeClr val="tx1"/>
          </a:solidFill>
          <a:latin typeface="+mn-lt"/>
          <a:ea typeface="+mn-ea"/>
          <a:cs typeface="+mn-cs"/>
          <a:sym typeface="DIN Condensed"/>
        </a:defRPr>
      </a:lvl2pPr>
      <a:lvl3pPr indent="457200" algn="ctr" defTabSz="825500" eaLnBrk="1" hangingPunct="1">
        <a:defRPr sz="2400">
          <a:solidFill>
            <a:schemeClr val="tx1"/>
          </a:solidFill>
          <a:latin typeface="+mn-lt"/>
          <a:ea typeface="+mn-ea"/>
          <a:cs typeface="+mn-cs"/>
          <a:sym typeface="DIN Condensed"/>
        </a:defRPr>
      </a:lvl3pPr>
      <a:lvl4pPr indent="685800" algn="ctr" defTabSz="825500" eaLnBrk="1" hangingPunct="1">
        <a:defRPr sz="2400">
          <a:solidFill>
            <a:schemeClr val="tx1"/>
          </a:solidFill>
          <a:latin typeface="+mn-lt"/>
          <a:ea typeface="+mn-ea"/>
          <a:cs typeface="+mn-cs"/>
          <a:sym typeface="DIN Condensed"/>
        </a:defRPr>
      </a:lvl4pPr>
      <a:lvl5pPr indent="914400" algn="ctr" defTabSz="825500" eaLnBrk="1" hangingPunct="1">
        <a:defRPr sz="2400">
          <a:solidFill>
            <a:schemeClr val="tx1"/>
          </a:solidFill>
          <a:latin typeface="+mn-lt"/>
          <a:ea typeface="+mn-ea"/>
          <a:cs typeface="+mn-cs"/>
          <a:sym typeface="DIN Condensed"/>
        </a:defRPr>
      </a:lvl5pPr>
      <a:lvl6pPr indent="1143000" algn="ctr" defTabSz="825500" eaLnBrk="1" hangingPunct="1">
        <a:defRPr sz="2400">
          <a:solidFill>
            <a:schemeClr val="tx1"/>
          </a:solidFill>
          <a:latin typeface="+mn-lt"/>
          <a:ea typeface="+mn-ea"/>
          <a:cs typeface="+mn-cs"/>
          <a:sym typeface="DIN Condensed"/>
        </a:defRPr>
      </a:lvl6pPr>
      <a:lvl7pPr indent="1371600" algn="ctr" defTabSz="825500" eaLnBrk="1" hangingPunct="1">
        <a:defRPr sz="2400">
          <a:solidFill>
            <a:schemeClr val="tx1"/>
          </a:solidFill>
          <a:latin typeface="+mn-lt"/>
          <a:ea typeface="+mn-ea"/>
          <a:cs typeface="+mn-cs"/>
          <a:sym typeface="DIN Condensed"/>
        </a:defRPr>
      </a:lvl7pPr>
      <a:lvl8pPr indent="1600200" algn="ctr" defTabSz="825500" eaLnBrk="1" hangingPunct="1">
        <a:defRPr sz="2400">
          <a:solidFill>
            <a:schemeClr val="tx1"/>
          </a:solidFill>
          <a:latin typeface="+mn-lt"/>
          <a:ea typeface="+mn-ea"/>
          <a:cs typeface="+mn-cs"/>
          <a:sym typeface="DIN Condensed"/>
        </a:defRPr>
      </a:lvl8pPr>
      <a:lvl9pPr indent="1828800" algn="ctr" defTabSz="825500" eaLnBrk="1" hangingPunct="1">
        <a:defRPr sz="2400">
          <a:solidFill>
            <a:schemeClr val="tx1"/>
          </a:solidFill>
          <a:latin typeface="+mn-lt"/>
          <a:ea typeface="+mn-ea"/>
          <a:cs typeface="+mn-cs"/>
          <a:sym typeface="DIN Condensed"/>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image" Target="../media/image5.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5.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microsoft.com/office/2007/relationships/hdphoto" Target="../media/hdphoto1.wdp"/><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4.png"/><Relationship Id="rId4" Type="http://schemas.openxmlformats.org/officeDocument/2006/relationships/image" Target="../media/image9.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nvSpPr>
        <p:spPr>
          <a:xfrm>
            <a:off x="1567100" y="6482837"/>
            <a:ext cx="5877302" cy="731824"/>
          </a:xfrm>
          <a:prstGeom prst="rect">
            <a:avLst/>
          </a:prstGeom>
          <a:ln w="3175">
            <a:miter lim="400000"/>
          </a:ln>
          <a:extLst>
            <a:ext uri="{C572A759-6A51-4108-AA02-DFA0A04FC94B}">
              <ma14:wrappingTextBoxFlag xmlns="" xmlns:ma14="http://schemas.microsoft.com/office/mac/drawingml/2011/main" val="1"/>
            </a:ext>
          </a:extLst>
        </p:spPr>
        <p:txBody>
          <a:bodyPr wrap="square" lIns="27093" tIns="27093" rIns="27093" bIns="27093" anchor="ctr">
            <a:spAutoFit/>
          </a:bodyPr>
          <a:lstStyle>
            <a:lvl1pPr algn="l">
              <a:defRPr sz="3000" i="1">
                <a:solidFill>
                  <a:srgbClr val="A6AAA9"/>
                </a:solidFill>
                <a:latin typeface="Georgia"/>
                <a:ea typeface="Georgia"/>
                <a:cs typeface="Georgia"/>
                <a:sym typeface="Georgia"/>
              </a:defRPr>
            </a:lvl1pPr>
          </a:lstStyle>
          <a:p>
            <a:r>
              <a:rPr lang="en-ZA" sz="4400" i="0" dirty="0">
                <a:solidFill>
                  <a:schemeClr val="bg2">
                    <a:lumMod val="50000"/>
                  </a:schemeClr>
                </a:solidFill>
                <a:latin typeface="Arial" panose="020B0604020202020204" pitchFamily="34" charset="0"/>
                <a:cs typeface="Arial" panose="020B0604020202020204" pitchFamily="34" charset="0"/>
              </a:rPr>
              <a:t>Map My Fleet</a:t>
            </a:r>
          </a:p>
        </p:txBody>
      </p:sp>
      <p:sp>
        <p:nvSpPr>
          <p:cNvPr id="10" name="Shape 116"/>
          <p:cNvSpPr/>
          <p:nvPr/>
        </p:nvSpPr>
        <p:spPr>
          <a:xfrm>
            <a:off x="989119" y="8301298"/>
            <a:ext cx="6853107" cy="1039600"/>
          </a:xfrm>
          <a:prstGeom prst="rect">
            <a:avLst/>
          </a:prstGeom>
          <a:ln w="3175">
            <a:miter lim="400000"/>
          </a:ln>
          <a:extLst>
            <a:ext uri="{C572A759-6A51-4108-AA02-DFA0A04FC94B}">
              <ma14:wrappingTextBoxFlag xmlns="" xmlns:ma14="http://schemas.microsoft.com/office/mac/drawingml/2011/main" val="1"/>
            </a:ext>
          </a:extLst>
        </p:spPr>
        <p:txBody>
          <a:bodyPr wrap="square" lIns="27093" tIns="27093" rIns="27093" bIns="27093" anchor="ctr">
            <a:spAutoFit/>
          </a:bodyPr>
          <a:lstStyle>
            <a:lvl1pPr algn="l">
              <a:defRPr sz="3000" i="1">
                <a:solidFill>
                  <a:srgbClr val="A6AAA9"/>
                </a:solidFill>
                <a:latin typeface="Georgia"/>
                <a:ea typeface="Georgia"/>
                <a:cs typeface="Georgia"/>
                <a:sym typeface="Georgia"/>
              </a:defRPr>
            </a:lvl1pPr>
          </a:lstStyle>
          <a:p>
            <a:r>
              <a:rPr lang="en-ZA" sz="3200" i="0" dirty="0">
                <a:solidFill>
                  <a:srgbClr val="53585F"/>
                </a:solidFill>
                <a:latin typeface="Arial Narrow" panose="020B0606020202030204" pitchFamily="34" charset="0"/>
                <a:ea typeface="DIN Condensed"/>
                <a:cs typeface="DIN Condensed"/>
                <a:sym typeface="DIN Condensed"/>
              </a:rPr>
              <a:t>Xolani Masuku, Christian Alexander, Sean Cooke, Karabo Makgabo, Tshepo Morailane</a:t>
            </a:r>
          </a:p>
        </p:txBody>
      </p:sp>
      <p:sp>
        <p:nvSpPr>
          <p:cNvPr id="13" name="Shape 116"/>
          <p:cNvSpPr/>
          <p:nvPr/>
        </p:nvSpPr>
        <p:spPr>
          <a:xfrm>
            <a:off x="989119" y="3987268"/>
            <a:ext cx="5660152" cy="1408932"/>
          </a:xfrm>
          <a:prstGeom prst="rect">
            <a:avLst/>
          </a:prstGeom>
          <a:ln w="3175">
            <a:miter lim="400000"/>
          </a:ln>
          <a:extLst>
            <a:ext uri="{C572A759-6A51-4108-AA02-DFA0A04FC94B}">
              <ma14:wrappingTextBoxFlag xmlns="" xmlns:ma14="http://schemas.microsoft.com/office/mac/drawingml/2011/main" val="1"/>
            </a:ext>
          </a:extLst>
        </p:spPr>
        <p:txBody>
          <a:bodyPr wrap="square" lIns="27093" tIns="27093" rIns="27093" bIns="27093" anchor="ctr">
            <a:spAutoFit/>
          </a:bodyPr>
          <a:lstStyle>
            <a:lvl1pPr algn="l">
              <a:defRPr sz="3000" i="1">
                <a:solidFill>
                  <a:srgbClr val="A6AAA9"/>
                </a:solidFill>
                <a:latin typeface="Georgia"/>
                <a:ea typeface="Georgia"/>
                <a:cs typeface="Georgia"/>
                <a:sym typeface="Georgia"/>
              </a:defRPr>
            </a:lvl1pPr>
          </a:lstStyle>
          <a:p>
            <a:r>
              <a:rPr lang="en-ZA" sz="4400" b="1" dirty="0">
                <a:solidFill>
                  <a:schemeClr val="bg2">
                    <a:lumMod val="50000"/>
                  </a:schemeClr>
                </a:solidFill>
                <a:latin typeface="Arial" panose="020B0604020202020204" pitchFamily="34" charset="0"/>
                <a:cs typeface="Arial" panose="020B0604020202020204" pitchFamily="34" charset="0"/>
              </a:rPr>
              <a:t>Access CPT Hackathon:</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5766" t="199" r="30014" b="1"/>
          <a:stretch/>
        </p:blipFill>
        <p:spPr>
          <a:xfrm>
            <a:off x="6177874" y="403"/>
            <a:ext cx="9441761" cy="9792000"/>
          </a:xfrm>
          <a:prstGeom prst="flowChartManualOperation">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3004800" cy="9753600"/>
          </a:xfrm>
          <a:prstGeom prst="rect">
            <a:avLst/>
          </a:prstGeom>
          <a:solidFill>
            <a:srgbClr val="0E6D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4835"/>
          </a:p>
        </p:txBody>
      </p:sp>
      <p:sp>
        <p:nvSpPr>
          <p:cNvPr id="2" name="Title 1"/>
          <p:cNvSpPr>
            <a:spLocks noGrp="1"/>
          </p:cNvSpPr>
          <p:nvPr>
            <p:ph type="title"/>
          </p:nvPr>
        </p:nvSpPr>
        <p:spPr>
          <a:xfrm>
            <a:off x="3055923" y="2800993"/>
            <a:ext cx="6892933" cy="1601435"/>
          </a:xfrm>
        </p:spPr>
        <p:txBody>
          <a:bodyPr>
            <a:noAutofit/>
          </a:bodyPr>
          <a:lstStyle/>
          <a:p>
            <a:r>
              <a:rPr lang="en-ZA" sz="6827" b="1" cap="none" dirty="0">
                <a:solidFill>
                  <a:schemeClr val="bg1"/>
                </a:solidFill>
                <a:latin typeface="Century" panose="02040604050505020304" pitchFamily="18" charset="0"/>
                <a:ea typeface="Cambria Math" panose="02040503050406030204" pitchFamily="18" charset="0"/>
              </a:rPr>
              <a:t>Thank you</a:t>
            </a:r>
          </a:p>
        </p:txBody>
      </p:sp>
      <p:sp>
        <p:nvSpPr>
          <p:cNvPr id="3" name="TextBox 2"/>
          <p:cNvSpPr txBox="1"/>
          <p:nvPr/>
        </p:nvSpPr>
        <p:spPr>
          <a:xfrm>
            <a:off x="1547703" y="6457175"/>
            <a:ext cx="9909371" cy="967701"/>
          </a:xfrm>
          <a:prstGeom prst="rect">
            <a:avLst/>
          </a:prstGeom>
          <a:noFill/>
        </p:spPr>
        <p:txBody>
          <a:bodyPr wrap="square" rtlCol="0">
            <a:spAutoFit/>
          </a:bodyPr>
          <a:lstStyle/>
          <a:p>
            <a:r>
              <a:rPr lang="en-ZA" sz="2844" b="1" dirty="0">
                <a:solidFill>
                  <a:schemeClr val="bg1"/>
                </a:solidFill>
                <a:latin typeface="Arial" panose="020B0604020202020204" pitchFamily="34" charset="0"/>
                <a:cs typeface="Arial" panose="020B0604020202020204" pitchFamily="34" charset="0"/>
              </a:rPr>
              <a:t>Xolani Masuku, Christian Alexander, Sean Cooke, Karabo Makgabo, Tshepo Morailane</a:t>
            </a:r>
          </a:p>
        </p:txBody>
      </p:sp>
      <p:sp>
        <p:nvSpPr>
          <p:cNvPr id="11" name="Rectangle 10"/>
          <p:cNvSpPr/>
          <p:nvPr/>
        </p:nvSpPr>
        <p:spPr>
          <a:xfrm>
            <a:off x="126795" y="7585885"/>
            <a:ext cx="12751191" cy="13417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4835"/>
          </a:p>
        </p:txBody>
      </p:sp>
      <p:pic>
        <p:nvPicPr>
          <p:cNvPr id="9" name="Picture 8"/>
          <p:cNvPicPr>
            <a:picLocks noChangeAspect="1"/>
          </p:cNvPicPr>
          <p:nvPr/>
        </p:nvPicPr>
        <p:blipFill>
          <a:blip r:embed="rId3"/>
          <a:stretch>
            <a:fillRect/>
          </a:stretch>
        </p:blipFill>
        <p:spPr>
          <a:xfrm>
            <a:off x="-318076" y="7263867"/>
            <a:ext cx="2913944" cy="2146531"/>
          </a:xfrm>
          <a:prstGeom prst="rect">
            <a:avLst/>
          </a:prstGeom>
        </p:spPr>
      </p:pic>
      <p:pic>
        <p:nvPicPr>
          <p:cNvPr id="5" name="Picture 4"/>
          <p:cNvPicPr>
            <a:picLocks noChangeAspect="1"/>
          </p:cNvPicPr>
          <p:nvPr/>
        </p:nvPicPr>
        <p:blipFill>
          <a:blip r:embed="rId4"/>
          <a:stretch>
            <a:fillRect/>
          </a:stretch>
        </p:blipFill>
        <p:spPr>
          <a:xfrm>
            <a:off x="11457074" y="7671936"/>
            <a:ext cx="1169664" cy="1169664"/>
          </a:xfrm>
          <a:prstGeom prst="rect">
            <a:avLst/>
          </a:prstGeom>
        </p:spPr>
      </p:pic>
      <p:pic>
        <p:nvPicPr>
          <p:cNvPr id="7" name="Picture 6"/>
          <p:cNvPicPr>
            <a:picLocks noChangeAspect="1"/>
          </p:cNvPicPr>
          <p:nvPr/>
        </p:nvPicPr>
        <p:blipFill>
          <a:blip r:embed="rId5"/>
          <a:stretch>
            <a:fillRect/>
          </a:stretch>
        </p:blipFill>
        <p:spPr>
          <a:xfrm>
            <a:off x="8376011" y="7686187"/>
            <a:ext cx="3017666" cy="1202771"/>
          </a:xfrm>
          <a:prstGeom prst="rect">
            <a:avLst/>
          </a:prstGeom>
        </p:spPr>
      </p:pic>
      <p:pic>
        <p:nvPicPr>
          <p:cNvPr id="8" name="Picture 7"/>
          <p:cNvPicPr>
            <a:picLocks noChangeAspect="1"/>
          </p:cNvPicPr>
          <p:nvPr/>
        </p:nvPicPr>
        <p:blipFill rotWithShape="1">
          <a:blip r:embed="rId6"/>
          <a:srcRect t="30328" b="34449"/>
          <a:stretch/>
        </p:blipFill>
        <p:spPr>
          <a:xfrm>
            <a:off x="2154795" y="7686187"/>
            <a:ext cx="5969968" cy="1111034"/>
          </a:xfrm>
          <a:prstGeom prst="rect">
            <a:avLst/>
          </a:prstGeom>
        </p:spPr>
      </p:pic>
    </p:spTree>
    <p:extLst>
      <p:ext uri="{BB962C8B-B14F-4D97-AF65-F5344CB8AC3E}">
        <p14:creationId xmlns:p14="http://schemas.microsoft.com/office/powerpoint/2010/main" val="2313290133"/>
      </p:ext>
    </p:extLst>
  </p:cSld>
  <p:clrMapOvr>
    <a:masterClrMapping/>
  </p:clrMapOvr>
  <mc:AlternateContent xmlns:mc="http://schemas.openxmlformats.org/markup-compatibility/2006" xmlns:p14="http://schemas.microsoft.com/office/powerpoint/2010/main">
    <mc:Choice Requires="p14">
      <p:transition p14:dur="0" advTm="15013"/>
    </mc:Choice>
    <mc:Fallback xmlns="">
      <p:transition advTm="1501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3A1771DA-3F74-4A5D-9BC1-1896BA38ED6B}" type="slidenum">
              <a:rPr lang="en-ZA" smtClean="0"/>
              <a:t>2</a:t>
            </a:fld>
            <a:endParaRPr lang="en-ZA"/>
          </a:p>
        </p:txBody>
      </p:sp>
      <p:sp>
        <p:nvSpPr>
          <p:cNvPr id="3" name="Title 2"/>
          <p:cNvSpPr>
            <a:spLocks noGrp="1"/>
          </p:cNvSpPr>
          <p:nvPr>
            <p:ph type="title"/>
          </p:nvPr>
        </p:nvSpPr>
        <p:spPr>
          <a:xfrm>
            <a:off x="2520000" y="576000"/>
            <a:ext cx="9062482" cy="720000"/>
          </a:xfrm>
          <a:noFill/>
          <a:ln w="9525">
            <a:noFill/>
            <a:miter lim="800000"/>
            <a:headEnd/>
            <a:tailEnd/>
          </a:ln>
        </p:spPr>
        <p:txBody>
          <a:bodyPr vert="horz" wrap="square" lIns="130048" tIns="65024" rIns="130048" bIns="65024" numCol="1" anchor="ctr" anchorCtr="0" compatLnSpc="1">
            <a:prstTxWarp prst="textNoShape">
              <a:avLst/>
            </a:prstTxWarp>
            <a:noAutofit/>
          </a:bodyPr>
          <a:lstStyle/>
          <a:p>
            <a:pPr algn="l" rtl="0" eaLnBrk="0" fontAlgn="base" hangingPunct="0">
              <a:spcBef>
                <a:spcPct val="0"/>
              </a:spcBef>
              <a:spcAft>
                <a:spcPct val="0"/>
              </a:spcAft>
            </a:pPr>
            <a:r>
              <a:rPr lang="en-ZA" sz="5400" b="1" cap="none" dirty="0">
                <a:solidFill>
                  <a:schemeClr val="tx2"/>
                </a:solidFill>
                <a:latin typeface="Arial" charset="0"/>
                <a:ea typeface="+mj-ea"/>
                <a:cs typeface="+mj-cs"/>
                <a:sym typeface="Helvetica Light"/>
              </a:rPr>
              <a:t>SA Minibus taxi industry</a:t>
            </a:r>
          </a:p>
        </p:txBody>
      </p:sp>
      <p:sp>
        <p:nvSpPr>
          <p:cNvPr id="9219" name="Rectangle 3"/>
          <p:cNvSpPr>
            <a:spLocks noGrp="1" noChangeArrowheads="1"/>
          </p:cNvSpPr>
          <p:nvPr>
            <p:ph type="body" idx="4294967295"/>
          </p:nvPr>
        </p:nvSpPr>
        <p:spPr>
          <a:xfrm>
            <a:off x="2125668" y="10372230"/>
            <a:ext cx="11974512" cy="2535237"/>
          </a:xfrm>
        </p:spPr>
        <p:txBody>
          <a:bodyPr>
            <a:noAutofit/>
          </a:bodyPr>
          <a:lstStyle/>
          <a:p>
            <a:pPr marL="413007" indent="0">
              <a:lnSpc>
                <a:spcPct val="90000"/>
              </a:lnSpc>
              <a:spcBef>
                <a:spcPts val="1200"/>
              </a:spcBef>
              <a:buNone/>
            </a:pPr>
            <a:endParaRPr lang="en-ZA" sz="2800" dirty="0">
              <a:latin typeface="Arial" panose="020B0604020202020204" pitchFamily="34" charset="0"/>
              <a:cs typeface="Arial" panose="020B0604020202020204" pitchFamily="34" charset="0"/>
            </a:endParaRPr>
          </a:p>
          <a:p>
            <a:pPr marL="819401" indent="-406394">
              <a:lnSpc>
                <a:spcPct val="90000"/>
              </a:lnSpc>
              <a:spcBef>
                <a:spcPts val="1200"/>
              </a:spcBef>
            </a:pPr>
            <a:endParaRPr lang="en-ZA" sz="2800" dirty="0">
              <a:latin typeface="Arial" panose="020B0604020202020204" pitchFamily="34" charset="0"/>
              <a:cs typeface="Arial" panose="020B0604020202020204" pitchFamily="34" charset="0"/>
            </a:endParaRPr>
          </a:p>
          <a:p>
            <a:pPr marL="413007" indent="0">
              <a:lnSpc>
                <a:spcPct val="90000"/>
              </a:lnSpc>
              <a:spcBef>
                <a:spcPts val="1200"/>
              </a:spcBef>
              <a:buNone/>
            </a:pPr>
            <a:endParaRPr lang="en-ZA" sz="2800" b="1" u="sng" dirty="0">
              <a:latin typeface="Arial" panose="020B0604020202020204" pitchFamily="34" charset="0"/>
              <a:cs typeface="Arial" panose="020B0604020202020204" pitchFamily="34" charset="0"/>
            </a:endParaRPr>
          </a:p>
          <a:p>
            <a:pPr marL="413007" indent="0">
              <a:lnSpc>
                <a:spcPct val="90000"/>
              </a:lnSpc>
              <a:spcBef>
                <a:spcPts val="1200"/>
              </a:spcBef>
              <a:buNone/>
            </a:pPr>
            <a:endParaRPr lang="en-ZA" sz="2800" b="1" u="sng" dirty="0">
              <a:latin typeface="Arial" panose="020B0604020202020204" pitchFamily="34" charset="0"/>
              <a:cs typeface="Arial" panose="020B0604020202020204" pitchFamily="34" charset="0"/>
            </a:endParaRPr>
          </a:p>
          <a:p>
            <a:pPr marL="413007" indent="0">
              <a:lnSpc>
                <a:spcPct val="90000"/>
              </a:lnSpc>
              <a:spcBef>
                <a:spcPts val="1200"/>
              </a:spcBef>
              <a:buNone/>
            </a:pPr>
            <a:endParaRPr lang="en-ZA" sz="2800" dirty="0">
              <a:latin typeface="Arial" panose="020B0604020202020204" pitchFamily="34" charset="0"/>
              <a:cs typeface="Arial" panose="020B0604020202020204" pitchFamily="34" charset="0"/>
            </a:endParaRPr>
          </a:p>
          <a:p>
            <a:pPr marL="1279980" indent="-866973">
              <a:lnSpc>
                <a:spcPct val="90000"/>
              </a:lnSpc>
              <a:spcBef>
                <a:spcPts val="1200"/>
              </a:spcBef>
              <a:buFont typeface="+mj-lt"/>
              <a:buAutoNum type="arabicPeriod"/>
            </a:pPr>
            <a:endParaRPr lang="en-ZA" sz="2800" dirty="0">
              <a:latin typeface="Arial" panose="020B0604020202020204" pitchFamily="34" charset="0"/>
              <a:cs typeface="Arial" panose="020B0604020202020204" pitchFamily="34" charset="0"/>
            </a:endParaRPr>
          </a:p>
          <a:p>
            <a:pPr marL="1279980" indent="-866973">
              <a:lnSpc>
                <a:spcPct val="90000"/>
              </a:lnSpc>
              <a:spcBef>
                <a:spcPts val="1200"/>
              </a:spcBef>
              <a:buFont typeface="+mj-lt"/>
              <a:buAutoNum type="arabicPeriod"/>
            </a:pPr>
            <a:endParaRPr lang="en-ZA" sz="2800" dirty="0">
              <a:latin typeface="Arial" panose="020B0604020202020204" pitchFamily="34" charset="0"/>
              <a:cs typeface="Arial" panose="020B0604020202020204" pitchFamily="34" charset="0"/>
            </a:endParaRPr>
          </a:p>
          <a:p>
            <a:pPr marL="866973" indent="-866973">
              <a:lnSpc>
                <a:spcPct val="90000"/>
              </a:lnSpc>
              <a:spcBef>
                <a:spcPts val="1200"/>
              </a:spcBef>
              <a:buFont typeface="+mj-lt"/>
              <a:buAutoNum type="arabicPeriod"/>
            </a:pPr>
            <a:endParaRPr lang="en-ZA" sz="2800" dirty="0">
              <a:latin typeface="Arial" panose="020B0604020202020204" pitchFamily="34" charset="0"/>
              <a:cs typeface="Arial" panose="020B0604020202020204" pitchFamily="34" charset="0"/>
            </a:endParaRPr>
          </a:p>
          <a:p>
            <a:pPr marL="866973" indent="-866973">
              <a:lnSpc>
                <a:spcPct val="90000"/>
              </a:lnSpc>
              <a:spcBef>
                <a:spcPts val="1200"/>
              </a:spcBef>
            </a:pPr>
            <a:endParaRPr lang="en-ZA" sz="2800" dirty="0">
              <a:latin typeface="Arial" panose="020B0604020202020204" pitchFamily="34" charset="0"/>
              <a:cs typeface="Arial" panose="020B0604020202020204" pitchFamily="34" charset="0"/>
            </a:endParaRPr>
          </a:p>
          <a:p>
            <a:pPr marL="866973" indent="-866973">
              <a:lnSpc>
                <a:spcPct val="90000"/>
              </a:lnSpc>
              <a:spcBef>
                <a:spcPts val="1200"/>
              </a:spcBef>
            </a:pPr>
            <a:endParaRPr lang="en-ZA" sz="2800" dirty="0">
              <a:latin typeface="Arial" panose="020B0604020202020204" pitchFamily="34" charset="0"/>
              <a:cs typeface="Arial" panose="020B0604020202020204" pitchFamily="34" charset="0"/>
            </a:endParaRPr>
          </a:p>
          <a:p>
            <a:pPr marL="866973" indent="-866973">
              <a:lnSpc>
                <a:spcPct val="90000"/>
              </a:lnSpc>
              <a:spcBef>
                <a:spcPts val="1200"/>
              </a:spcBef>
            </a:pPr>
            <a:endParaRPr lang="en-ZA" sz="2800" dirty="0">
              <a:latin typeface="Arial" panose="020B0604020202020204" pitchFamily="34" charset="0"/>
              <a:cs typeface="Arial" panose="020B0604020202020204" pitchFamily="34" charset="0"/>
            </a:endParaRPr>
          </a:p>
          <a:p>
            <a:pPr marL="866973" indent="-866973">
              <a:lnSpc>
                <a:spcPct val="90000"/>
              </a:lnSpc>
              <a:spcBef>
                <a:spcPts val="1200"/>
              </a:spcBef>
            </a:pPr>
            <a:endParaRPr lang="en-ZA" sz="2800" dirty="0">
              <a:latin typeface="Arial" panose="020B0604020202020204" pitchFamily="34" charset="0"/>
              <a:cs typeface="Arial" panose="020B0604020202020204" pitchFamily="34" charset="0"/>
            </a:endParaRPr>
          </a:p>
          <a:p>
            <a:pPr marL="866973" indent="-866973">
              <a:lnSpc>
                <a:spcPct val="90000"/>
              </a:lnSpc>
              <a:spcBef>
                <a:spcPts val="1200"/>
              </a:spcBef>
            </a:pPr>
            <a:endParaRPr lang="en-ZA" sz="2800" dirty="0">
              <a:latin typeface="Arial" panose="020B0604020202020204" pitchFamily="34" charset="0"/>
              <a:cs typeface="Arial" panose="020B0604020202020204" pitchFamily="34" charset="0"/>
            </a:endParaRPr>
          </a:p>
        </p:txBody>
      </p:sp>
      <p:grpSp>
        <p:nvGrpSpPr>
          <p:cNvPr id="17" name="Group 16"/>
          <p:cNvGrpSpPr/>
          <p:nvPr/>
        </p:nvGrpSpPr>
        <p:grpSpPr>
          <a:xfrm>
            <a:off x="325752" y="1743225"/>
            <a:ext cx="4206600" cy="2322852"/>
            <a:chOff x="10402" y="2439442"/>
            <a:chExt cx="4206600" cy="2322852"/>
          </a:xfrm>
        </p:grpSpPr>
        <p:sp>
          <p:nvSpPr>
            <p:cNvPr id="4" name="Rectangle 3"/>
            <p:cNvSpPr/>
            <p:nvPr/>
          </p:nvSpPr>
          <p:spPr>
            <a:xfrm>
              <a:off x="10402" y="2439442"/>
              <a:ext cx="4206600" cy="707886"/>
            </a:xfrm>
            <a:prstGeom prst="rect">
              <a:avLst/>
            </a:prstGeom>
          </p:spPr>
          <p:txBody>
            <a:bodyPr wrap="none">
              <a:spAutoFit/>
            </a:bodyPr>
            <a:lstStyle/>
            <a:p>
              <a:r>
                <a:rPr lang="en-ZA" sz="4000" b="1" dirty="0">
                  <a:solidFill>
                    <a:srgbClr val="8F9297"/>
                  </a:solidFill>
                  <a:latin typeface="+mj-lt"/>
                </a:rPr>
                <a:t>300,000 vehicles</a:t>
              </a:r>
            </a:p>
          </p:txBody>
        </p:sp>
        <p:pic>
          <p:nvPicPr>
            <p:cNvPr id="16" name="Picture 15"/>
            <p:cNvPicPr>
              <a:picLocks noChangeAspect="1"/>
            </p:cNvPicPr>
            <p:nvPr/>
          </p:nvPicPr>
          <p:blipFill>
            <a:blip r:embed="rId3">
              <a:duotone>
                <a:schemeClr val="bg2">
                  <a:shade val="45000"/>
                  <a:satMod val="135000"/>
                </a:schemeClr>
                <a:prstClr val="white"/>
              </a:duotone>
            </a:blip>
            <a:stretch>
              <a:fillRect/>
            </a:stretch>
          </p:blipFill>
          <p:spPr>
            <a:xfrm>
              <a:off x="1071446" y="3270439"/>
              <a:ext cx="2084509" cy="1491855"/>
            </a:xfrm>
            <a:prstGeom prst="rect">
              <a:avLst/>
            </a:prstGeom>
          </p:spPr>
        </p:pic>
      </p:grpSp>
      <p:pic>
        <p:nvPicPr>
          <p:cNvPr id="1030" name="Picture 6" descr="https://whereismytransport.com/wp-content/uploads/2017/02/Thumbnail-Nyanga.jpg"/>
          <p:cNvPicPr>
            <a:picLocks noChangeAspect="1" noChangeArrowheads="1"/>
          </p:cNvPicPr>
          <p:nvPr/>
        </p:nvPicPr>
        <p:blipFill rotWithShape="1">
          <a:blip r:embed="rId4">
            <a:extLst>
              <a:ext uri="{28A0092B-C50C-407E-A947-70E740481C1C}">
                <a14:useLocalDpi xmlns:a14="http://schemas.microsoft.com/office/drawing/2010/main" val="0"/>
              </a:ext>
            </a:extLst>
          </a:blip>
          <a:srcRect l="152" t="17547" r="-152" b="6374"/>
          <a:stretch/>
        </p:blipFill>
        <p:spPr bwMode="auto">
          <a:xfrm>
            <a:off x="0" y="4770782"/>
            <a:ext cx="13099052" cy="4982817"/>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p:cNvGrpSpPr/>
          <p:nvPr/>
        </p:nvGrpSpPr>
        <p:grpSpPr>
          <a:xfrm>
            <a:off x="7827566" y="1614991"/>
            <a:ext cx="4833375" cy="2752897"/>
            <a:chOff x="6749107" y="1731412"/>
            <a:chExt cx="4833375" cy="2884713"/>
          </a:xfrm>
        </p:grpSpPr>
        <p:grpSp>
          <p:nvGrpSpPr>
            <p:cNvPr id="18" name="Group 17"/>
            <p:cNvGrpSpPr/>
            <p:nvPr/>
          </p:nvGrpSpPr>
          <p:grpSpPr>
            <a:xfrm>
              <a:off x="6749107" y="2516626"/>
              <a:ext cx="4833375" cy="2099499"/>
              <a:chOff x="84214" y="5789322"/>
              <a:chExt cx="4833375" cy="2099499"/>
            </a:xfrm>
          </p:grpSpPr>
          <p:sp>
            <p:nvSpPr>
              <p:cNvPr id="19" name="Rectangle 18"/>
              <p:cNvSpPr/>
              <p:nvPr/>
            </p:nvSpPr>
            <p:spPr>
              <a:xfrm>
                <a:off x="84214" y="7180935"/>
                <a:ext cx="4833375" cy="707886"/>
              </a:xfrm>
              <a:prstGeom prst="rect">
                <a:avLst/>
              </a:prstGeom>
            </p:spPr>
            <p:txBody>
              <a:bodyPr wrap="none">
                <a:spAutoFit/>
              </a:bodyPr>
              <a:lstStyle/>
              <a:p>
                <a:r>
                  <a:rPr lang="en-ZA" sz="4000" b="1" dirty="0">
                    <a:solidFill>
                      <a:schemeClr val="tx1"/>
                    </a:solidFill>
                    <a:latin typeface="+mj-lt"/>
                  </a:rPr>
                  <a:t>600,000 employees</a:t>
                </a:r>
              </a:p>
            </p:txBody>
          </p:sp>
          <p:pic>
            <p:nvPicPr>
              <p:cNvPr id="1028" name="Picture 4" descr="https://d30y9cdsu7xlg0.cloudfront.net/png/8205-2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1846" y="5789322"/>
                <a:ext cx="1360713" cy="1360713"/>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Rectangle 25"/>
            <p:cNvSpPr/>
            <p:nvPr/>
          </p:nvSpPr>
          <p:spPr>
            <a:xfrm>
              <a:off x="6841196" y="1731412"/>
              <a:ext cx="3991798" cy="707886"/>
            </a:xfrm>
            <a:prstGeom prst="rect">
              <a:avLst/>
            </a:prstGeom>
          </p:spPr>
          <p:txBody>
            <a:bodyPr wrap="none">
              <a:spAutoFit/>
            </a:bodyPr>
            <a:lstStyle/>
            <a:p>
              <a:r>
                <a:rPr lang="en-ZA" sz="4000" b="1" dirty="0">
                  <a:solidFill>
                    <a:schemeClr val="tx1"/>
                  </a:solidFill>
                  <a:latin typeface="+mj-lt"/>
                </a:rPr>
                <a:t>~40,000 owners</a:t>
              </a:r>
            </a:p>
          </p:txBody>
        </p:sp>
      </p:grpSp>
      <p:sp>
        <p:nvSpPr>
          <p:cNvPr id="28" name="Rectangle 27"/>
          <p:cNvSpPr/>
          <p:nvPr/>
        </p:nvSpPr>
        <p:spPr>
          <a:xfrm>
            <a:off x="3959189" y="2408022"/>
            <a:ext cx="4338154" cy="1323439"/>
          </a:xfrm>
          <a:prstGeom prst="rect">
            <a:avLst/>
          </a:prstGeom>
        </p:spPr>
        <p:txBody>
          <a:bodyPr wrap="square">
            <a:spAutoFit/>
          </a:bodyPr>
          <a:lstStyle/>
          <a:p>
            <a:r>
              <a:rPr lang="en-ZA" sz="4000" b="1" dirty="0">
                <a:solidFill>
                  <a:schemeClr val="tx1">
                    <a:lumMod val="65000"/>
                    <a:lumOff val="35000"/>
                  </a:schemeClr>
                </a:solidFill>
                <a:latin typeface="+mj-lt"/>
              </a:rPr>
              <a:t>15 million passengers</a:t>
            </a:r>
          </a:p>
        </p:txBody>
      </p:sp>
      <p:sp>
        <p:nvSpPr>
          <p:cNvPr id="29" name="TextBox 28"/>
          <p:cNvSpPr txBox="1"/>
          <p:nvPr/>
        </p:nvSpPr>
        <p:spPr>
          <a:xfrm>
            <a:off x="47126" y="4546790"/>
            <a:ext cx="13004800" cy="276999"/>
          </a:xfrm>
          <a:prstGeom prst="rect">
            <a:avLst/>
          </a:prstGeom>
          <a:noFill/>
        </p:spPr>
        <p:txBody>
          <a:bodyPr wrap="square" rtlCol="0">
            <a:spAutoFit/>
          </a:bodyPr>
          <a:lstStyle/>
          <a:p>
            <a:pPr algn="r"/>
            <a:r>
              <a:rPr lang="nl-NL" sz="1200" dirty="0">
                <a:solidFill>
                  <a:schemeClr val="tx2"/>
                </a:solidFill>
                <a:latin typeface="Arial" charset="0"/>
              </a:rPr>
              <a:t>SANTACO 2016</a:t>
            </a:r>
            <a:endParaRPr lang="en-US" sz="1200" dirty="0">
              <a:solidFill>
                <a:schemeClr val="tx2"/>
              </a:solidFill>
              <a:latin typeface="Arial" charset="0"/>
            </a:endParaRPr>
          </a:p>
        </p:txBody>
      </p:sp>
    </p:spTree>
    <p:extLst>
      <p:ext uri="{BB962C8B-B14F-4D97-AF65-F5344CB8AC3E}">
        <p14:creationId xmlns:p14="http://schemas.microsoft.com/office/powerpoint/2010/main" val="152506484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 120"/>
          <p:cNvSpPr>
            <a:spLocks noGrp="1"/>
          </p:cNvSpPr>
          <p:nvPr>
            <p:ph type="sldNum" sz="quarter" idx="4294967295"/>
          </p:nvPr>
        </p:nvSpPr>
        <p:spPr>
          <a:xfrm>
            <a:off x="12354040" y="259417"/>
            <a:ext cx="140363" cy="369332"/>
          </a:xfrm>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2400">
                <a:solidFill>
                  <a:srgbClr val="FFFFFF"/>
                </a:solidFill>
                <a:latin typeface="Arial Narrow"/>
                <a:cs typeface="Arial Narrow"/>
              </a:rPr>
              <a:t>3</a:t>
            </a:fld>
            <a:endParaRPr sz="2400" dirty="0">
              <a:solidFill>
                <a:srgbClr val="FFFFFF"/>
              </a:solidFill>
              <a:latin typeface="Arial Narrow"/>
              <a:cs typeface="Arial Narrow"/>
            </a:endParaRPr>
          </a:p>
        </p:txBody>
      </p:sp>
      <p:sp>
        <p:nvSpPr>
          <p:cNvPr id="8" name="Shape 148"/>
          <p:cNvSpPr txBox="1">
            <a:spLocks/>
          </p:cNvSpPr>
          <p:nvPr/>
        </p:nvSpPr>
        <p:spPr>
          <a:xfrm>
            <a:off x="2520000" y="576000"/>
            <a:ext cx="9483839" cy="720000"/>
          </a:xfrm>
          <a:prstGeom prst="rect">
            <a:avLst/>
          </a:prstGeom>
          <a:noFill/>
          <a:ln w="9525">
            <a:noFill/>
            <a:miter lim="800000"/>
            <a:headEnd/>
            <a:tailEnd/>
          </a:ln>
        </p:spPr>
        <p:txBody>
          <a:bodyPr vert="horz" wrap="square" lIns="130048" tIns="65024" rIns="130048" bIns="65024" numCol="1" anchor="ctr" anchorCtr="0" compatLnSpc="1">
            <a:prstTxWarp prst="textNoShape">
              <a:avLst/>
            </a:prstTxWarp>
            <a:noAutofit/>
          </a:bodyPr>
          <a:lstStyle>
            <a:lvl1pPr algn="l" rtl="0" eaLnBrk="0" fontAlgn="base" hangingPunct="0">
              <a:spcBef>
                <a:spcPct val="0"/>
              </a:spcBef>
              <a:spcAft>
                <a:spcPct val="0"/>
              </a:spcAft>
              <a:defRPr sz="5400" b="1" cap="none">
                <a:solidFill>
                  <a:schemeClr val="tx2"/>
                </a:solidFill>
                <a:latin typeface="Arial" charset="0"/>
                <a:ea typeface="+mj-ea"/>
                <a:cs typeface="+mj-cs"/>
                <a:sym typeface="DIN Condensed"/>
              </a:defRPr>
            </a:lvl1pPr>
            <a:lvl2pPr>
              <a:defRPr sz="5600" cap="all">
                <a:solidFill>
                  <a:srgbClr val="53585F"/>
                </a:solidFill>
                <a:latin typeface="DIN Condensed"/>
                <a:ea typeface="DIN Condensed"/>
                <a:cs typeface="DIN Condensed"/>
                <a:sym typeface="DIN Condensed"/>
              </a:defRPr>
            </a:lvl2pPr>
            <a:lvl3pPr>
              <a:defRPr sz="5600" cap="all">
                <a:solidFill>
                  <a:srgbClr val="53585F"/>
                </a:solidFill>
                <a:latin typeface="DIN Condensed"/>
                <a:ea typeface="DIN Condensed"/>
                <a:cs typeface="DIN Condensed"/>
                <a:sym typeface="DIN Condensed"/>
              </a:defRPr>
            </a:lvl3pPr>
            <a:lvl4pPr>
              <a:defRPr sz="5600" cap="all">
                <a:solidFill>
                  <a:srgbClr val="53585F"/>
                </a:solidFill>
                <a:latin typeface="DIN Condensed"/>
                <a:ea typeface="DIN Condensed"/>
                <a:cs typeface="DIN Condensed"/>
                <a:sym typeface="DIN Condensed"/>
              </a:defRPr>
            </a:lvl4pPr>
            <a:lvl5pPr>
              <a:defRPr sz="5600" cap="all">
                <a:solidFill>
                  <a:srgbClr val="53585F"/>
                </a:solidFill>
                <a:latin typeface="DIN Condensed"/>
                <a:ea typeface="DIN Condensed"/>
                <a:cs typeface="DIN Condensed"/>
                <a:sym typeface="DIN Condensed"/>
              </a:defRPr>
            </a:lvl5pPr>
            <a:lvl6pPr>
              <a:defRPr sz="5600" cap="all">
                <a:solidFill>
                  <a:srgbClr val="53585F"/>
                </a:solidFill>
                <a:latin typeface="DIN Condensed"/>
                <a:ea typeface="DIN Condensed"/>
                <a:cs typeface="DIN Condensed"/>
                <a:sym typeface="DIN Condensed"/>
              </a:defRPr>
            </a:lvl6pPr>
            <a:lvl7pPr>
              <a:defRPr sz="5600" cap="all">
                <a:solidFill>
                  <a:srgbClr val="53585F"/>
                </a:solidFill>
                <a:latin typeface="DIN Condensed"/>
                <a:ea typeface="DIN Condensed"/>
                <a:cs typeface="DIN Condensed"/>
                <a:sym typeface="DIN Condensed"/>
              </a:defRPr>
            </a:lvl7pPr>
            <a:lvl8pPr>
              <a:defRPr sz="5600" cap="all">
                <a:solidFill>
                  <a:srgbClr val="53585F"/>
                </a:solidFill>
                <a:latin typeface="DIN Condensed"/>
                <a:ea typeface="DIN Condensed"/>
                <a:cs typeface="DIN Condensed"/>
                <a:sym typeface="DIN Condensed"/>
              </a:defRPr>
            </a:lvl8pPr>
            <a:lvl9pPr>
              <a:defRPr sz="5600" cap="all">
                <a:solidFill>
                  <a:srgbClr val="53585F"/>
                </a:solidFill>
                <a:latin typeface="DIN Condensed"/>
                <a:ea typeface="DIN Condensed"/>
                <a:cs typeface="DIN Condensed"/>
                <a:sym typeface="DIN Condensed"/>
              </a:defRPr>
            </a:lvl9pPr>
          </a:lstStyle>
          <a:p>
            <a:r>
              <a:rPr lang="en-ZA" dirty="0"/>
              <a:t>Minibus challenges</a:t>
            </a:r>
          </a:p>
        </p:txBody>
      </p:sp>
      <p:pic>
        <p:nvPicPr>
          <p:cNvPr id="59" name="Picture 58"/>
          <p:cNvPicPr>
            <a:picLocks noChangeAspect="1"/>
          </p:cNvPicPr>
          <p:nvPr/>
        </p:nvPicPr>
        <p:blipFill>
          <a:blip r:embed="rId3">
            <a:duotone>
              <a:schemeClr val="bg2">
                <a:shade val="45000"/>
                <a:satMod val="135000"/>
              </a:schemeClr>
              <a:prstClr val="white"/>
            </a:duotone>
          </a:blip>
          <a:stretch>
            <a:fillRect/>
          </a:stretch>
        </p:blipFill>
        <p:spPr>
          <a:xfrm>
            <a:off x="4830827" y="2791021"/>
            <a:ext cx="2721257" cy="1947567"/>
          </a:xfrm>
          <a:prstGeom prst="rect">
            <a:avLst/>
          </a:prstGeom>
        </p:spPr>
      </p:pic>
      <p:sp>
        <p:nvSpPr>
          <p:cNvPr id="60" name="Rounded Rectangular Callout 59"/>
          <p:cNvSpPr/>
          <p:nvPr/>
        </p:nvSpPr>
        <p:spPr>
          <a:xfrm rot="16200000" flipV="1">
            <a:off x="8852346" y="1952037"/>
            <a:ext cx="3756133" cy="3527980"/>
          </a:xfrm>
          <a:prstGeom prst="wedgeRoundRectCallout">
            <a:avLst>
              <a:gd name="adj1" fmla="val -20833"/>
              <a:gd name="adj2" fmla="val 66357"/>
              <a:gd name="adj3" fmla="val 16667"/>
            </a:avLst>
          </a:prstGeom>
          <a:noFill/>
          <a:ln w="76200" cap="flat">
            <a:solidFill>
              <a:schemeClr val="tx1">
                <a:lumMod val="50000"/>
                <a:lumOff val="50000"/>
              </a:schemeClr>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27093" tIns="27093" rIns="27093" bIns="27093"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en-ZA" sz="2200" b="0" i="0" u="none" strike="noStrike" cap="none" spc="0" normalizeH="0" baseline="0">
              <a:ln>
                <a:noFill/>
              </a:ln>
              <a:solidFill>
                <a:srgbClr val="FFFFFF"/>
              </a:solidFill>
              <a:effectLst/>
              <a:uFillTx/>
              <a:latin typeface="Avenir Next"/>
              <a:ea typeface="Avenir Next"/>
              <a:cs typeface="Avenir Next"/>
              <a:sym typeface="Avenir Next"/>
            </a:endParaRPr>
          </a:p>
        </p:txBody>
      </p:sp>
      <p:sp>
        <p:nvSpPr>
          <p:cNvPr id="61" name="Rounded Rectangular Callout 60"/>
          <p:cNvSpPr/>
          <p:nvPr/>
        </p:nvSpPr>
        <p:spPr>
          <a:xfrm rot="10800000">
            <a:off x="2334382" y="5746801"/>
            <a:ext cx="3302596" cy="3801085"/>
          </a:xfrm>
          <a:prstGeom prst="wedgeRoundRectCallout">
            <a:avLst>
              <a:gd name="adj1" fmla="val -20833"/>
              <a:gd name="adj2" fmla="val 66357"/>
              <a:gd name="adj3" fmla="val 16667"/>
            </a:avLst>
          </a:prstGeom>
          <a:noFill/>
          <a:ln w="76200" cap="flat">
            <a:solidFill>
              <a:schemeClr val="tx1">
                <a:lumMod val="50000"/>
                <a:lumOff val="50000"/>
              </a:schemeClr>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27093" tIns="27093" rIns="27093" bIns="27093"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en-ZA" sz="2200" b="0" i="0" u="none" strike="noStrike" cap="none" spc="0" normalizeH="0" baseline="0">
              <a:ln>
                <a:noFill/>
              </a:ln>
              <a:solidFill>
                <a:srgbClr val="FFFFFF"/>
              </a:solidFill>
              <a:effectLst/>
              <a:uFillTx/>
              <a:latin typeface="Avenir Next"/>
              <a:ea typeface="Avenir Next"/>
              <a:cs typeface="Avenir Next"/>
              <a:sym typeface="Avenir Next"/>
            </a:endParaRPr>
          </a:p>
        </p:txBody>
      </p:sp>
      <p:sp>
        <p:nvSpPr>
          <p:cNvPr id="62" name="Rounded Rectangular Callout 61"/>
          <p:cNvSpPr/>
          <p:nvPr/>
        </p:nvSpPr>
        <p:spPr>
          <a:xfrm rot="10800000" flipH="1">
            <a:off x="5789376" y="5746801"/>
            <a:ext cx="4421181" cy="3801084"/>
          </a:xfrm>
          <a:prstGeom prst="wedgeRoundRectCallout">
            <a:avLst>
              <a:gd name="adj1" fmla="val -20833"/>
              <a:gd name="adj2" fmla="val 66357"/>
              <a:gd name="adj3" fmla="val 16667"/>
            </a:avLst>
          </a:prstGeom>
          <a:noFill/>
          <a:ln w="76200" cap="flat">
            <a:solidFill>
              <a:schemeClr val="tx1">
                <a:lumMod val="50000"/>
                <a:lumOff val="50000"/>
              </a:schemeClr>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27093" tIns="27093" rIns="27093" bIns="27093"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en-ZA" sz="2200" b="0" i="0" u="none" strike="noStrike" cap="none" spc="0" normalizeH="0" baseline="0">
              <a:ln>
                <a:noFill/>
              </a:ln>
              <a:solidFill>
                <a:srgbClr val="FFFFFF"/>
              </a:solidFill>
              <a:effectLst/>
              <a:uFillTx/>
              <a:latin typeface="Avenir Next"/>
              <a:ea typeface="Avenir Next"/>
              <a:cs typeface="Avenir Next"/>
              <a:sym typeface="Avenir Next"/>
            </a:endParaRPr>
          </a:p>
        </p:txBody>
      </p:sp>
      <p:sp>
        <p:nvSpPr>
          <p:cNvPr id="63" name="Rounded Rectangular Callout 62"/>
          <p:cNvSpPr/>
          <p:nvPr/>
        </p:nvSpPr>
        <p:spPr>
          <a:xfrm rot="16200000">
            <a:off x="129844" y="2168432"/>
            <a:ext cx="3756132" cy="3095190"/>
          </a:xfrm>
          <a:prstGeom prst="wedgeRoundRectCallout">
            <a:avLst>
              <a:gd name="adj1" fmla="val -20833"/>
              <a:gd name="adj2" fmla="val 66357"/>
              <a:gd name="adj3" fmla="val 16667"/>
            </a:avLst>
          </a:prstGeom>
          <a:noFill/>
          <a:ln w="76200" cap="flat">
            <a:solidFill>
              <a:schemeClr val="tx1">
                <a:lumMod val="50000"/>
                <a:lumOff val="50000"/>
              </a:schemeClr>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27093" tIns="27093" rIns="27093" bIns="27093"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en-ZA" sz="2200" b="0" i="0" u="none" strike="noStrike" cap="none" spc="0" normalizeH="0" baseline="0">
              <a:ln>
                <a:noFill/>
              </a:ln>
              <a:solidFill>
                <a:srgbClr val="FFFFFF"/>
              </a:solidFill>
              <a:effectLst/>
              <a:uFillTx/>
              <a:latin typeface="Avenir Next"/>
              <a:ea typeface="Avenir Next"/>
              <a:cs typeface="Avenir Next"/>
              <a:sym typeface="Avenir Next"/>
            </a:endParaRPr>
          </a:p>
        </p:txBody>
      </p:sp>
      <p:grpSp>
        <p:nvGrpSpPr>
          <p:cNvPr id="69" name="Group 68"/>
          <p:cNvGrpSpPr/>
          <p:nvPr/>
        </p:nvGrpSpPr>
        <p:grpSpPr>
          <a:xfrm>
            <a:off x="453898" y="2081180"/>
            <a:ext cx="2854761" cy="2982637"/>
            <a:chOff x="453898" y="2081180"/>
            <a:chExt cx="2854761" cy="2982637"/>
          </a:xfrm>
        </p:grpSpPr>
        <p:grpSp>
          <p:nvGrpSpPr>
            <p:cNvPr id="6" name="Group 5"/>
            <p:cNvGrpSpPr/>
            <p:nvPr/>
          </p:nvGrpSpPr>
          <p:grpSpPr>
            <a:xfrm>
              <a:off x="453898" y="2081180"/>
              <a:ext cx="2854761" cy="2982637"/>
              <a:chOff x="342878" y="4808756"/>
              <a:chExt cx="2854761" cy="2982637"/>
            </a:xfrm>
          </p:grpSpPr>
          <p:sp>
            <p:nvSpPr>
              <p:cNvPr id="38" name="Shape 134"/>
              <p:cNvSpPr/>
              <p:nvPr/>
            </p:nvSpPr>
            <p:spPr>
              <a:xfrm>
                <a:off x="342878" y="6827026"/>
                <a:ext cx="2854761" cy="96436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000"/>
                </a:pPr>
                <a:r>
                  <a:rPr sz="2800" dirty="0"/>
                  <a:t>When will I</a:t>
                </a:r>
              </a:p>
              <a:p>
                <a:pPr>
                  <a:defRPr sz="2000"/>
                </a:pPr>
                <a:r>
                  <a:rPr sz="2800" dirty="0"/>
                  <a:t>get picked up?</a:t>
                </a:r>
              </a:p>
            </p:txBody>
          </p:sp>
          <p:grpSp>
            <p:nvGrpSpPr>
              <p:cNvPr id="16" name="Group 15"/>
              <p:cNvGrpSpPr/>
              <p:nvPr/>
            </p:nvGrpSpPr>
            <p:grpSpPr>
              <a:xfrm>
                <a:off x="1122123" y="5594084"/>
                <a:ext cx="1246619" cy="1066801"/>
                <a:chOff x="2210622" y="5594084"/>
                <a:chExt cx="1066801" cy="1066801"/>
              </a:xfrm>
            </p:grpSpPr>
            <p:sp>
              <p:nvSpPr>
                <p:cNvPr id="34" name="Shape 124"/>
                <p:cNvSpPr/>
                <p:nvPr/>
              </p:nvSpPr>
              <p:spPr>
                <a:xfrm>
                  <a:off x="2210622" y="5594084"/>
                  <a:ext cx="1066801" cy="1066801"/>
                </a:xfrm>
                <a:prstGeom prst="ellipse">
                  <a:avLst/>
                </a:prstGeom>
                <a:ln w="63500">
                  <a:solidFill>
                    <a:srgbClr val="000000"/>
                  </a:solidFill>
                  <a:miter lim="400000"/>
                </a:ln>
              </p:spPr>
              <p:txBody>
                <a:bodyPr lIns="50800" tIns="50800" rIns="50800" bIns="50800" anchor="ctr"/>
                <a:lstStyle/>
                <a:p>
                  <a:pPr>
                    <a:defRPr sz="2400"/>
                  </a:pPr>
                  <a:endParaRPr/>
                </a:p>
              </p:txBody>
            </p:sp>
            <p:sp>
              <p:nvSpPr>
                <p:cNvPr id="35" name="Shape 125"/>
                <p:cNvSpPr/>
                <p:nvPr/>
              </p:nvSpPr>
              <p:spPr>
                <a:xfrm flipV="1">
                  <a:off x="2723077" y="6039382"/>
                  <a:ext cx="176205" cy="176205"/>
                </a:xfrm>
                <a:prstGeom prst="line">
                  <a:avLst/>
                </a:prstGeom>
                <a:ln w="63500">
                  <a:solidFill>
                    <a:srgbClr val="000000"/>
                  </a:solidFill>
                  <a:miter lim="400000"/>
                </a:ln>
              </p:spPr>
              <p:txBody>
                <a:bodyPr lIns="50800" tIns="50800" rIns="50800" bIns="50800" anchor="ctr"/>
                <a:lstStyle/>
                <a:p>
                  <a:pPr>
                    <a:defRPr sz="2400"/>
                  </a:pPr>
                  <a:endParaRPr/>
                </a:p>
              </p:txBody>
            </p:sp>
            <p:sp>
              <p:nvSpPr>
                <p:cNvPr id="36" name="Shape 126"/>
                <p:cNvSpPr/>
                <p:nvPr/>
              </p:nvSpPr>
              <p:spPr>
                <a:xfrm flipH="1" flipV="1">
                  <a:off x="2459912" y="5906090"/>
                  <a:ext cx="284974" cy="284974"/>
                </a:xfrm>
                <a:prstGeom prst="line">
                  <a:avLst/>
                </a:prstGeom>
                <a:ln w="63500">
                  <a:solidFill>
                    <a:srgbClr val="000000"/>
                  </a:solidFill>
                  <a:miter lim="400000"/>
                </a:ln>
              </p:spPr>
              <p:txBody>
                <a:bodyPr lIns="50800" tIns="50800" rIns="50800" bIns="50800" anchor="ctr"/>
                <a:lstStyle/>
                <a:p>
                  <a:pPr>
                    <a:defRPr sz="2400"/>
                  </a:pPr>
                  <a:endParaRPr/>
                </a:p>
              </p:txBody>
            </p:sp>
            <p:sp>
              <p:nvSpPr>
                <p:cNvPr id="37" name="Shape 127"/>
                <p:cNvSpPr/>
                <p:nvPr/>
              </p:nvSpPr>
              <p:spPr>
                <a:xfrm>
                  <a:off x="2290102" y="5689467"/>
                  <a:ext cx="907841" cy="876036"/>
                </a:xfrm>
                <a:prstGeom prst="ellipse">
                  <a:avLst/>
                </a:prstGeom>
                <a:ln w="25400" cap="rnd">
                  <a:solidFill>
                    <a:srgbClr val="000000"/>
                  </a:solidFill>
                  <a:custDash>
                    <a:ds d="100000" sp="200000"/>
                  </a:custDash>
                </a:ln>
              </p:spPr>
              <p:txBody>
                <a:bodyPr lIns="50800" tIns="50800" rIns="50800" bIns="50800" anchor="ctr"/>
                <a:lstStyle/>
                <a:p>
                  <a:pPr>
                    <a:defRPr sz="2400"/>
                  </a:pPr>
                  <a:endParaRPr/>
                </a:p>
              </p:txBody>
            </p:sp>
          </p:grpSp>
          <p:sp>
            <p:nvSpPr>
              <p:cNvPr id="51" name="Shape 119"/>
              <p:cNvSpPr txBox="1">
                <a:spLocks/>
              </p:cNvSpPr>
              <p:nvPr/>
            </p:nvSpPr>
            <p:spPr>
              <a:xfrm>
                <a:off x="590137" y="4808756"/>
                <a:ext cx="2360244" cy="491758"/>
              </a:xfrm>
              <a:prstGeom prst="rect">
                <a:avLst/>
              </a:prstGeom>
            </p:spPr>
            <p:txBody>
              <a:bodyPr vert="horz" lIns="91440" tIns="45720" rIns="91440" bIns="45720" rtlCol="0">
                <a:noAutofit/>
              </a:bodyPr>
              <a:lstStyle>
                <a:lvl1pPr marL="439615" indent="-439615" defTabSz="825500" eaLnBrk="1" hangingPunct="1">
                  <a:spcBef>
                    <a:spcPts val="5200"/>
                  </a:spcBef>
                  <a:buSzPct val="75000"/>
                  <a:buChar char="•"/>
                  <a:defRPr sz="3600">
                    <a:latin typeface="+mn-lt"/>
                    <a:ea typeface="+mn-ea"/>
                    <a:cs typeface="+mn-cs"/>
                    <a:sym typeface="Helvetica Light"/>
                  </a:defRPr>
                </a:lvl1pPr>
                <a:lvl2pPr marL="1074615" indent="-439615" defTabSz="825500" eaLnBrk="1" hangingPunct="1">
                  <a:spcBef>
                    <a:spcPts val="5200"/>
                  </a:spcBef>
                  <a:buSzPct val="75000"/>
                  <a:buChar char="•"/>
                  <a:defRPr sz="3600">
                    <a:latin typeface="+mn-lt"/>
                    <a:ea typeface="+mn-ea"/>
                    <a:cs typeface="+mn-cs"/>
                    <a:sym typeface="Helvetica Light"/>
                  </a:defRPr>
                </a:lvl2pPr>
                <a:lvl3pPr marL="1709615" indent="-439615" defTabSz="825500" eaLnBrk="1" hangingPunct="1">
                  <a:spcBef>
                    <a:spcPts val="5200"/>
                  </a:spcBef>
                  <a:buSzPct val="75000"/>
                  <a:buChar char="•"/>
                  <a:defRPr sz="3600">
                    <a:latin typeface="+mn-lt"/>
                    <a:ea typeface="+mn-ea"/>
                    <a:cs typeface="+mn-cs"/>
                    <a:sym typeface="Helvetica Light"/>
                  </a:defRPr>
                </a:lvl3pPr>
                <a:lvl4pPr marL="2344615" indent="-439615" defTabSz="825500" eaLnBrk="1" hangingPunct="1">
                  <a:spcBef>
                    <a:spcPts val="5200"/>
                  </a:spcBef>
                  <a:buSzPct val="75000"/>
                  <a:buChar char="•"/>
                  <a:defRPr sz="3600">
                    <a:latin typeface="+mn-lt"/>
                    <a:ea typeface="+mn-ea"/>
                    <a:cs typeface="+mn-cs"/>
                    <a:sym typeface="Helvetica Light"/>
                  </a:defRPr>
                </a:lvl4pPr>
                <a:lvl5pPr marL="2979615" indent="-439615" defTabSz="825500" eaLnBrk="1" hangingPunct="1">
                  <a:spcBef>
                    <a:spcPts val="5200"/>
                  </a:spcBef>
                  <a:buSzPct val="75000"/>
                  <a:buChar char="•"/>
                  <a:defRPr sz="3600">
                    <a:latin typeface="+mn-lt"/>
                    <a:ea typeface="+mn-ea"/>
                    <a:cs typeface="+mn-cs"/>
                    <a:sym typeface="Helvetica Light"/>
                  </a:defRPr>
                </a:lvl5pPr>
                <a:lvl6pPr marL="3614615" indent="-439615" defTabSz="825500" eaLnBrk="1" hangingPunct="1">
                  <a:spcBef>
                    <a:spcPts val="5200"/>
                  </a:spcBef>
                  <a:buSzPct val="75000"/>
                  <a:buChar char="•"/>
                  <a:defRPr sz="3600">
                    <a:latin typeface="+mn-lt"/>
                    <a:ea typeface="+mn-ea"/>
                    <a:cs typeface="+mn-cs"/>
                    <a:sym typeface="Helvetica Light"/>
                  </a:defRPr>
                </a:lvl6pPr>
                <a:lvl7pPr marL="4249615" indent="-439615" defTabSz="825500" eaLnBrk="1" hangingPunct="1">
                  <a:spcBef>
                    <a:spcPts val="5200"/>
                  </a:spcBef>
                  <a:buSzPct val="75000"/>
                  <a:buChar char="•"/>
                  <a:defRPr sz="3600">
                    <a:latin typeface="+mn-lt"/>
                    <a:ea typeface="+mn-ea"/>
                    <a:cs typeface="+mn-cs"/>
                    <a:sym typeface="Helvetica Light"/>
                  </a:defRPr>
                </a:lvl7pPr>
                <a:lvl8pPr marL="4884615" indent="-439615" defTabSz="825500" eaLnBrk="1" hangingPunct="1">
                  <a:spcBef>
                    <a:spcPts val="5200"/>
                  </a:spcBef>
                  <a:buSzPct val="75000"/>
                  <a:buChar char="•"/>
                  <a:defRPr sz="3600">
                    <a:latin typeface="+mn-lt"/>
                    <a:ea typeface="+mn-ea"/>
                    <a:cs typeface="+mn-cs"/>
                    <a:sym typeface="Helvetica Light"/>
                  </a:defRPr>
                </a:lvl8pPr>
                <a:lvl9pPr marL="5519615" indent="-439615" defTabSz="825500" eaLnBrk="1" hangingPunct="1">
                  <a:spcBef>
                    <a:spcPts val="5200"/>
                  </a:spcBef>
                  <a:buSzPct val="75000"/>
                  <a:buChar char="•"/>
                  <a:defRPr sz="3600">
                    <a:latin typeface="+mn-lt"/>
                    <a:ea typeface="+mn-ea"/>
                    <a:cs typeface="+mn-cs"/>
                    <a:sym typeface="Helvetica Light"/>
                  </a:defRPr>
                </a:lvl9pPr>
              </a:lstStyle>
              <a:p>
                <a:pPr marL="1905000" lvl="3" indent="-1905000">
                  <a:buNone/>
                  <a:defRPr sz="2000">
                    <a:latin typeface="Arial"/>
                    <a:ea typeface="Arial"/>
                    <a:cs typeface="Arial"/>
                    <a:sym typeface="Arial"/>
                  </a:defRPr>
                </a:pPr>
                <a:r>
                  <a:rPr lang="en-ZA" sz="2800" dirty="0">
                    <a:latin typeface="Arial"/>
                    <a:ea typeface="Arial"/>
                    <a:cs typeface="Arial"/>
                    <a:sym typeface="Arial"/>
                  </a:rPr>
                  <a:t>Passengers</a:t>
                </a:r>
              </a:p>
            </p:txBody>
          </p:sp>
        </p:grpSp>
        <p:cxnSp>
          <p:nvCxnSpPr>
            <p:cNvPr id="65" name="Straight Connector 64"/>
            <p:cNvCxnSpPr/>
            <p:nvPr/>
          </p:nvCxnSpPr>
          <p:spPr>
            <a:xfrm>
              <a:off x="894522" y="2614914"/>
              <a:ext cx="2016000" cy="0"/>
            </a:xfrm>
            <a:prstGeom prst="line">
              <a:avLst/>
            </a:prstGeom>
            <a:ln w="7620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grpSp>
      <p:grpSp>
        <p:nvGrpSpPr>
          <p:cNvPr id="70" name="Group 69"/>
          <p:cNvGrpSpPr/>
          <p:nvPr/>
        </p:nvGrpSpPr>
        <p:grpSpPr>
          <a:xfrm>
            <a:off x="8884608" y="2056899"/>
            <a:ext cx="3836318" cy="3437805"/>
            <a:chOff x="8884608" y="2056899"/>
            <a:chExt cx="3836318" cy="3437805"/>
          </a:xfrm>
        </p:grpSpPr>
        <p:grpSp>
          <p:nvGrpSpPr>
            <p:cNvPr id="58" name="Group 57"/>
            <p:cNvGrpSpPr/>
            <p:nvPr/>
          </p:nvGrpSpPr>
          <p:grpSpPr>
            <a:xfrm>
              <a:off x="8884608" y="2056899"/>
              <a:ext cx="3836318" cy="3437805"/>
              <a:chOff x="8658085" y="4899991"/>
              <a:chExt cx="3836318" cy="3437804"/>
            </a:xfrm>
          </p:grpSpPr>
          <p:sp>
            <p:nvSpPr>
              <p:cNvPr id="41" name="Shape 137"/>
              <p:cNvSpPr/>
              <p:nvPr/>
            </p:nvSpPr>
            <p:spPr>
              <a:xfrm>
                <a:off x="8658085" y="6942541"/>
                <a:ext cx="3836318" cy="139525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000"/>
                </a:pPr>
                <a:r>
                  <a:rPr sz="2800" dirty="0"/>
                  <a:t>How do we regulate</a:t>
                </a:r>
              </a:p>
              <a:p>
                <a:pPr>
                  <a:defRPr sz="2000"/>
                </a:pPr>
                <a:r>
                  <a:rPr sz="2800" dirty="0"/>
                  <a:t>and integrate</a:t>
                </a:r>
              </a:p>
              <a:p>
                <a:pPr>
                  <a:defRPr sz="2000"/>
                </a:pPr>
                <a:r>
                  <a:rPr sz="2800" dirty="0"/>
                  <a:t>minibus taxis?</a:t>
                </a:r>
              </a:p>
            </p:txBody>
          </p:sp>
          <p:grpSp>
            <p:nvGrpSpPr>
              <p:cNvPr id="19" name="Group 18"/>
              <p:cNvGrpSpPr/>
              <p:nvPr/>
            </p:nvGrpSpPr>
            <p:grpSpPr>
              <a:xfrm>
                <a:off x="9984036" y="5594084"/>
                <a:ext cx="1168472" cy="1270001"/>
                <a:chOff x="9794252" y="5594084"/>
                <a:chExt cx="999926" cy="1270001"/>
              </a:xfrm>
            </p:grpSpPr>
            <p:sp>
              <p:nvSpPr>
                <p:cNvPr id="20" name="Shape 144"/>
                <p:cNvSpPr/>
                <p:nvPr/>
              </p:nvSpPr>
              <p:spPr>
                <a:xfrm>
                  <a:off x="10460160" y="5922124"/>
                  <a:ext cx="197942" cy="279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defTabSz="457200">
                    <a:defRPr sz="1200">
                      <a:latin typeface="Times"/>
                      <a:ea typeface="Times"/>
                      <a:cs typeface="Times"/>
                      <a:sym typeface="Times"/>
                    </a:defRPr>
                  </a:lvl1pPr>
                </a:lstStyle>
                <a:p>
                  <a:r>
                    <a:rPr dirty="0"/>
                    <a:t>√</a:t>
                  </a:r>
                </a:p>
              </p:txBody>
            </p:sp>
            <p:grpSp>
              <p:nvGrpSpPr>
                <p:cNvPr id="21" name="Group 20"/>
                <p:cNvGrpSpPr/>
                <p:nvPr/>
              </p:nvGrpSpPr>
              <p:grpSpPr>
                <a:xfrm>
                  <a:off x="9794252" y="5594084"/>
                  <a:ext cx="999926" cy="1270001"/>
                  <a:chOff x="9794252" y="5594084"/>
                  <a:chExt cx="999926" cy="1270001"/>
                </a:xfrm>
              </p:grpSpPr>
              <p:sp>
                <p:nvSpPr>
                  <p:cNvPr id="22" name="Shape 143"/>
                  <p:cNvSpPr/>
                  <p:nvPr/>
                </p:nvSpPr>
                <p:spPr>
                  <a:xfrm>
                    <a:off x="10460160" y="5713733"/>
                    <a:ext cx="197942" cy="279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defTabSz="457200">
                      <a:defRPr sz="1200">
                        <a:latin typeface="Times"/>
                        <a:ea typeface="Times"/>
                        <a:cs typeface="Times"/>
                        <a:sym typeface="Times"/>
                      </a:defRPr>
                    </a:lvl1pPr>
                  </a:lstStyle>
                  <a:p>
                    <a:r>
                      <a:rPr dirty="0"/>
                      <a:t>√</a:t>
                    </a:r>
                  </a:p>
                </p:txBody>
              </p:sp>
              <p:grpSp>
                <p:nvGrpSpPr>
                  <p:cNvPr id="23" name="Group 22"/>
                  <p:cNvGrpSpPr/>
                  <p:nvPr/>
                </p:nvGrpSpPr>
                <p:grpSpPr>
                  <a:xfrm>
                    <a:off x="9794252" y="5594084"/>
                    <a:ext cx="999926" cy="1270001"/>
                    <a:chOff x="9794252" y="5594084"/>
                    <a:chExt cx="999926" cy="1270001"/>
                  </a:xfrm>
                </p:grpSpPr>
                <p:sp>
                  <p:nvSpPr>
                    <p:cNvPr id="24" name="Shape 138"/>
                    <p:cNvSpPr/>
                    <p:nvPr/>
                  </p:nvSpPr>
                  <p:spPr>
                    <a:xfrm>
                      <a:off x="9794252" y="5594084"/>
                      <a:ext cx="999926" cy="1270001"/>
                    </a:xfrm>
                    <a:prstGeom prst="rect">
                      <a:avLst/>
                    </a:prstGeom>
                    <a:ln w="63500">
                      <a:solidFill>
                        <a:srgbClr val="000000"/>
                      </a:solidFill>
                      <a:miter lim="400000"/>
                    </a:ln>
                  </p:spPr>
                  <p:txBody>
                    <a:bodyPr lIns="50800" tIns="50800" rIns="50800" bIns="50800" anchor="ctr"/>
                    <a:lstStyle/>
                    <a:p>
                      <a:pPr>
                        <a:defRPr sz="2400"/>
                      </a:pPr>
                      <a:endParaRPr/>
                    </a:p>
                  </p:txBody>
                </p:sp>
                <p:sp>
                  <p:nvSpPr>
                    <p:cNvPr id="25" name="Shape 139"/>
                    <p:cNvSpPr/>
                    <p:nvPr/>
                  </p:nvSpPr>
                  <p:spPr>
                    <a:xfrm>
                      <a:off x="9886176" y="5934840"/>
                      <a:ext cx="608709" cy="1"/>
                    </a:xfrm>
                    <a:prstGeom prst="line">
                      <a:avLst/>
                    </a:prstGeom>
                    <a:ln w="25400">
                      <a:solidFill>
                        <a:srgbClr val="000000"/>
                      </a:solidFill>
                      <a:miter lim="400000"/>
                    </a:ln>
                  </p:spPr>
                  <p:txBody>
                    <a:bodyPr lIns="50800" tIns="50800" rIns="50800" bIns="50800" anchor="ctr"/>
                    <a:lstStyle/>
                    <a:p>
                      <a:pPr>
                        <a:defRPr sz="2400"/>
                      </a:pPr>
                      <a:endParaRPr/>
                    </a:p>
                  </p:txBody>
                </p:sp>
                <p:sp>
                  <p:nvSpPr>
                    <p:cNvPr id="26" name="Shape 140"/>
                    <p:cNvSpPr/>
                    <p:nvPr/>
                  </p:nvSpPr>
                  <p:spPr>
                    <a:xfrm>
                      <a:off x="9886176" y="6150176"/>
                      <a:ext cx="608709" cy="1"/>
                    </a:xfrm>
                    <a:prstGeom prst="line">
                      <a:avLst/>
                    </a:prstGeom>
                    <a:ln w="25400">
                      <a:solidFill>
                        <a:srgbClr val="000000"/>
                      </a:solidFill>
                      <a:miter lim="400000"/>
                    </a:ln>
                  </p:spPr>
                  <p:txBody>
                    <a:bodyPr lIns="50800" tIns="50800" rIns="50800" bIns="50800" anchor="ctr"/>
                    <a:lstStyle/>
                    <a:p>
                      <a:pPr>
                        <a:defRPr sz="2400"/>
                      </a:pPr>
                      <a:endParaRPr/>
                    </a:p>
                  </p:txBody>
                </p:sp>
                <p:sp>
                  <p:nvSpPr>
                    <p:cNvPr id="27" name="Shape 141"/>
                    <p:cNvSpPr/>
                    <p:nvPr/>
                  </p:nvSpPr>
                  <p:spPr>
                    <a:xfrm>
                      <a:off x="9886176" y="6365512"/>
                      <a:ext cx="608709" cy="1"/>
                    </a:xfrm>
                    <a:prstGeom prst="line">
                      <a:avLst/>
                    </a:prstGeom>
                    <a:ln w="25400">
                      <a:solidFill>
                        <a:srgbClr val="000000"/>
                      </a:solidFill>
                      <a:miter lim="400000"/>
                    </a:ln>
                  </p:spPr>
                  <p:txBody>
                    <a:bodyPr lIns="50800" tIns="50800" rIns="50800" bIns="50800" anchor="ctr"/>
                    <a:lstStyle/>
                    <a:p>
                      <a:pPr>
                        <a:defRPr sz="2400"/>
                      </a:pPr>
                      <a:endParaRPr/>
                    </a:p>
                  </p:txBody>
                </p:sp>
                <p:sp>
                  <p:nvSpPr>
                    <p:cNvPr id="28" name="Shape 142"/>
                    <p:cNvSpPr/>
                    <p:nvPr/>
                  </p:nvSpPr>
                  <p:spPr>
                    <a:xfrm>
                      <a:off x="9886176" y="6580848"/>
                      <a:ext cx="608709" cy="1"/>
                    </a:xfrm>
                    <a:prstGeom prst="line">
                      <a:avLst/>
                    </a:prstGeom>
                    <a:ln w="25400">
                      <a:solidFill>
                        <a:srgbClr val="000000"/>
                      </a:solidFill>
                      <a:miter lim="400000"/>
                    </a:ln>
                  </p:spPr>
                  <p:txBody>
                    <a:bodyPr lIns="50800" tIns="50800" rIns="50800" bIns="50800" anchor="ctr"/>
                    <a:lstStyle/>
                    <a:p>
                      <a:pPr>
                        <a:defRPr sz="2400"/>
                      </a:pPr>
                      <a:endParaRPr/>
                    </a:p>
                  </p:txBody>
                </p:sp>
                <p:sp>
                  <p:nvSpPr>
                    <p:cNvPr id="29" name="Shape 145"/>
                    <p:cNvSpPr/>
                    <p:nvPr/>
                  </p:nvSpPr>
                  <p:spPr>
                    <a:xfrm>
                      <a:off x="10460160" y="6140941"/>
                      <a:ext cx="197942" cy="279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defTabSz="457200">
                        <a:defRPr sz="1200">
                          <a:latin typeface="Times"/>
                          <a:ea typeface="Times"/>
                          <a:cs typeface="Times"/>
                          <a:sym typeface="Times"/>
                        </a:defRPr>
                      </a:lvl1pPr>
                    </a:lstStyle>
                    <a:p>
                      <a:r>
                        <a:rPr dirty="0"/>
                        <a:t>√</a:t>
                      </a:r>
                    </a:p>
                  </p:txBody>
                </p:sp>
              </p:grpSp>
            </p:grpSp>
          </p:grpSp>
          <p:sp>
            <p:nvSpPr>
              <p:cNvPr id="54" name="Shape 119"/>
              <p:cNvSpPr txBox="1">
                <a:spLocks/>
              </p:cNvSpPr>
              <p:nvPr/>
            </p:nvSpPr>
            <p:spPr>
              <a:xfrm>
                <a:off x="9346344" y="4899991"/>
                <a:ext cx="2226180" cy="532706"/>
              </a:xfrm>
              <a:prstGeom prst="rect">
                <a:avLst/>
              </a:prstGeom>
            </p:spPr>
            <p:txBody>
              <a:bodyPr vert="horz" lIns="91440" tIns="45720" rIns="91440" bIns="45720" rtlCol="0">
                <a:normAutofit/>
              </a:bodyPr>
              <a:lstStyle>
                <a:lvl1pPr marL="439615" indent="-439615" defTabSz="825500" eaLnBrk="1" hangingPunct="1">
                  <a:spcBef>
                    <a:spcPts val="5200"/>
                  </a:spcBef>
                  <a:buSzPct val="75000"/>
                  <a:buChar char="•"/>
                  <a:defRPr sz="3600">
                    <a:latin typeface="+mn-lt"/>
                    <a:ea typeface="+mn-ea"/>
                    <a:cs typeface="+mn-cs"/>
                    <a:sym typeface="Helvetica Light"/>
                  </a:defRPr>
                </a:lvl1pPr>
                <a:lvl2pPr marL="1074615" indent="-439615" defTabSz="825500" eaLnBrk="1" hangingPunct="1">
                  <a:spcBef>
                    <a:spcPts val="5200"/>
                  </a:spcBef>
                  <a:buSzPct val="75000"/>
                  <a:buChar char="•"/>
                  <a:defRPr sz="3600">
                    <a:latin typeface="+mn-lt"/>
                    <a:ea typeface="+mn-ea"/>
                    <a:cs typeface="+mn-cs"/>
                    <a:sym typeface="Helvetica Light"/>
                  </a:defRPr>
                </a:lvl2pPr>
                <a:lvl3pPr marL="1709615" indent="-439615" defTabSz="825500" eaLnBrk="1" hangingPunct="1">
                  <a:spcBef>
                    <a:spcPts val="5200"/>
                  </a:spcBef>
                  <a:buSzPct val="75000"/>
                  <a:buChar char="•"/>
                  <a:defRPr sz="3600">
                    <a:latin typeface="+mn-lt"/>
                    <a:ea typeface="+mn-ea"/>
                    <a:cs typeface="+mn-cs"/>
                    <a:sym typeface="Helvetica Light"/>
                  </a:defRPr>
                </a:lvl3pPr>
                <a:lvl4pPr marL="2344615" indent="-439615" defTabSz="825500" eaLnBrk="1" hangingPunct="1">
                  <a:spcBef>
                    <a:spcPts val="5200"/>
                  </a:spcBef>
                  <a:buSzPct val="75000"/>
                  <a:buChar char="•"/>
                  <a:defRPr sz="3600">
                    <a:latin typeface="+mn-lt"/>
                    <a:ea typeface="+mn-ea"/>
                    <a:cs typeface="+mn-cs"/>
                    <a:sym typeface="Helvetica Light"/>
                  </a:defRPr>
                </a:lvl4pPr>
                <a:lvl5pPr marL="2979615" indent="-439615" defTabSz="825500" eaLnBrk="1" hangingPunct="1">
                  <a:spcBef>
                    <a:spcPts val="5200"/>
                  </a:spcBef>
                  <a:buSzPct val="75000"/>
                  <a:buChar char="•"/>
                  <a:defRPr sz="3600">
                    <a:latin typeface="+mn-lt"/>
                    <a:ea typeface="+mn-ea"/>
                    <a:cs typeface="+mn-cs"/>
                    <a:sym typeface="Helvetica Light"/>
                  </a:defRPr>
                </a:lvl5pPr>
                <a:lvl6pPr marL="3614615" indent="-439615" defTabSz="825500" eaLnBrk="1" hangingPunct="1">
                  <a:spcBef>
                    <a:spcPts val="5200"/>
                  </a:spcBef>
                  <a:buSzPct val="75000"/>
                  <a:buChar char="•"/>
                  <a:defRPr sz="3600">
                    <a:latin typeface="+mn-lt"/>
                    <a:ea typeface="+mn-ea"/>
                    <a:cs typeface="+mn-cs"/>
                    <a:sym typeface="Helvetica Light"/>
                  </a:defRPr>
                </a:lvl6pPr>
                <a:lvl7pPr marL="4249615" indent="-439615" defTabSz="825500" eaLnBrk="1" hangingPunct="1">
                  <a:spcBef>
                    <a:spcPts val="5200"/>
                  </a:spcBef>
                  <a:buSzPct val="75000"/>
                  <a:buChar char="•"/>
                  <a:defRPr sz="3600">
                    <a:latin typeface="+mn-lt"/>
                    <a:ea typeface="+mn-ea"/>
                    <a:cs typeface="+mn-cs"/>
                    <a:sym typeface="Helvetica Light"/>
                  </a:defRPr>
                </a:lvl7pPr>
                <a:lvl8pPr marL="4884615" indent="-439615" defTabSz="825500" eaLnBrk="1" hangingPunct="1">
                  <a:spcBef>
                    <a:spcPts val="5200"/>
                  </a:spcBef>
                  <a:buSzPct val="75000"/>
                  <a:buChar char="•"/>
                  <a:defRPr sz="3600">
                    <a:latin typeface="+mn-lt"/>
                    <a:ea typeface="+mn-ea"/>
                    <a:cs typeface="+mn-cs"/>
                    <a:sym typeface="Helvetica Light"/>
                  </a:defRPr>
                </a:lvl8pPr>
                <a:lvl9pPr marL="5519615" indent="-439615" defTabSz="825500" eaLnBrk="1" hangingPunct="1">
                  <a:spcBef>
                    <a:spcPts val="5200"/>
                  </a:spcBef>
                  <a:buSzPct val="75000"/>
                  <a:buChar char="•"/>
                  <a:defRPr sz="3600">
                    <a:latin typeface="+mn-lt"/>
                    <a:ea typeface="+mn-ea"/>
                    <a:cs typeface="+mn-cs"/>
                    <a:sym typeface="Helvetica Light"/>
                  </a:defRPr>
                </a:lvl9pPr>
              </a:lstStyle>
              <a:p>
                <a:pPr marL="1905000" lvl="3" indent="-1905000">
                  <a:buNone/>
                  <a:defRPr sz="2000">
                    <a:latin typeface="Arial"/>
                    <a:ea typeface="Arial"/>
                    <a:cs typeface="Arial"/>
                    <a:sym typeface="Arial"/>
                  </a:defRPr>
                </a:pPr>
                <a:r>
                  <a:rPr lang="en-ZA" sz="2800" dirty="0">
                    <a:latin typeface="Arial"/>
                    <a:ea typeface="Arial"/>
                    <a:cs typeface="Arial"/>
                    <a:sym typeface="Arial"/>
                  </a:rPr>
                  <a:t>Government</a:t>
                </a:r>
                <a:endParaRPr lang="en-ZA" sz="1600" dirty="0">
                  <a:latin typeface="Arial"/>
                  <a:ea typeface="Arial"/>
                  <a:cs typeface="Arial"/>
                  <a:sym typeface="Arial"/>
                </a:endParaRPr>
              </a:p>
            </p:txBody>
          </p:sp>
        </p:grpSp>
        <p:cxnSp>
          <p:nvCxnSpPr>
            <p:cNvPr id="66" name="Straight Connector 65"/>
            <p:cNvCxnSpPr/>
            <p:nvPr/>
          </p:nvCxnSpPr>
          <p:spPr>
            <a:xfrm>
              <a:off x="9665634" y="2593840"/>
              <a:ext cx="2088000" cy="0"/>
            </a:xfrm>
            <a:prstGeom prst="line">
              <a:avLst/>
            </a:prstGeom>
            <a:ln w="7620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grpSp>
      <p:grpSp>
        <p:nvGrpSpPr>
          <p:cNvPr id="71" name="Group 70"/>
          <p:cNvGrpSpPr/>
          <p:nvPr/>
        </p:nvGrpSpPr>
        <p:grpSpPr>
          <a:xfrm>
            <a:off x="5830139" y="6080974"/>
            <a:ext cx="4231221" cy="3482251"/>
            <a:chOff x="5830139" y="6080974"/>
            <a:chExt cx="4231221" cy="3482251"/>
          </a:xfrm>
        </p:grpSpPr>
        <p:grpSp>
          <p:nvGrpSpPr>
            <p:cNvPr id="57" name="Group 56"/>
            <p:cNvGrpSpPr/>
            <p:nvPr/>
          </p:nvGrpSpPr>
          <p:grpSpPr>
            <a:xfrm>
              <a:off x="5830139" y="6080974"/>
              <a:ext cx="4231221" cy="3482251"/>
              <a:chOff x="5172781" y="5113783"/>
              <a:chExt cx="4231221" cy="3482251"/>
            </a:xfrm>
          </p:grpSpPr>
          <p:sp>
            <p:nvSpPr>
              <p:cNvPr id="40" name="Shape 136"/>
              <p:cNvSpPr/>
              <p:nvPr/>
            </p:nvSpPr>
            <p:spPr>
              <a:xfrm>
                <a:off x="5172781" y="7200780"/>
                <a:ext cx="4231221" cy="1395254"/>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defRPr sz="2000"/>
                </a:pPr>
                <a:r>
                  <a:rPr sz="2800" dirty="0"/>
                  <a:t>How do we allocate</a:t>
                </a:r>
                <a:r>
                  <a:rPr lang="en-ZA" sz="2800" dirty="0"/>
                  <a:t> resources </a:t>
                </a:r>
                <a:r>
                  <a:rPr sz="2800" dirty="0"/>
                  <a:t>and coordinate</a:t>
                </a:r>
                <a:r>
                  <a:rPr lang="en-ZA" sz="2800" dirty="0"/>
                  <a:t> </a:t>
                </a:r>
                <a:r>
                  <a:rPr sz="2800" dirty="0"/>
                  <a:t>amongst</a:t>
                </a:r>
                <a:r>
                  <a:rPr lang="en-ZA" sz="2800" dirty="0"/>
                  <a:t> </a:t>
                </a:r>
                <a:r>
                  <a:rPr sz="2800" dirty="0"/>
                  <a:t>members?</a:t>
                </a:r>
              </a:p>
            </p:txBody>
          </p:sp>
          <p:grpSp>
            <p:nvGrpSpPr>
              <p:cNvPr id="18" name="Group 17"/>
              <p:cNvGrpSpPr/>
              <p:nvPr/>
            </p:nvGrpSpPr>
            <p:grpSpPr>
              <a:xfrm>
                <a:off x="6924252" y="5840631"/>
                <a:ext cx="1179711" cy="1245967"/>
                <a:chOff x="7175825" y="5840631"/>
                <a:chExt cx="1009544" cy="1245967"/>
              </a:xfrm>
            </p:grpSpPr>
            <p:sp>
              <p:nvSpPr>
                <p:cNvPr id="30" name="Shape 128"/>
                <p:cNvSpPr/>
                <p:nvPr/>
              </p:nvSpPr>
              <p:spPr>
                <a:xfrm>
                  <a:off x="7175825" y="6518277"/>
                  <a:ext cx="1009544" cy="1"/>
                </a:xfrm>
                <a:prstGeom prst="line">
                  <a:avLst/>
                </a:prstGeom>
                <a:ln w="38100" cap="rnd">
                  <a:solidFill>
                    <a:srgbClr val="000000"/>
                  </a:solidFill>
                  <a:custDash>
                    <a:ds d="100000" sp="200000"/>
                  </a:custDash>
                  <a:miter lim="400000"/>
                </a:ln>
              </p:spPr>
              <p:txBody>
                <a:bodyPr lIns="50800" tIns="50800" rIns="50800" bIns="50800" anchor="ctr"/>
                <a:lstStyle/>
                <a:p>
                  <a:pPr>
                    <a:defRPr sz="2400"/>
                  </a:pPr>
                  <a:endParaRPr/>
                </a:p>
              </p:txBody>
            </p:sp>
            <p:sp>
              <p:nvSpPr>
                <p:cNvPr id="31" name="Shape 129"/>
                <p:cNvSpPr/>
                <p:nvPr/>
              </p:nvSpPr>
              <p:spPr>
                <a:xfrm flipV="1">
                  <a:off x="7284812" y="6486047"/>
                  <a:ext cx="1" cy="600551"/>
                </a:xfrm>
                <a:prstGeom prst="line">
                  <a:avLst/>
                </a:prstGeom>
                <a:ln w="38100" cap="rnd">
                  <a:solidFill>
                    <a:srgbClr val="000000"/>
                  </a:solidFill>
                  <a:custDash>
                    <a:ds d="100000" sp="200000"/>
                  </a:custDash>
                  <a:miter lim="400000"/>
                </a:ln>
              </p:spPr>
              <p:txBody>
                <a:bodyPr lIns="50800" tIns="50800" rIns="50800" bIns="50800" anchor="ctr"/>
                <a:lstStyle/>
                <a:p>
                  <a:pPr>
                    <a:defRPr sz="2400"/>
                  </a:pPr>
                  <a:endParaRPr/>
                </a:p>
              </p:txBody>
            </p:sp>
            <p:sp>
              <p:nvSpPr>
                <p:cNvPr id="32" name="Shape 132"/>
                <p:cNvSpPr/>
                <p:nvPr/>
              </p:nvSpPr>
              <p:spPr>
                <a:xfrm flipV="1">
                  <a:off x="8087303" y="5840631"/>
                  <a:ext cx="0" cy="709876"/>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2400"/>
                  </a:pPr>
                  <a:endParaRPr/>
                </a:p>
              </p:txBody>
            </p:sp>
            <p:sp>
              <p:nvSpPr>
                <p:cNvPr id="33" name="Shape 133"/>
                <p:cNvSpPr/>
                <p:nvPr/>
              </p:nvSpPr>
              <p:spPr>
                <a:xfrm flipV="1">
                  <a:off x="7745962" y="6030678"/>
                  <a:ext cx="1" cy="948257"/>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2400"/>
                  </a:pPr>
                  <a:endParaRPr/>
                </a:p>
              </p:txBody>
            </p:sp>
          </p:grpSp>
          <p:sp>
            <p:nvSpPr>
              <p:cNvPr id="53" name="Shape 119"/>
              <p:cNvSpPr txBox="1">
                <a:spLocks/>
              </p:cNvSpPr>
              <p:nvPr/>
            </p:nvSpPr>
            <p:spPr>
              <a:xfrm>
                <a:off x="5964991" y="5113783"/>
                <a:ext cx="2482902" cy="452525"/>
              </a:xfrm>
              <a:prstGeom prst="rect">
                <a:avLst/>
              </a:prstGeom>
            </p:spPr>
            <p:txBody>
              <a:bodyPr vert="horz" lIns="91440" tIns="45720" rIns="91440" bIns="45720" rtlCol="0">
                <a:noAutofit/>
              </a:bodyPr>
              <a:lstStyle>
                <a:lvl1pPr marL="439615" indent="-439615" defTabSz="825500" eaLnBrk="1" hangingPunct="1">
                  <a:spcBef>
                    <a:spcPts val="5200"/>
                  </a:spcBef>
                  <a:buSzPct val="75000"/>
                  <a:buChar char="•"/>
                  <a:defRPr sz="3600">
                    <a:latin typeface="+mn-lt"/>
                    <a:ea typeface="+mn-ea"/>
                    <a:cs typeface="+mn-cs"/>
                    <a:sym typeface="Helvetica Light"/>
                  </a:defRPr>
                </a:lvl1pPr>
                <a:lvl2pPr marL="1074615" indent="-439615" defTabSz="825500" eaLnBrk="1" hangingPunct="1">
                  <a:spcBef>
                    <a:spcPts val="5200"/>
                  </a:spcBef>
                  <a:buSzPct val="75000"/>
                  <a:buChar char="•"/>
                  <a:defRPr sz="3600">
                    <a:latin typeface="+mn-lt"/>
                    <a:ea typeface="+mn-ea"/>
                    <a:cs typeface="+mn-cs"/>
                    <a:sym typeface="Helvetica Light"/>
                  </a:defRPr>
                </a:lvl2pPr>
                <a:lvl3pPr marL="1709615" indent="-439615" defTabSz="825500" eaLnBrk="1" hangingPunct="1">
                  <a:spcBef>
                    <a:spcPts val="5200"/>
                  </a:spcBef>
                  <a:buSzPct val="75000"/>
                  <a:buChar char="•"/>
                  <a:defRPr sz="3600">
                    <a:latin typeface="+mn-lt"/>
                    <a:ea typeface="+mn-ea"/>
                    <a:cs typeface="+mn-cs"/>
                    <a:sym typeface="Helvetica Light"/>
                  </a:defRPr>
                </a:lvl3pPr>
                <a:lvl4pPr marL="2344615" indent="-439615" defTabSz="825500" eaLnBrk="1" hangingPunct="1">
                  <a:spcBef>
                    <a:spcPts val="5200"/>
                  </a:spcBef>
                  <a:buSzPct val="75000"/>
                  <a:buChar char="•"/>
                  <a:defRPr sz="3600">
                    <a:latin typeface="+mn-lt"/>
                    <a:ea typeface="+mn-ea"/>
                    <a:cs typeface="+mn-cs"/>
                    <a:sym typeface="Helvetica Light"/>
                  </a:defRPr>
                </a:lvl4pPr>
                <a:lvl5pPr marL="2979615" indent="-439615" defTabSz="825500" eaLnBrk="1" hangingPunct="1">
                  <a:spcBef>
                    <a:spcPts val="5200"/>
                  </a:spcBef>
                  <a:buSzPct val="75000"/>
                  <a:buChar char="•"/>
                  <a:defRPr sz="3600">
                    <a:latin typeface="+mn-lt"/>
                    <a:ea typeface="+mn-ea"/>
                    <a:cs typeface="+mn-cs"/>
                    <a:sym typeface="Helvetica Light"/>
                  </a:defRPr>
                </a:lvl5pPr>
                <a:lvl6pPr marL="3614615" indent="-439615" defTabSz="825500" eaLnBrk="1" hangingPunct="1">
                  <a:spcBef>
                    <a:spcPts val="5200"/>
                  </a:spcBef>
                  <a:buSzPct val="75000"/>
                  <a:buChar char="•"/>
                  <a:defRPr sz="3600">
                    <a:latin typeface="+mn-lt"/>
                    <a:ea typeface="+mn-ea"/>
                    <a:cs typeface="+mn-cs"/>
                    <a:sym typeface="Helvetica Light"/>
                  </a:defRPr>
                </a:lvl6pPr>
                <a:lvl7pPr marL="4249615" indent="-439615" defTabSz="825500" eaLnBrk="1" hangingPunct="1">
                  <a:spcBef>
                    <a:spcPts val="5200"/>
                  </a:spcBef>
                  <a:buSzPct val="75000"/>
                  <a:buChar char="•"/>
                  <a:defRPr sz="3600">
                    <a:latin typeface="+mn-lt"/>
                    <a:ea typeface="+mn-ea"/>
                    <a:cs typeface="+mn-cs"/>
                    <a:sym typeface="Helvetica Light"/>
                  </a:defRPr>
                </a:lvl7pPr>
                <a:lvl8pPr marL="4884615" indent="-439615" defTabSz="825500" eaLnBrk="1" hangingPunct="1">
                  <a:spcBef>
                    <a:spcPts val="5200"/>
                  </a:spcBef>
                  <a:buSzPct val="75000"/>
                  <a:buChar char="•"/>
                  <a:defRPr sz="3600">
                    <a:latin typeface="+mn-lt"/>
                    <a:ea typeface="+mn-ea"/>
                    <a:cs typeface="+mn-cs"/>
                    <a:sym typeface="Helvetica Light"/>
                  </a:defRPr>
                </a:lvl8pPr>
                <a:lvl9pPr marL="5519615" indent="-439615" defTabSz="825500" eaLnBrk="1" hangingPunct="1">
                  <a:spcBef>
                    <a:spcPts val="5200"/>
                  </a:spcBef>
                  <a:buSzPct val="75000"/>
                  <a:buChar char="•"/>
                  <a:defRPr sz="3600">
                    <a:latin typeface="+mn-lt"/>
                    <a:ea typeface="+mn-ea"/>
                    <a:cs typeface="+mn-cs"/>
                    <a:sym typeface="Helvetica Light"/>
                  </a:defRPr>
                </a:lvl9pPr>
              </a:lstStyle>
              <a:p>
                <a:pPr marL="1905000" lvl="3" indent="-1905000">
                  <a:buNone/>
                  <a:defRPr sz="2000">
                    <a:latin typeface="Arial"/>
                    <a:ea typeface="Arial"/>
                    <a:cs typeface="Arial"/>
                    <a:sym typeface="Arial"/>
                  </a:defRPr>
                </a:pPr>
                <a:r>
                  <a:rPr lang="en-ZA" sz="2800" dirty="0">
                    <a:latin typeface="Arial"/>
                    <a:ea typeface="Arial"/>
                    <a:cs typeface="Arial"/>
                    <a:sym typeface="Arial"/>
                  </a:rPr>
                  <a:t>Associations</a:t>
                </a:r>
              </a:p>
            </p:txBody>
          </p:sp>
        </p:grpSp>
        <p:cxnSp>
          <p:nvCxnSpPr>
            <p:cNvPr id="67" name="Straight Connector 66"/>
            <p:cNvCxnSpPr/>
            <p:nvPr/>
          </p:nvCxnSpPr>
          <p:spPr>
            <a:xfrm>
              <a:off x="6796608" y="6619199"/>
              <a:ext cx="2088000" cy="0"/>
            </a:xfrm>
            <a:prstGeom prst="line">
              <a:avLst/>
            </a:prstGeom>
            <a:ln w="7620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grpSp>
      <p:grpSp>
        <p:nvGrpSpPr>
          <p:cNvPr id="72" name="Group 71"/>
          <p:cNvGrpSpPr/>
          <p:nvPr/>
        </p:nvGrpSpPr>
        <p:grpSpPr>
          <a:xfrm>
            <a:off x="2334383" y="6096969"/>
            <a:ext cx="3205050" cy="3033604"/>
            <a:chOff x="2334383" y="6096969"/>
            <a:chExt cx="3205050" cy="3033604"/>
          </a:xfrm>
        </p:grpSpPr>
        <p:grpSp>
          <p:nvGrpSpPr>
            <p:cNvPr id="56" name="Group 55"/>
            <p:cNvGrpSpPr/>
            <p:nvPr/>
          </p:nvGrpSpPr>
          <p:grpSpPr>
            <a:xfrm>
              <a:off x="2334383" y="6096969"/>
              <a:ext cx="3205050" cy="3033604"/>
              <a:chOff x="2891710" y="5038063"/>
              <a:chExt cx="3205050" cy="3033604"/>
            </a:xfrm>
          </p:grpSpPr>
          <p:sp>
            <p:nvSpPr>
              <p:cNvPr id="39" name="Shape 135"/>
              <p:cNvSpPr/>
              <p:nvPr/>
            </p:nvSpPr>
            <p:spPr>
              <a:xfrm>
                <a:off x="2891710" y="7107300"/>
                <a:ext cx="3205050" cy="96436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000"/>
                </a:pPr>
                <a:r>
                  <a:rPr sz="2800" dirty="0"/>
                  <a:t>How efficient</a:t>
                </a:r>
              </a:p>
              <a:p>
                <a:pPr>
                  <a:defRPr sz="2000"/>
                </a:pPr>
                <a:r>
                  <a:rPr sz="2800" dirty="0"/>
                  <a:t>is my operation?</a:t>
                </a:r>
              </a:p>
            </p:txBody>
          </p:sp>
          <p:sp>
            <p:nvSpPr>
              <p:cNvPr id="17" name="Shape 131"/>
              <p:cNvSpPr/>
              <p:nvPr/>
            </p:nvSpPr>
            <p:spPr>
              <a:xfrm>
                <a:off x="3618728" y="6019661"/>
                <a:ext cx="1758275" cy="84125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b="1">
                    <a:latin typeface="Helvetica"/>
                    <a:ea typeface="Helvetica"/>
                    <a:cs typeface="Helvetica"/>
                    <a:sym typeface="Helvetica"/>
                  </a:defRPr>
                </a:lvl1pPr>
              </a:lstStyle>
              <a:p>
                <a:r>
                  <a:rPr sz="4800" dirty="0"/>
                  <a:t>$$$</a:t>
                </a:r>
              </a:p>
            </p:txBody>
          </p:sp>
          <p:sp>
            <p:nvSpPr>
              <p:cNvPr id="52" name="Shape 119"/>
              <p:cNvSpPr txBox="1">
                <a:spLocks/>
              </p:cNvSpPr>
              <p:nvPr/>
            </p:nvSpPr>
            <p:spPr>
              <a:xfrm>
                <a:off x="3655683" y="5038063"/>
                <a:ext cx="1585713" cy="459619"/>
              </a:xfrm>
              <a:prstGeom prst="rect">
                <a:avLst/>
              </a:prstGeom>
            </p:spPr>
            <p:txBody>
              <a:bodyPr vert="horz" lIns="91440" tIns="45720" rIns="91440" bIns="45720" rtlCol="0">
                <a:noAutofit/>
              </a:bodyPr>
              <a:lstStyle>
                <a:lvl1pPr marL="439615" indent="-439615" defTabSz="825500" eaLnBrk="1" hangingPunct="1">
                  <a:spcBef>
                    <a:spcPts val="5200"/>
                  </a:spcBef>
                  <a:buSzPct val="75000"/>
                  <a:buChar char="•"/>
                  <a:defRPr sz="3600">
                    <a:latin typeface="+mn-lt"/>
                    <a:ea typeface="+mn-ea"/>
                    <a:cs typeface="+mn-cs"/>
                    <a:sym typeface="Helvetica Light"/>
                  </a:defRPr>
                </a:lvl1pPr>
                <a:lvl2pPr marL="1074615" indent="-439615" defTabSz="825500" eaLnBrk="1" hangingPunct="1">
                  <a:spcBef>
                    <a:spcPts val="5200"/>
                  </a:spcBef>
                  <a:buSzPct val="75000"/>
                  <a:buChar char="•"/>
                  <a:defRPr sz="3600">
                    <a:latin typeface="+mn-lt"/>
                    <a:ea typeface="+mn-ea"/>
                    <a:cs typeface="+mn-cs"/>
                    <a:sym typeface="Helvetica Light"/>
                  </a:defRPr>
                </a:lvl2pPr>
                <a:lvl3pPr marL="1709615" indent="-439615" defTabSz="825500" eaLnBrk="1" hangingPunct="1">
                  <a:spcBef>
                    <a:spcPts val="5200"/>
                  </a:spcBef>
                  <a:buSzPct val="75000"/>
                  <a:buChar char="•"/>
                  <a:defRPr sz="3600">
                    <a:latin typeface="+mn-lt"/>
                    <a:ea typeface="+mn-ea"/>
                    <a:cs typeface="+mn-cs"/>
                    <a:sym typeface="Helvetica Light"/>
                  </a:defRPr>
                </a:lvl3pPr>
                <a:lvl4pPr marL="2344615" indent="-439615" defTabSz="825500" eaLnBrk="1" hangingPunct="1">
                  <a:spcBef>
                    <a:spcPts val="5200"/>
                  </a:spcBef>
                  <a:buSzPct val="75000"/>
                  <a:buChar char="•"/>
                  <a:defRPr sz="3600">
                    <a:latin typeface="+mn-lt"/>
                    <a:ea typeface="+mn-ea"/>
                    <a:cs typeface="+mn-cs"/>
                    <a:sym typeface="Helvetica Light"/>
                  </a:defRPr>
                </a:lvl4pPr>
                <a:lvl5pPr marL="2979615" indent="-439615" defTabSz="825500" eaLnBrk="1" hangingPunct="1">
                  <a:spcBef>
                    <a:spcPts val="5200"/>
                  </a:spcBef>
                  <a:buSzPct val="75000"/>
                  <a:buChar char="•"/>
                  <a:defRPr sz="3600">
                    <a:latin typeface="+mn-lt"/>
                    <a:ea typeface="+mn-ea"/>
                    <a:cs typeface="+mn-cs"/>
                    <a:sym typeface="Helvetica Light"/>
                  </a:defRPr>
                </a:lvl5pPr>
                <a:lvl6pPr marL="3614615" indent="-439615" defTabSz="825500" eaLnBrk="1" hangingPunct="1">
                  <a:spcBef>
                    <a:spcPts val="5200"/>
                  </a:spcBef>
                  <a:buSzPct val="75000"/>
                  <a:buChar char="•"/>
                  <a:defRPr sz="3600">
                    <a:latin typeface="+mn-lt"/>
                    <a:ea typeface="+mn-ea"/>
                    <a:cs typeface="+mn-cs"/>
                    <a:sym typeface="Helvetica Light"/>
                  </a:defRPr>
                </a:lvl6pPr>
                <a:lvl7pPr marL="4249615" indent="-439615" defTabSz="825500" eaLnBrk="1" hangingPunct="1">
                  <a:spcBef>
                    <a:spcPts val="5200"/>
                  </a:spcBef>
                  <a:buSzPct val="75000"/>
                  <a:buChar char="•"/>
                  <a:defRPr sz="3600">
                    <a:latin typeface="+mn-lt"/>
                    <a:ea typeface="+mn-ea"/>
                    <a:cs typeface="+mn-cs"/>
                    <a:sym typeface="Helvetica Light"/>
                  </a:defRPr>
                </a:lvl7pPr>
                <a:lvl8pPr marL="4884615" indent="-439615" defTabSz="825500" eaLnBrk="1" hangingPunct="1">
                  <a:spcBef>
                    <a:spcPts val="5200"/>
                  </a:spcBef>
                  <a:buSzPct val="75000"/>
                  <a:buChar char="•"/>
                  <a:defRPr sz="3600">
                    <a:latin typeface="+mn-lt"/>
                    <a:ea typeface="+mn-ea"/>
                    <a:cs typeface="+mn-cs"/>
                    <a:sym typeface="Helvetica Light"/>
                  </a:defRPr>
                </a:lvl8pPr>
                <a:lvl9pPr marL="5519615" indent="-439615" defTabSz="825500" eaLnBrk="1" hangingPunct="1">
                  <a:spcBef>
                    <a:spcPts val="5200"/>
                  </a:spcBef>
                  <a:buSzPct val="75000"/>
                  <a:buChar char="•"/>
                  <a:defRPr sz="3600">
                    <a:latin typeface="+mn-lt"/>
                    <a:ea typeface="+mn-ea"/>
                    <a:cs typeface="+mn-cs"/>
                    <a:sym typeface="Helvetica Light"/>
                  </a:defRPr>
                </a:lvl9pPr>
              </a:lstStyle>
              <a:p>
                <a:pPr marL="1905000" lvl="3" indent="-1905000">
                  <a:buNone/>
                  <a:defRPr sz="2000">
                    <a:latin typeface="Arial"/>
                    <a:ea typeface="Arial"/>
                    <a:cs typeface="Arial"/>
                    <a:sym typeface="Arial"/>
                  </a:defRPr>
                </a:pPr>
                <a:r>
                  <a:rPr lang="en-ZA" sz="2800" dirty="0">
                    <a:latin typeface="Arial"/>
                    <a:ea typeface="Arial"/>
                    <a:cs typeface="Arial"/>
                    <a:sym typeface="Arial"/>
                  </a:rPr>
                  <a:t>Owners</a:t>
                </a:r>
              </a:p>
            </p:txBody>
          </p:sp>
        </p:grpSp>
        <p:cxnSp>
          <p:nvCxnSpPr>
            <p:cNvPr id="68" name="Straight Connector 67"/>
            <p:cNvCxnSpPr/>
            <p:nvPr/>
          </p:nvCxnSpPr>
          <p:spPr>
            <a:xfrm>
              <a:off x="3283834" y="6675857"/>
              <a:ext cx="1260000" cy="0"/>
            </a:xfrm>
            <a:prstGeom prst="line">
              <a:avLst/>
            </a:prstGeom>
            <a:ln w="7620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188081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A1771DA-3F74-4A5D-9BC1-1896BA38ED6B}" type="slidenum">
              <a:rPr lang="en-ZA" smtClean="0"/>
              <a:t>4</a:t>
            </a:fld>
            <a:endParaRPr lang="en-ZA" dirty="0"/>
          </a:p>
        </p:txBody>
      </p:sp>
      <p:sp>
        <p:nvSpPr>
          <p:cNvPr id="8" name="Shape 148"/>
          <p:cNvSpPr txBox="1">
            <a:spLocks/>
          </p:cNvSpPr>
          <p:nvPr/>
        </p:nvSpPr>
        <p:spPr>
          <a:xfrm>
            <a:off x="2520000" y="576000"/>
            <a:ext cx="11203094" cy="720000"/>
          </a:xfrm>
          <a:prstGeom prst="rect">
            <a:avLst/>
          </a:prstGeom>
          <a:noFill/>
          <a:ln w="9525">
            <a:noFill/>
            <a:miter lim="800000"/>
            <a:headEnd/>
            <a:tailEnd/>
          </a:ln>
        </p:spPr>
        <p:txBody>
          <a:bodyPr vert="horz" wrap="square" lIns="130048" tIns="65024" rIns="130048" bIns="65024" numCol="1" anchor="ctr" anchorCtr="0" compatLnSpc="1">
            <a:prstTxWarp prst="textNoShape">
              <a:avLst/>
            </a:prstTxWarp>
            <a:noAutofit/>
          </a:bodyPr>
          <a:lstStyle>
            <a:lvl1pPr algn="l" rtl="0" eaLnBrk="0" fontAlgn="base" hangingPunct="0">
              <a:spcBef>
                <a:spcPct val="0"/>
              </a:spcBef>
              <a:spcAft>
                <a:spcPct val="0"/>
              </a:spcAft>
              <a:defRPr sz="5400" b="1">
                <a:solidFill>
                  <a:schemeClr val="tx2"/>
                </a:solidFill>
                <a:latin typeface="Arial" charset="0"/>
                <a:ea typeface="+mj-ea"/>
                <a:cs typeface="+mj-cs"/>
              </a:defRPr>
            </a:lvl1pPr>
            <a:lvl2pPr rtl="0" eaLnBrk="0" fontAlgn="base" hangingPunct="0">
              <a:spcBef>
                <a:spcPct val="0"/>
              </a:spcBef>
              <a:spcAft>
                <a:spcPct val="0"/>
              </a:spcAft>
              <a:defRPr sz="4400">
                <a:solidFill>
                  <a:schemeClr val="tx2"/>
                </a:solidFill>
                <a:latin typeface="Times New Roman" pitchFamily="18" charset="0"/>
              </a:defRPr>
            </a:lvl2pPr>
            <a:lvl3pPr rtl="0" eaLnBrk="0" fontAlgn="base" hangingPunct="0">
              <a:spcBef>
                <a:spcPct val="0"/>
              </a:spcBef>
              <a:spcAft>
                <a:spcPct val="0"/>
              </a:spcAft>
              <a:defRPr sz="4400">
                <a:solidFill>
                  <a:schemeClr val="tx2"/>
                </a:solidFill>
                <a:latin typeface="Times New Roman" pitchFamily="18" charset="0"/>
              </a:defRPr>
            </a:lvl3pPr>
            <a:lvl4pPr rtl="0" eaLnBrk="0" fontAlgn="base" hangingPunct="0">
              <a:spcBef>
                <a:spcPct val="0"/>
              </a:spcBef>
              <a:spcAft>
                <a:spcPct val="0"/>
              </a:spcAft>
              <a:defRPr sz="4400">
                <a:solidFill>
                  <a:schemeClr val="tx2"/>
                </a:solidFill>
                <a:latin typeface="Times New Roman" pitchFamily="18" charset="0"/>
              </a:defRPr>
            </a:lvl4pPr>
            <a:lvl5pPr rtl="0" eaLnBrk="0" fontAlgn="base" hangingPunct="0">
              <a:spcBef>
                <a:spcPct val="0"/>
              </a:spcBef>
              <a:spcAft>
                <a:spcPct val="0"/>
              </a:spcAft>
              <a:defRPr sz="4400">
                <a:solidFill>
                  <a:schemeClr val="tx2"/>
                </a:solidFill>
                <a:latin typeface="Times New Roman" pitchFamily="18" charset="0"/>
              </a:defRPr>
            </a:lvl5pPr>
            <a:lvl6pPr marL="457200" rtl="0" fontAlgn="base">
              <a:spcBef>
                <a:spcPct val="0"/>
              </a:spcBef>
              <a:spcAft>
                <a:spcPct val="0"/>
              </a:spcAft>
              <a:defRPr sz="4400">
                <a:solidFill>
                  <a:schemeClr val="tx2"/>
                </a:solidFill>
                <a:latin typeface="Times New Roman" pitchFamily="18" charset="0"/>
              </a:defRPr>
            </a:lvl6pPr>
            <a:lvl7pPr marL="914400" rtl="0" fontAlgn="base">
              <a:spcBef>
                <a:spcPct val="0"/>
              </a:spcBef>
              <a:spcAft>
                <a:spcPct val="0"/>
              </a:spcAft>
              <a:defRPr sz="4400">
                <a:solidFill>
                  <a:schemeClr val="tx2"/>
                </a:solidFill>
                <a:latin typeface="Times New Roman" pitchFamily="18" charset="0"/>
              </a:defRPr>
            </a:lvl7pPr>
            <a:lvl8pPr marL="1371600" rtl="0" fontAlgn="base">
              <a:spcBef>
                <a:spcPct val="0"/>
              </a:spcBef>
              <a:spcAft>
                <a:spcPct val="0"/>
              </a:spcAft>
              <a:defRPr sz="4400">
                <a:solidFill>
                  <a:schemeClr val="tx2"/>
                </a:solidFill>
                <a:latin typeface="Times New Roman" pitchFamily="18" charset="0"/>
              </a:defRPr>
            </a:lvl8pPr>
            <a:lvl9pPr marL="1828800" rtl="0" fontAlgn="base">
              <a:spcBef>
                <a:spcPct val="0"/>
              </a:spcBef>
              <a:spcAft>
                <a:spcPct val="0"/>
              </a:spcAft>
              <a:defRPr sz="4400">
                <a:solidFill>
                  <a:schemeClr val="tx2"/>
                </a:solidFill>
                <a:latin typeface="Times New Roman" pitchFamily="18" charset="0"/>
              </a:defRPr>
            </a:lvl9pPr>
          </a:lstStyle>
          <a:p>
            <a:r>
              <a:rPr lang="en-ZA" dirty="0"/>
              <a:t>Future with minibuses</a:t>
            </a:r>
          </a:p>
        </p:txBody>
      </p:sp>
      <p:grpSp>
        <p:nvGrpSpPr>
          <p:cNvPr id="3" name="Group 2"/>
          <p:cNvGrpSpPr/>
          <p:nvPr/>
        </p:nvGrpSpPr>
        <p:grpSpPr>
          <a:xfrm>
            <a:off x="845760" y="6592163"/>
            <a:ext cx="2407327" cy="2184751"/>
            <a:chOff x="845760" y="6592163"/>
            <a:chExt cx="2407327" cy="2184751"/>
          </a:xfrm>
        </p:grpSpPr>
        <p:sp>
          <p:nvSpPr>
            <p:cNvPr id="11" name="Freeform 10"/>
            <p:cNvSpPr/>
            <p:nvPr/>
          </p:nvSpPr>
          <p:spPr>
            <a:xfrm>
              <a:off x="970803" y="7416189"/>
              <a:ext cx="2200756" cy="725249"/>
            </a:xfrm>
            <a:custGeom>
              <a:avLst/>
              <a:gdLst>
                <a:gd name="connsiteX0" fmla="*/ 0 w 2200756"/>
                <a:gd name="connsiteY0" fmla="*/ 0 h 725249"/>
                <a:gd name="connsiteX1" fmla="*/ 2200756 w 2200756"/>
                <a:gd name="connsiteY1" fmla="*/ 0 h 725249"/>
                <a:gd name="connsiteX2" fmla="*/ 2200756 w 2200756"/>
                <a:gd name="connsiteY2" fmla="*/ 725249 h 725249"/>
                <a:gd name="connsiteX3" fmla="*/ 0 w 2200756"/>
                <a:gd name="connsiteY3" fmla="*/ 725249 h 725249"/>
                <a:gd name="connsiteX4" fmla="*/ 0 w 2200756"/>
                <a:gd name="connsiteY4" fmla="*/ 0 h 72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0756" h="725249">
                  <a:moveTo>
                    <a:pt x="0" y="0"/>
                  </a:moveTo>
                  <a:lnTo>
                    <a:pt x="2200756" y="0"/>
                  </a:lnTo>
                  <a:lnTo>
                    <a:pt x="2200756" y="725249"/>
                  </a:lnTo>
                  <a:lnTo>
                    <a:pt x="0" y="72524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ZA" sz="2800" kern="1200" dirty="0">
                  <a:latin typeface="Arial" panose="020B0604020202020204" pitchFamily="34" charset="0"/>
                  <a:cs typeface="Arial" panose="020B0604020202020204" pitchFamily="34" charset="0"/>
                </a:rPr>
                <a:t>Real-time tracking</a:t>
              </a:r>
            </a:p>
          </p:txBody>
        </p:sp>
        <p:sp>
          <p:nvSpPr>
            <p:cNvPr id="12" name="Oval 11"/>
            <p:cNvSpPr/>
            <p:nvPr/>
          </p:nvSpPr>
          <p:spPr>
            <a:xfrm>
              <a:off x="968302" y="7155857"/>
              <a:ext cx="175060" cy="17506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Oval 12"/>
            <p:cNvSpPr/>
            <p:nvPr/>
          </p:nvSpPr>
          <p:spPr>
            <a:xfrm>
              <a:off x="1090844" y="6910773"/>
              <a:ext cx="175060" cy="17506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Oval 13"/>
            <p:cNvSpPr/>
            <p:nvPr/>
          </p:nvSpPr>
          <p:spPr>
            <a:xfrm>
              <a:off x="1384945" y="6959789"/>
              <a:ext cx="275094" cy="275094"/>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Oval 14"/>
            <p:cNvSpPr/>
            <p:nvPr/>
          </p:nvSpPr>
          <p:spPr>
            <a:xfrm>
              <a:off x="1630029" y="6690197"/>
              <a:ext cx="175060" cy="17506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Oval 15"/>
            <p:cNvSpPr/>
            <p:nvPr/>
          </p:nvSpPr>
          <p:spPr>
            <a:xfrm>
              <a:off x="1948639" y="6592163"/>
              <a:ext cx="175060" cy="17506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Oval 16"/>
            <p:cNvSpPr/>
            <p:nvPr/>
          </p:nvSpPr>
          <p:spPr>
            <a:xfrm>
              <a:off x="2340774" y="6763722"/>
              <a:ext cx="175060" cy="17506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Oval 17"/>
            <p:cNvSpPr/>
            <p:nvPr/>
          </p:nvSpPr>
          <p:spPr>
            <a:xfrm>
              <a:off x="2585858" y="6886264"/>
              <a:ext cx="275094" cy="275094"/>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Oval 18"/>
            <p:cNvSpPr/>
            <p:nvPr/>
          </p:nvSpPr>
          <p:spPr>
            <a:xfrm>
              <a:off x="2928976" y="7155857"/>
              <a:ext cx="175060" cy="17506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Oval 19"/>
            <p:cNvSpPr/>
            <p:nvPr/>
          </p:nvSpPr>
          <p:spPr>
            <a:xfrm>
              <a:off x="3076026" y="7425449"/>
              <a:ext cx="175060" cy="17506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Oval 20"/>
            <p:cNvSpPr/>
            <p:nvPr/>
          </p:nvSpPr>
          <p:spPr>
            <a:xfrm>
              <a:off x="1801588" y="6910773"/>
              <a:ext cx="450154" cy="450154"/>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Oval 21"/>
            <p:cNvSpPr/>
            <p:nvPr/>
          </p:nvSpPr>
          <p:spPr>
            <a:xfrm>
              <a:off x="845760" y="7842093"/>
              <a:ext cx="175060" cy="17506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Oval 22"/>
            <p:cNvSpPr/>
            <p:nvPr/>
          </p:nvSpPr>
          <p:spPr>
            <a:xfrm>
              <a:off x="992810" y="8062668"/>
              <a:ext cx="275094" cy="275094"/>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Oval 23"/>
            <p:cNvSpPr/>
            <p:nvPr/>
          </p:nvSpPr>
          <p:spPr>
            <a:xfrm>
              <a:off x="1360437" y="8258736"/>
              <a:ext cx="400137" cy="4001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Oval 24"/>
            <p:cNvSpPr/>
            <p:nvPr/>
          </p:nvSpPr>
          <p:spPr>
            <a:xfrm>
              <a:off x="1875114" y="8577345"/>
              <a:ext cx="175060" cy="17506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Oval 25"/>
            <p:cNvSpPr/>
            <p:nvPr/>
          </p:nvSpPr>
          <p:spPr>
            <a:xfrm>
              <a:off x="1973147" y="8258736"/>
              <a:ext cx="275094" cy="275094"/>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Oval 26"/>
            <p:cNvSpPr/>
            <p:nvPr/>
          </p:nvSpPr>
          <p:spPr>
            <a:xfrm>
              <a:off x="2218232" y="8601854"/>
              <a:ext cx="175060" cy="17506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Oval 27"/>
            <p:cNvSpPr/>
            <p:nvPr/>
          </p:nvSpPr>
          <p:spPr>
            <a:xfrm>
              <a:off x="2438807" y="8209719"/>
              <a:ext cx="400137" cy="40013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Oval 28"/>
            <p:cNvSpPr/>
            <p:nvPr/>
          </p:nvSpPr>
          <p:spPr>
            <a:xfrm>
              <a:off x="2977993" y="8111685"/>
              <a:ext cx="275094" cy="275094"/>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nvGrpSpPr>
          <p:cNvPr id="67" name="Group 66"/>
          <p:cNvGrpSpPr/>
          <p:nvPr/>
        </p:nvGrpSpPr>
        <p:grpSpPr>
          <a:xfrm>
            <a:off x="3253087" y="6803035"/>
            <a:ext cx="2748821" cy="1698742"/>
            <a:chOff x="3253087" y="6803035"/>
            <a:chExt cx="2748821" cy="1698742"/>
          </a:xfrm>
        </p:grpSpPr>
        <p:sp>
          <p:nvSpPr>
            <p:cNvPr id="37" name="Rectangle 36"/>
            <p:cNvSpPr/>
            <p:nvPr/>
          </p:nvSpPr>
          <p:spPr>
            <a:xfrm>
              <a:off x="4149137" y="6803035"/>
              <a:ext cx="1852771" cy="1698742"/>
            </a:xfrm>
            <a:prstGeom prst="rect">
              <a:avLst/>
            </a:prstGeom>
            <a:solidFill>
              <a:schemeClr val="accent1"/>
            </a:solid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27093" tIns="27093" rIns="27093" bIns="27093"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en-ZA" sz="2200" b="0" i="0" u="none" strike="noStrike" cap="none" spc="0" normalizeH="0" baseline="0">
                <a:ln>
                  <a:noFill/>
                </a:ln>
                <a:solidFill>
                  <a:srgbClr val="FFFFFF"/>
                </a:solidFill>
                <a:effectLst/>
                <a:uFillTx/>
                <a:latin typeface="Avenir Next"/>
                <a:ea typeface="Avenir Next"/>
                <a:cs typeface="Avenir Next"/>
                <a:sym typeface="Avenir Next"/>
              </a:endParaRPr>
            </a:p>
          </p:txBody>
        </p:sp>
        <p:sp>
          <p:nvSpPr>
            <p:cNvPr id="30" name="Chevron 29"/>
            <p:cNvSpPr/>
            <p:nvPr/>
          </p:nvSpPr>
          <p:spPr>
            <a:xfrm>
              <a:off x="3253087" y="6959382"/>
              <a:ext cx="807913" cy="1542395"/>
            </a:xfrm>
            <a:prstGeom prst="chevron">
              <a:avLst>
                <a:gd name="adj" fmla="val 6231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1" name="Freeform 30"/>
            <p:cNvSpPr/>
            <p:nvPr/>
          </p:nvSpPr>
          <p:spPr>
            <a:xfrm>
              <a:off x="4315381" y="7288565"/>
              <a:ext cx="1547675" cy="719293"/>
            </a:xfrm>
            <a:custGeom>
              <a:avLst/>
              <a:gdLst>
                <a:gd name="connsiteX0" fmla="*/ 0 w 2203400"/>
                <a:gd name="connsiteY0" fmla="*/ 0 h 1542380"/>
                <a:gd name="connsiteX1" fmla="*/ 2203400 w 2203400"/>
                <a:gd name="connsiteY1" fmla="*/ 0 h 1542380"/>
                <a:gd name="connsiteX2" fmla="*/ 2203400 w 2203400"/>
                <a:gd name="connsiteY2" fmla="*/ 1542380 h 1542380"/>
                <a:gd name="connsiteX3" fmla="*/ 0 w 2203400"/>
                <a:gd name="connsiteY3" fmla="*/ 1542380 h 1542380"/>
                <a:gd name="connsiteX4" fmla="*/ 0 w 2203400"/>
                <a:gd name="connsiteY4" fmla="*/ 0 h 1542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400" h="1542380">
                  <a:moveTo>
                    <a:pt x="0" y="0"/>
                  </a:moveTo>
                  <a:lnTo>
                    <a:pt x="2203400" y="0"/>
                  </a:lnTo>
                  <a:lnTo>
                    <a:pt x="2203400" y="1542380"/>
                  </a:lnTo>
                  <a:lnTo>
                    <a:pt x="0" y="154238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ZA" sz="3200" kern="1200" dirty="0">
                  <a:solidFill>
                    <a:schemeClr val="bg1"/>
                  </a:solidFill>
                  <a:latin typeface="Arial" panose="020B0604020202020204" pitchFamily="34" charset="0"/>
                  <a:cs typeface="Arial" panose="020B0604020202020204" pitchFamily="34" charset="0"/>
                </a:rPr>
                <a:t>Driver</a:t>
              </a:r>
            </a:p>
          </p:txBody>
        </p:sp>
      </p:grpSp>
      <p:grpSp>
        <p:nvGrpSpPr>
          <p:cNvPr id="69" name="Group 68"/>
          <p:cNvGrpSpPr/>
          <p:nvPr/>
        </p:nvGrpSpPr>
        <p:grpSpPr>
          <a:xfrm>
            <a:off x="9275715" y="6831915"/>
            <a:ext cx="3073902" cy="1872890"/>
            <a:chOff x="9275715" y="6831915"/>
            <a:chExt cx="3073902" cy="1872890"/>
          </a:xfrm>
        </p:grpSpPr>
        <p:sp>
          <p:nvSpPr>
            <p:cNvPr id="34" name="Chevron 33"/>
            <p:cNvSpPr/>
            <p:nvPr/>
          </p:nvSpPr>
          <p:spPr>
            <a:xfrm>
              <a:off x="9275715" y="6959382"/>
              <a:ext cx="807913" cy="1542395"/>
            </a:xfrm>
            <a:prstGeom prst="chevron">
              <a:avLst>
                <a:gd name="adj" fmla="val 6231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Freeform 34"/>
            <p:cNvSpPr/>
            <p:nvPr/>
          </p:nvSpPr>
          <p:spPr>
            <a:xfrm>
              <a:off x="10171765" y="6831915"/>
              <a:ext cx="2177852" cy="1872890"/>
            </a:xfrm>
            <a:custGeom>
              <a:avLst/>
              <a:gdLst>
                <a:gd name="connsiteX0" fmla="*/ 0 w 1872890"/>
                <a:gd name="connsiteY0" fmla="*/ 936445 h 1872890"/>
                <a:gd name="connsiteX1" fmla="*/ 936445 w 1872890"/>
                <a:gd name="connsiteY1" fmla="*/ 0 h 1872890"/>
                <a:gd name="connsiteX2" fmla="*/ 1872890 w 1872890"/>
                <a:gd name="connsiteY2" fmla="*/ 936445 h 1872890"/>
                <a:gd name="connsiteX3" fmla="*/ 936445 w 1872890"/>
                <a:gd name="connsiteY3" fmla="*/ 1872890 h 1872890"/>
                <a:gd name="connsiteX4" fmla="*/ 0 w 1872890"/>
                <a:gd name="connsiteY4" fmla="*/ 936445 h 1872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2890" h="1872890">
                  <a:moveTo>
                    <a:pt x="0" y="936445"/>
                  </a:moveTo>
                  <a:cubicBezTo>
                    <a:pt x="0" y="419261"/>
                    <a:pt x="419261" y="0"/>
                    <a:pt x="936445" y="0"/>
                  </a:cubicBezTo>
                  <a:cubicBezTo>
                    <a:pt x="1453629" y="0"/>
                    <a:pt x="1872890" y="419261"/>
                    <a:pt x="1872890" y="936445"/>
                  </a:cubicBezTo>
                  <a:cubicBezTo>
                    <a:pt x="1872890" y="1453629"/>
                    <a:pt x="1453629" y="1872890"/>
                    <a:pt x="936445" y="1872890"/>
                  </a:cubicBezTo>
                  <a:cubicBezTo>
                    <a:pt x="419261" y="1872890"/>
                    <a:pt x="0" y="1453629"/>
                    <a:pt x="0" y="936445"/>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4278" tIns="274278" rIns="274278" bIns="274278" numCol="1" spcCol="1270" anchor="ctr" anchorCtr="0">
              <a:noAutofit/>
            </a:bodyPr>
            <a:lstStyle/>
            <a:p>
              <a:pPr lvl="0" algn="ctr" defTabSz="1111250">
                <a:lnSpc>
                  <a:spcPct val="90000"/>
                </a:lnSpc>
                <a:spcBef>
                  <a:spcPct val="0"/>
                </a:spcBef>
                <a:spcAft>
                  <a:spcPct val="35000"/>
                </a:spcAft>
              </a:pPr>
              <a:r>
                <a:rPr lang="en-ZA" sz="3200" kern="1200" dirty="0">
                  <a:latin typeface="Arial" panose="020B0604020202020204" pitchFamily="34" charset="0"/>
                  <a:cs typeface="Arial" panose="020B0604020202020204" pitchFamily="34" charset="0"/>
                </a:rPr>
                <a:t>Map My Fleet</a:t>
              </a:r>
            </a:p>
          </p:txBody>
        </p:sp>
      </p:grpSp>
      <p:grpSp>
        <p:nvGrpSpPr>
          <p:cNvPr id="68" name="Group 67"/>
          <p:cNvGrpSpPr/>
          <p:nvPr/>
        </p:nvGrpSpPr>
        <p:grpSpPr>
          <a:xfrm>
            <a:off x="6264401" y="6849930"/>
            <a:ext cx="2867293" cy="1698742"/>
            <a:chOff x="6264401" y="6849930"/>
            <a:chExt cx="2867293" cy="1698742"/>
          </a:xfrm>
        </p:grpSpPr>
        <p:sp>
          <p:nvSpPr>
            <p:cNvPr id="65" name="Rectangle 64"/>
            <p:cNvSpPr/>
            <p:nvPr/>
          </p:nvSpPr>
          <p:spPr>
            <a:xfrm>
              <a:off x="7278923" y="6849930"/>
              <a:ext cx="1852771" cy="1698742"/>
            </a:xfrm>
            <a:prstGeom prst="rect">
              <a:avLst/>
            </a:prstGeom>
            <a:solidFill>
              <a:schemeClr val="accent1"/>
            </a:solid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27093" tIns="27093" rIns="27093" bIns="27093"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en-ZA" sz="2200" b="0" i="0" u="none" strike="noStrike" cap="none" spc="0" normalizeH="0" baseline="0">
                <a:ln>
                  <a:noFill/>
                </a:ln>
                <a:solidFill>
                  <a:srgbClr val="FFFFFF"/>
                </a:solidFill>
                <a:effectLst/>
                <a:uFillTx/>
                <a:latin typeface="Avenir Next"/>
                <a:ea typeface="Avenir Next"/>
                <a:cs typeface="Avenir Next"/>
                <a:sym typeface="Avenir Next"/>
              </a:endParaRPr>
            </a:p>
          </p:txBody>
        </p:sp>
        <p:sp>
          <p:nvSpPr>
            <p:cNvPr id="32" name="Chevron 31"/>
            <p:cNvSpPr/>
            <p:nvPr/>
          </p:nvSpPr>
          <p:spPr>
            <a:xfrm>
              <a:off x="6264401" y="6959382"/>
              <a:ext cx="807913" cy="1542395"/>
            </a:xfrm>
            <a:prstGeom prst="chevron">
              <a:avLst>
                <a:gd name="adj" fmla="val 6231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4" name="Freeform 63"/>
            <p:cNvSpPr/>
            <p:nvPr/>
          </p:nvSpPr>
          <p:spPr>
            <a:xfrm>
              <a:off x="7439960" y="7323650"/>
              <a:ext cx="1547675" cy="719293"/>
            </a:xfrm>
            <a:custGeom>
              <a:avLst/>
              <a:gdLst>
                <a:gd name="connsiteX0" fmla="*/ 0 w 2203400"/>
                <a:gd name="connsiteY0" fmla="*/ 0 h 1542380"/>
                <a:gd name="connsiteX1" fmla="*/ 2203400 w 2203400"/>
                <a:gd name="connsiteY1" fmla="*/ 0 h 1542380"/>
                <a:gd name="connsiteX2" fmla="*/ 2203400 w 2203400"/>
                <a:gd name="connsiteY2" fmla="*/ 1542380 h 1542380"/>
                <a:gd name="connsiteX3" fmla="*/ 0 w 2203400"/>
                <a:gd name="connsiteY3" fmla="*/ 1542380 h 1542380"/>
                <a:gd name="connsiteX4" fmla="*/ 0 w 2203400"/>
                <a:gd name="connsiteY4" fmla="*/ 0 h 1542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400" h="1542380">
                  <a:moveTo>
                    <a:pt x="0" y="0"/>
                  </a:moveTo>
                  <a:lnTo>
                    <a:pt x="2203400" y="0"/>
                  </a:lnTo>
                  <a:lnTo>
                    <a:pt x="2203400" y="1542380"/>
                  </a:lnTo>
                  <a:lnTo>
                    <a:pt x="0" y="154238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ZA" sz="3200" kern="1200" dirty="0">
                  <a:solidFill>
                    <a:schemeClr val="bg1"/>
                  </a:solidFill>
                  <a:latin typeface="Arial" panose="020B0604020202020204" pitchFamily="34" charset="0"/>
                  <a:cs typeface="Arial" panose="020B0604020202020204" pitchFamily="34" charset="0"/>
                </a:rPr>
                <a:t>Owner</a:t>
              </a:r>
            </a:p>
          </p:txBody>
        </p:sp>
      </p:grpSp>
      <p:grpSp>
        <p:nvGrpSpPr>
          <p:cNvPr id="47" name="Group 46"/>
          <p:cNvGrpSpPr/>
          <p:nvPr/>
        </p:nvGrpSpPr>
        <p:grpSpPr>
          <a:xfrm>
            <a:off x="8884608" y="2056899"/>
            <a:ext cx="3836318" cy="3437805"/>
            <a:chOff x="8884608" y="2056899"/>
            <a:chExt cx="3836318" cy="3437805"/>
          </a:xfrm>
        </p:grpSpPr>
        <p:grpSp>
          <p:nvGrpSpPr>
            <p:cNvPr id="48" name="Group 47"/>
            <p:cNvGrpSpPr/>
            <p:nvPr/>
          </p:nvGrpSpPr>
          <p:grpSpPr>
            <a:xfrm>
              <a:off x="8884608" y="2056899"/>
              <a:ext cx="3836318" cy="3437805"/>
              <a:chOff x="8658085" y="4899991"/>
              <a:chExt cx="3836318" cy="3437804"/>
            </a:xfrm>
          </p:grpSpPr>
          <p:sp>
            <p:nvSpPr>
              <p:cNvPr id="50" name="Shape 137"/>
              <p:cNvSpPr/>
              <p:nvPr/>
            </p:nvSpPr>
            <p:spPr>
              <a:xfrm>
                <a:off x="8658085" y="6942541"/>
                <a:ext cx="3836318" cy="139525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000"/>
                </a:pPr>
                <a:r>
                  <a:rPr sz="2800" dirty="0"/>
                  <a:t>How do we regulate</a:t>
                </a:r>
              </a:p>
              <a:p>
                <a:pPr>
                  <a:defRPr sz="2000"/>
                </a:pPr>
                <a:r>
                  <a:rPr sz="2800" dirty="0"/>
                  <a:t>and integrate</a:t>
                </a:r>
              </a:p>
              <a:p>
                <a:pPr>
                  <a:defRPr sz="2000"/>
                </a:pPr>
                <a:r>
                  <a:rPr sz="2800" dirty="0"/>
                  <a:t>minibus taxis?</a:t>
                </a:r>
              </a:p>
            </p:txBody>
          </p:sp>
          <p:grpSp>
            <p:nvGrpSpPr>
              <p:cNvPr id="51" name="Group 50"/>
              <p:cNvGrpSpPr/>
              <p:nvPr/>
            </p:nvGrpSpPr>
            <p:grpSpPr>
              <a:xfrm>
                <a:off x="9984036" y="5594084"/>
                <a:ext cx="1168472" cy="1270001"/>
                <a:chOff x="9794252" y="5594084"/>
                <a:chExt cx="999926" cy="1270001"/>
              </a:xfrm>
            </p:grpSpPr>
            <p:sp>
              <p:nvSpPr>
                <p:cNvPr id="53" name="Shape 144"/>
                <p:cNvSpPr/>
                <p:nvPr/>
              </p:nvSpPr>
              <p:spPr>
                <a:xfrm>
                  <a:off x="10460160" y="5922124"/>
                  <a:ext cx="197942" cy="279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defTabSz="457200">
                    <a:defRPr sz="1200">
                      <a:latin typeface="Times"/>
                      <a:ea typeface="Times"/>
                      <a:cs typeface="Times"/>
                      <a:sym typeface="Times"/>
                    </a:defRPr>
                  </a:lvl1pPr>
                </a:lstStyle>
                <a:p>
                  <a:r>
                    <a:rPr dirty="0"/>
                    <a:t>√</a:t>
                  </a:r>
                </a:p>
              </p:txBody>
            </p:sp>
            <p:grpSp>
              <p:nvGrpSpPr>
                <p:cNvPr id="54" name="Group 53"/>
                <p:cNvGrpSpPr/>
                <p:nvPr/>
              </p:nvGrpSpPr>
              <p:grpSpPr>
                <a:xfrm>
                  <a:off x="9794252" y="5594084"/>
                  <a:ext cx="999926" cy="1270001"/>
                  <a:chOff x="9794252" y="5594084"/>
                  <a:chExt cx="999926" cy="1270001"/>
                </a:xfrm>
              </p:grpSpPr>
              <p:sp>
                <p:nvSpPr>
                  <p:cNvPr id="55" name="Shape 143"/>
                  <p:cNvSpPr/>
                  <p:nvPr/>
                </p:nvSpPr>
                <p:spPr>
                  <a:xfrm>
                    <a:off x="10460160" y="5713733"/>
                    <a:ext cx="197942" cy="279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defTabSz="457200">
                      <a:defRPr sz="1200">
                        <a:latin typeface="Times"/>
                        <a:ea typeface="Times"/>
                        <a:cs typeface="Times"/>
                        <a:sym typeface="Times"/>
                      </a:defRPr>
                    </a:lvl1pPr>
                  </a:lstStyle>
                  <a:p>
                    <a:r>
                      <a:rPr dirty="0"/>
                      <a:t>√</a:t>
                    </a:r>
                  </a:p>
                </p:txBody>
              </p:sp>
              <p:grpSp>
                <p:nvGrpSpPr>
                  <p:cNvPr id="56" name="Group 55"/>
                  <p:cNvGrpSpPr/>
                  <p:nvPr/>
                </p:nvGrpSpPr>
                <p:grpSpPr>
                  <a:xfrm>
                    <a:off x="9794252" y="5594084"/>
                    <a:ext cx="999926" cy="1270001"/>
                    <a:chOff x="9794252" y="5594084"/>
                    <a:chExt cx="999926" cy="1270001"/>
                  </a:xfrm>
                </p:grpSpPr>
                <p:sp>
                  <p:nvSpPr>
                    <p:cNvPr id="57" name="Shape 138"/>
                    <p:cNvSpPr/>
                    <p:nvPr/>
                  </p:nvSpPr>
                  <p:spPr>
                    <a:xfrm>
                      <a:off x="9794252" y="5594084"/>
                      <a:ext cx="999926" cy="1270001"/>
                    </a:xfrm>
                    <a:prstGeom prst="rect">
                      <a:avLst/>
                    </a:prstGeom>
                    <a:ln w="63500">
                      <a:solidFill>
                        <a:srgbClr val="000000"/>
                      </a:solidFill>
                      <a:miter lim="400000"/>
                    </a:ln>
                  </p:spPr>
                  <p:txBody>
                    <a:bodyPr lIns="50800" tIns="50800" rIns="50800" bIns="50800" anchor="ctr"/>
                    <a:lstStyle/>
                    <a:p>
                      <a:pPr>
                        <a:defRPr sz="2400"/>
                      </a:pPr>
                      <a:endParaRPr/>
                    </a:p>
                  </p:txBody>
                </p:sp>
                <p:sp>
                  <p:nvSpPr>
                    <p:cNvPr id="58" name="Shape 139"/>
                    <p:cNvSpPr/>
                    <p:nvPr/>
                  </p:nvSpPr>
                  <p:spPr>
                    <a:xfrm>
                      <a:off x="9886176" y="5934840"/>
                      <a:ext cx="608709" cy="1"/>
                    </a:xfrm>
                    <a:prstGeom prst="line">
                      <a:avLst/>
                    </a:prstGeom>
                    <a:ln w="25400">
                      <a:solidFill>
                        <a:srgbClr val="000000"/>
                      </a:solidFill>
                      <a:miter lim="400000"/>
                    </a:ln>
                  </p:spPr>
                  <p:txBody>
                    <a:bodyPr lIns="50800" tIns="50800" rIns="50800" bIns="50800" anchor="ctr"/>
                    <a:lstStyle/>
                    <a:p>
                      <a:pPr>
                        <a:defRPr sz="2400"/>
                      </a:pPr>
                      <a:endParaRPr/>
                    </a:p>
                  </p:txBody>
                </p:sp>
                <p:sp>
                  <p:nvSpPr>
                    <p:cNvPr id="59" name="Shape 140"/>
                    <p:cNvSpPr/>
                    <p:nvPr/>
                  </p:nvSpPr>
                  <p:spPr>
                    <a:xfrm>
                      <a:off x="9886176" y="6150176"/>
                      <a:ext cx="608709" cy="1"/>
                    </a:xfrm>
                    <a:prstGeom prst="line">
                      <a:avLst/>
                    </a:prstGeom>
                    <a:ln w="25400">
                      <a:solidFill>
                        <a:srgbClr val="000000"/>
                      </a:solidFill>
                      <a:miter lim="400000"/>
                    </a:ln>
                  </p:spPr>
                  <p:txBody>
                    <a:bodyPr lIns="50800" tIns="50800" rIns="50800" bIns="50800" anchor="ctr"/>
                    <a:lstStyle/>
                    <a:p>
                      <a:pPr>
                        <a:defRPr sz="2400"/>
                      </a:pPr>
                      <a:endParaRPr/>
                    </a:p>
                  </p:txBody>
                </p:sp>
                <p:sp>
                  <p:nvSpPr>
                    <p:cNvPr id="60" name="Shape 141"/>
                    <p:cNvSpPr/>
                    <p:nvPr/>
                  </p:nvSpPr>
                  <p:spPr>
                    <a:xfrm>
                      <a:off x="9886176" y="6365512"/>
                      <a:ext cx="608709" cy="1"/>
                    </a:xfrm>
                    <a:prstGeom prst="line">
                      <a:avLst/>
                    </a:prstGeom>
                    <a:ln w="25400">
                      <a:solidFill>
                        <a:srgbClr val="000000"/>
                      </a:solidFill>
                      <a:miter lim="400000"/>
                    </a:ln>
                  </p:spPr>
                  <p:txBody>
                    <a:bodyPr lIns="50800" tIns="50800" rIns="50800" bIns="50800" anchor="ctr"/>
                    <a:lstStyle/>
                    <a:p>
                      <a:pPr>
                        <a:defRPr sz="2400"/>
                      </a:pPr>
                      <a:endParaRPr/>
                    </a:p>
                  </p:txBody>
                </p:sp>
                <p:sp>
                  <p:nvSpPr>
                    <p:cNvPr id="61" name="Shape 142"/>
                    <p:cNvSpPr/>
                    <p:nvPr/>
                  </p:nvSpPr>
                  <p:spPr>
                    <a:xfrm>
                      <a:off x="9886176" y="6580848"/>
                      <a:ext cx="608709" cy="1"/>
                    </a:xfrm>
                    <a:prstGeom prst="line">
                      <a:avLst/>
                    </a:prstGeom>
                    <a:ln w="25400">
                      <a:solidFill>
                        <a:srgbClr val="000000"/>
                      </a:solidFill>
                      <a:miter lim="400000"/>
                    </a:ln>
                  </p:spPr>
                  <p:txBody>
                    <a:bodyPr lIns="50800" tIns="50800" rIns="50800" bIns="50800" anchor="ctr"/>
                    <a:lstStyle/>
                    <a:p>
                      <a:pPr>
                        <a:defRPr sz="2400"/>
                      </a:pPr>
                      <a:endParaRPr/>
                    </a:p>
                  </p:txBody>
                </p:sp>
                <p:sp>
                  <p:nvSpPr>
                    <p:cNvPr id="62" name="Shape 145"/>
                    <p:cNvSpPr/>
                    <p:nvPr/>
                  </p:nvSpPr>
                  <p:spPr>
                    <a:xfrm>
                      <a:off x="10460160" y="6140941"/>
                      <a:ext cx="197942" cy="279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defTabSz="457200">
                        <a:defRPr sz="1200">
                          <a:latin typeface="Times"/>
                          <a:ea typeface="Times"/>
                          <a:cs typeface="Times"/>
                          <a:sym typeface="Times"/>
                        </a:defRPr>
                      </a:lvl1pPr>
                    </a:lstStyle>
                    <a:p>
                      <a:r>
                        <a:rPr dirty="0"/>
                        <a:t>√</a:t>
                      </a:r>
                    </a:p>
                  </p:txBody>
                </p:sp>
              </p:grpSp>
            </p:grpSp>
          </p:grpSp>
          <p:sp>
            <p:nvSpPr>
              <p:cNvPr id="52" name="Shape 119"/>
              <p:cNvSpPr txBox="1">
                <a:spLocks/>
              </p:cNvSpPr>
              <p:nvPr/>
            </p:nvSpPr>
            <p:spPr>
              <a:xfrm>
                <a:off x="9346344" y="4899991"/>
                <a:ext cx="2226180" cy="532706"/>
              </a:xfrm>
              <a:prstGeom prst="rect">
                <a:avLst/>
              </a:prstGeom>
            </p:spPr>
            <p:txBody>
              <a:bodyPr vert="horz" lIns="91440" tIns="45720" rIns="91440" bIns="45720" rtlCol="0">
                <a:normAutofit/>
              </a:bodyPr>
              <a:lstStyle>
                <a:lvl1pPr marL="439615" indent="-439615" defTabSz="825500" eaLnBrk="1" hangingPunct="1">
                  <a:spcBef>
                    <a:spcPts val="5200"/>
                  </a:spcBef>
                  <a:buSzPct val="75000"/>
                  <a:buChar char="•"/>
                  <a:defRPr sz="3600">
                    <a:latin typeface="+mn-lt"/>
                    <a:ea typeface="+mn-ea"/>
                    <a:cs typeface="+mn-cs"/>
                    <a:sym typeface="Helvetica Light"/>
                  </a:defRPr>
                </a:lvl1pPr>
                <a:lvl2pPr marL="1074615" indent="-439615" defTabSz="825500" eaLnBrk="1" hangingPunct="1">
                  <a:spcBef>
                    <a:spcPts val="5200"/>
                  </a:spcBef>
                  <a:buSzPct val="75000"/>
                  <a:buChar char="•"/>
                  <a:defRPr sz="3600">
                    <a:latin typeface="+mn-lt"/>
                    <a:ea typeface="+mn-ea"/>
                    <a:cs typeface="+mn-cs"/>
                    <a:sym typeface="Helvetica Light"/>
                  </a:defRPr>
                </a:lvl2pPr>
                <a:lvl3pPr marL="1709615" indent="-439615" defTabSz="825500" eaLnBrk="1" hangingPunct="1">
                  <a:spcBef>
                    <a:spcPts val="5200"/>
                  </a:spcBef>
                  <a:buSzPct val="75000"/>
                  <a:buChar char="•"/>
                  <a:defRPr sz="3600">
                    <a:latin typeface="+mn-lt"/>
                    <a:ea typeface="+mn-ea"/>
                    <a:cs typeface="+mn-cs"/>
                    <a:sym typeface="Helvetica Light"/>
                  </a:defRPr>
                </a:lvl3pPr>
                <a:lvl4pPr marL="2344615" indent="-439615" defTabSz="825500" eaLnBrk="1" hangingPunct="1">
                  <a:spcBef>
                    <a:spcPts val="5200"/>
                  </a:spcBef>
                  <a:buSzPct val="75000"/>
                  <a:buChar char="•"/>
                  <a:defRPr sz="3600">
                    <a:latin typeface="+mn-lt"/>
                    <a:ea typeface="+mn-ea"/>
                    <a:cs typeface="+mn-cs"/>
                    <a:sym typeface="Helvetica Light"/>
                  </a:defRPr>
                </a:lvl4pPr>
                <a:lvl5pPr marL="2979615" indent="-439615" defTabSz="825500" eaLnBrk="1" hangingPunct="1">
                  <a:spcBef>
                    <a:spcPts val="5200"/>
                  </a:spcBef>
                  <a:buSzPct val="75000"/>
                  <a:buChar char="•"/>
                  <a:defRPr sz="3600">
                    <a:latin typeface="+mn-lt"/>
                    <a:ea typeface="+mn-ea"/>
                    <a:cs typeface="+mn-cs"/>
                    <a:sym typeface="Helvetica Light"/>
                  </a:defRPr>
                </a:lvl5pPr>
                <a:lvl6pPr marL="3614615" indent="-439615" defTabSz="825500" eaLnBrk="1" hangingPunct="1">
                  <a:spcBef>
                    <a:spcPts val="5200"/>
                  </a:spcBef>
                  <a:buSzPct val="75000"/>
                  <a:buChar char="•"/>
                  <a:defRPr sz="3600">
                    <a:latin typeface="+mn-lt"/>
                    <a:ea typeface="+mn-ea"/>
                    <a:cs typeface="+mn-cs"/>
                    <a:sym typeface="Helvetica Light"/>
                  </a:defRPr>
                </a:lvl6pPr>
                <a:lvl7pPr marL="4249615" indent="-439615" defTabSz="825500" eaLnBrk="1" hangingPunct="1">
                  <a:spcBef>
                    <a:spcPts val="5200"/>
                  </a:spcBef>
                  <a:buSzPct val="75000"/>
                  <a:buChar char="•"/>
                  <a:defRPr sz="3600">
                    <a:latin typeface="+mn-lt"/>
                    <a:ea typeface="+mn-ea"/>
                    <a:cs typeface="+mn-cs"/>
                    <a:sym typeface="Helvetica Light"/>
                  </a:defRPr>
                </a:lvl7pPr>
                <a:lvl8pPr marL="4884615" indent="-439615" defTabSz="825500" eaLnBrk="1" hangingPunct="1">
                  <a:spcBef>
                    <a:spcPts val="5200"/>
                  </a:spcBef>
                  <a:buSzPct val="75000"/>
                  <a:buChar char="•"/>
                  <a:defRPr sz="3600">
                    <a:latin typeface="+mn-lt"/>
                    <a:ea typeface="+mn-ea"/>
                    <a:cs typeface="+mn-cs"/>
                    <a:sym typeface="Helvetica Light"/>
                  </a:defRPr>
                </a:lvl8pPr>
                <a:lvl9pPr marL="5519615" indent="-439615" defTabSz="825500" eaLnBrk="1" hangingPunct="1">
                  <a:spcBef>
                    <a:spcPts val="5200"/>
                  </a:spcBef>
                  <a:buSzPct val="75000"/>
                  <a:buChar char="•"/>
                  <a:defRPr sz="3600">
                    <a:latin typeface="+mn-lt"/>
                    <a:ea typeface="+mn-ea"/>
                    <a:cs typeface="+mn-cs"/>
                    <a:sym typeface="Helvetica Light"/>
                  </a:defRPr>
                </a:lvl9pPr>
              </a:lstStyle>
              <a:p>
                <a:pPr marL="1905000" lvl="3" indent="-1905000">
                  <a:buNone/>
                  <a:defRPr sz="2000">
                    <a:latin typeface="Arial"/>
                    <a:ea typeface="Arial"/>
                    <a:cs typeface="Arial"/>
                    <a:sym typeface="Arial"/>
                  </a:defRPr>
                </a:pPr>
                <a:r>
                  <a:rPr lang="en-ZA" sz="2800" dirty="0">
                    <a:latin typeface="Arial"/>
                    <a:ea typeface="Arial"/>
                    <a:cs typeface="Arial"/>
                    <a:sym typeface="Arial"/>
                  </a:rPr>
                  <a:t>Government</a:t>
                </a:r>
                <a:endParaRPr lang="en-ZA" sz="1600" dirty="0">
                  <a:latin typeface="Arial"/>
                  <a:ea typeface="Arial"/>
                  <a:cs typeface="Arial"/>
                  <a:sym typeface="Arial"/>
                </a:endParaRPr>
              </a:p>
            </p:txBody>
          </p:sp>
        </p:grpSp>
        <p:cxnSp>
          <p:nvCxnSpPr>
            <p:cNvPr id="49" name="Straight Connector 48"/>
            <p:cNvCxnSpPr/>
            <p:nvPr/>
          </p:nvCxnSpPr>
          <p:spPr>
            <a:xfrm>
              <a:off x="9665634" y="2593840"/>
              <a:ext cx="2088000" cy="0"/>
            </a:xfrm>
            <a:prstGeom prst="line">
              <a:avLst/>
            </a:prstGeom>
            <a:ln w="7620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grpSp>
      <p:grpSp>
        <p:nvGrpSpPr>
          <p:cNvPr id="78" name="Group 77"/>
          <p:cNvGrpSpPr/>
          <p:nvPr/>
        </p:nvGrpSpPr>
        <p:grpSpPr>
          <a:xfrm>
            <a:off x="2334383" y="6096969"/>
            <a:ext cx="3205050" cy="3033604"/>
            <a:chOff x="2334383" y="6096969"/>
            <a:chExt cx="3205050" cy="3033604"/>
          </a:xfrm>
        </p:grpSpPr>
        <p:grpSp>
          <p:nvGrpSpPr>
            <p:cNvPr id="79" name="Group 78"/>
            <p:cNvGrpSpPr/>
            <p:nvPr/>
          </p:nvGrpSpPr>
          <p:grpSpPr>
            <a:xfrm>
              <a:off x="2334383" y="6096969"/>
              <a:ext cx="3205050" cy="3033604"/>
              <a:chOff x="2891710" y="5038063"/>
              <a:chExt cx="3205050" cy="3033604"/>
            </a:xfrm>
          </p:grpSpPr>
          <p:sp>
            <p:nvSpPr>
              <p:cNvPr id="81" name="Shape 135"/>
              <p:cNvSpPr/>
              <p:nvPr/>
            </p:nvSpPr>
            <p:spPr>
              <a:xfrm>
                <a:off x="2891710" y="7107300"/>
                <a:ext cx="3205050" cy="96436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000"/>
                </a:pPr>
                <a:r>
                  <a:rPr sz="2800" dirty="0"/>
                  <a:t>How efficient</a:t>
                </a:r>
              </a:p>
              <a:p>
                <a:pPr>
                  <a:defRPr sz="2000"/>
                </a:pPr>
                <a:r>
                  <a:rPr sz="2800" dirty="0"/>
                  <a:t>is my operation?</a:t>
                </a:r>
              </a:p>
            </p:txBody>
          </p:sp>
          <p:sp>
            <p:nvSpPr>
              <p:cNvPr id="82" name="Shape 131"/>
              <p:cNvSpPr/>
              <p:nvPr/>
            </p:nvSpPr>
            <p:spPr>
              <a:xfrm>
                <a:off x="3618728" y="6019661"/>
                <a:ext cx="1758275" cy="84125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b="1">
                    <a:latin typeface="Helvetica"/>
                    <a:ea typeface="Helvetica"/>
                    <a:cs typeface="Helvetica"/>
                    <a:sym typeface="Helvetica"/>
                  </a:defRPr>
                </a:lvl1pPr>
              </a:lstStyle>
              <a:p>
                <a:r>
                  <a:rPr sz="4800" dirty="0"/>
                  <a:t>$$$</a:t>
                </a:r>
              </a:p>
            </p:txBody>
          </p:sp>
          <p:sp>
            <p:nvSpPr>
              <p:cNvPr id="83" name="Shape 119"/>
              <p:cNvSpPr txBox="1">
                <a:spLocks/>
              </p:cNvSpPr>
              <p:nvPr/>
            </p:nvSpPr>
            <p:spPr>
              <a:xfrm>
                <a:off x="3655683" y="5038063"/>
                <a:ext cx="1585713" cy="459619"/>
              </a:xfrm>
              <a:prstGeom prst="rect">
                <a:avLst/>
              </a:prstGeom>
            </p:spPr>
            <p:txBody>
              <a:bodyPr vert="horz" lIns="91440" tIns="45720" rIns="91440" bIns="45720" rtlCol="0">
                <a:noAutofit/>
              </a:bodyPr>
              <a:lstStyle>
                <a:lvl1pPr marL="439615" indent="-439615" defTabSz="825500" eaLnBrk="1" hangingPunct="1">
                  <a:spcBef>
                    <a:spcPts val="5200"/>
                  </a:spcBef>
                  <a:buSzPct val="75000"/>
                  <a:buChar char="•"/>
                  <a:defRPr sz="3600">
                    <a:latin typeface="+mn-lt"/>
                    <a:ea typeface="+mn-ea"/>
                    <a:cs typeface="+mn-cs"/>
                    <a:sym typeface="Helvetica Light"/>
                  </a:defRPr>
                </a:lvl1pPr>
                <a:lvl2pPr marL="1074615" indent="-439615" defTabSz="825500" eaLnBrk="1" hangingPunct="1">
                  <a:spcBef>
                    <a:spcPts val="5200"/>
                  </a:spcBef>
                  <a:buSzPct val="75000"/>
                  <a:buChar char="•"/>
                  <a:defRPr sz="3600">
                    <a:latin typeface="+mn-lt"/>
                    <a:ea typeface="+mn-ea"/>
                    <a:cs typeface="+mn-cs"/>
                    <a:sym typeface="Helvetica Light"/>
                  </a:defRPr>
                </a:lvl2pPr>
                <a:lvl3pPr marL="1709615" indent="-439615" defTabSz="825500" eaLnBrk="1" hangingPunct="1">
                  <a:spcBef>
                    <a:spcPts val="5200"/>
                  </a:spcBef>
                  <a:buSzPct val="75000"/>
                  <a:buChar char="•"/>
                  <a:defRPr sz="3600">
                    <a:latin typeface="+mn-lt"/>
                    <a:ea typeface="+mn-ea"/>
                    <a:cs typeface="+mn-cs"/>
                    <a:sym typeface="Helvetica Light"/>
                  </a:defRPr>
                </a:lvl3pPr>
                <a:lvl4pPr marL="2344615" indent="-439615" defTabSz="825500" eaLnBrk="1" hangingPunct="1">
                  <a:spcBef>
                    <a:spcPts val="5200"/>
                  </a:spcBef>
                  <a:buSzPct val="75000"/>
                  <a:buChar char="•"/>
                  <a:defRPr sz="3600">
                    <a:latin typeface="+mn-lt"/>
                    <a:ea typeface="+mn-ea"/>
                    <a:cs typeface="+mn-cs"/>
                    <a:sym typeface="Helvetica Light"/>
                  </a:defRPr>
                </a:lvl4pPr>
                <a:lvl5pPr marL="2979615" indent="-439615" defTabSz="825500" eaLnBrk="1" hangingPunct="1">
                  <a:spcBef>
                    <a:spcPts val="5200"/>
                  </a:spcBef>
                  <a:buSzPct val="75000"/>
                  <a:buChar char="•"/>
                  <a:defRPr sz="3600">
                    <a:latin typeface="+mn-lt"/>
                    <a:ea typeface="+mn-ea"/>
                    <a:cs typeface="+mn-cs"/>
                    <a:sym typeface="Helvetica Light"/>
                  </a:defRPr>
                </a:lvl5pPr>
                <a:lvl6pPr marL="3614615" indent="-439615" defTabSz="825500" eaLnBrk="1" hangingPunct="1">
                  <a:spcBef>
                    <a:spcPts val="5200"/>
                  </a:spcBef>
                  <a:buSzPct val="75000"/>
                  <a:buChar char="•"/>
                  <a:defRPr sz="3600">
                    <a:latin typeface="+mn-lt"/>
                    <a:ea typeface="+mn-ea"/>
                    <a:cs typeface="+mn-cs"/>
                    <a:sym typeface="Helvetica Light"/>
                  </a:defRPr>
                </a:lvl6pPr>
                <a:lvl7pPr marL="4249615" indent="-439615" defTabSz="825500" eaLnBrk="1" hangingPunct="1">
                  <a:spcBef>
                    <a:spcPts val="5200"/>
                  </a:spcBef>
                  <a:buSzPct val="75000"/>
                  <a:buChar char="•"/>
                  <a:defRPr sz="3600">
                    <a:latin typeface="+mn-lt"/>
                    <a:ea typeface="+mn-ea"/>
                    <a:cs typeface="+mn-cs"/>
                    <a:sym typeface="Helvetica Light"/>
                  </a:defRPr>
                </a:lvl7pPr>
                <a:lvl8pPr marL="4884615" indent="-439615" defTabSz="825500" eaLnBrk="1" hangingPunct="1">
                  <a:spcBef>
                    <a:spcPts val="5200"/>
                  </a:spcBef>
                  <a:buSzPct val="75000"/>
                  <a:buChar char="•"/>
                  <a:defRPr sz="3600">
                    <a:latin typeface="+mn-lt"/>
                    <a:ea typeface="+mn-ea"/>
                    <a:cs typeface="+mn-cs"/>
                    <a:sym typeface="Helvetica Light"/>
                  </a:defRPr>
                </a:lvl8pPr>
                <a:lvl9pPr marL="5519615" indent="-439615" defTabSz="825500" eaLnBrk="1" hangingPunct="1">
                  <a:spcBef>
                    <a:spcPts val="5200"/>
                  </a:spcBef>
                  <a:buSzPct val="75000"/>
                  <a:buChar char="•"/>
                  <a:defRPr sz="3600">
                    <a:latin typeface="+mn-lt"/>
                    <a:ea typeface="+mn-ea"/>
                    <a:cs typeface="+mn-cs"/>
                    <a:sym typeface="Helvetica Light"/>
                  </a:defRPr>
                </a:lvl9pPr>
              </a:lstStyle>
              <a:p>
                <a:pPr marL="1905000" lvl="3" indent="-1905000">
                  <a:buNone/>
                  <a:defRPr sz="2000">
                    <a:latin typeface="Arial"/>
                    <a:ea typeface="Arial"/>
                    <a:cs typeface="Arial"/>
                    <a:sym typeface="Arial"/>
                  </a:defRPr>
                </a:pPr>
                <a:r>
                  <a:rPr lang="en-ZA" sz="2800" dirty="0">
                    <a:latin typeface="Arial"/>
                    <a:ea typeface="Arial"/>
                    <a:cs typeface="Arial"/>
                    <a:sym typeface="Arial"/>
                  </a:rPr>
                  <a:t>Owners</a:t>
                </a:r>
              </a:p>
            </p:txBody>
          </p:sp>
        </p:grpSp>
        <p:cxnSp>
          <p:nvCxnSpPr>
            <p:cNvPr id="80" name="Straight Connector 79"/>
            <p:cNvCxnSpPr/>
            <p:nvPr/>
          </p:nvCxnSpPr>
          <p:spPr>
            <a:xfrm>
              <a:off x="3283834" y="6675857"/>
              <a:ext cx="1260000" cy="0"/>
            </a:xfrm>
            <a:prstGeom prst="line">
              <a:avLst/>
            </a:prstGeom>
            <a:ln w="7620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grpSp>
      <p:pic>
        <p:nvPicPr>
          <p:cNvPr id="84" name="Picture 83"/>
          <p:cNvPicPr>
            <a:picLocks noChangeAspect="1"/>
          </p:cNvPicPr>
          <p:nvPr/>
        </p:nvPicPr>
        <p:blipFill>
          <a:blip r:embed="rId4">
            <a:duotone>
              <a:schemeClr val="bg2">
                <a:shade val="45000"/>
                <a:satMod val="135000"/>
              </a:schemeClr>
              <a:prstClr val="white"/>
            </a:duotone>
          </a:blip>
          <a:stretch>
            <a:fillRect/>
          </a:stretch>
        </p:blipFill>
        <p:spPr>
          <a:xfrm>
            <a:off x="4830827" y="2791021"/>
            <a:ext cx="2721257" cy="1947567"/>
          </a:xfrm>
          <a:prstGeom prst="rect">
            <a:avLst/>
          </a:prstGeom>
        </p:spPr>
      </p:pic>
      <p:cxnSp>
        <p:nvCxnSpPr>
          <p:cNvPr id="5" name="Straight Arrow Connector 4"/>
          <p:cNvCxnSpPr/>
          <p:nvPr/>
        </p:nvCxnSpPr>
        <p:spPr>
          <a:xfrm>
            <a:off x="1875114" y="5494704"/>
            <a:ext cx="98033" cy="1038795"/>
          </a:xfrm>
          <a:prstGeom prst="straightConnector1">
            <a:avLst/>
          </a:prstGeom>
          <a:noFill/>
          <a:ln w="76200" cap="flat">
            <a:solidFill>
              <a:schemeClr val="tx1">
                <a:lumMod val="50000"/>
                <a:lumOff val="50000"/>
              </a:schemeClr>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85" name="Straight Arrow Connector 84"/>
          <p:cNvCxnSpPr/>
          <p:nvPr/>
        </p:nvCxnSpPr>
        <p:spPr>
          <a:xfrm flipH="1">
            <a:off x="2666726" y="5398612"/>
            <a:ext cx="1224486" cy="1268617"/>
          </a:xfrm>
          <a:prstGeom prst="straightConnector1">
            <a:avLst/>
          </a:prstGeom>
          <a:noFill/>
          <a:ln w="76200" cap="flat">
            <a:solidFill>
              <a:schemeClr val="tx1">
                <a:lumMod val="50000"/>
                <a:lumOff val="50000"/>
              </a:schemeClr>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86" name="Straight Arrow Connector 85"/>
          <p:cNvCxnSpPr/>
          <p:nvPr/>
        </p:nvCxnSpPr>
        <p:spPr>
          <a:xfrm flipH="1">
            <a:off x="3217233" y="5554089"/>
            <a:ext cx="3405116" cy="1544149"/>
          </a:xfrm>
          <a:prstGeom prst="straightConnector1">
            <a:avLst/>
          </a:prstGeom>
          <a:noFill/>
          <a:ln w="76200" cap="flat">
            <a:solidFill>
              <a:schemeClr val="tx1">
                <a:lumMod val="50000"/>
                <a:lumOff val="50000"/>
              </a:schemeClr>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87" name="Straight Arrow Connector 86"/>
          <p:cNvCxnSpPr/>
          <p:nvPr/>
        </p:nvCxnSpPr>
        <p:spPr>
          <a:xfrm flipH="1">
            <a:off x="3425854" y="5741587"/>
            <a:ext cx="6983793" cy="2160704"/>
          </a:xfrm>
          <a:prstGeom prst="straightConnector1">
            <a:avLst/>
          </a:prstGeom>
          <a:noFill/>
          <a:ln w="76200" cap="flat">
            <a:solidFill>
              <a:schemeClr val="tx1">
                <a:lumMod val="50000"/>
                <a:lumOff val="50000"/>
              </a:schemeClr>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88" name="Group 87"/>
          <p:cNvGrpSpPr/>
          <p:nvPr/>
        </p:nvGrpSpPr>
        <p:grpSpPr>
          <a:xfrm>
            <a:off x="453898" y="2081180"/>
            <a:ext cx="2854761" cy="2982637"/>
            <a:chOff x="453898" y="2081180"/>
            <a:chExt cx="2854761" cy="2982637"/>
          </a:xfrm>
        </p:grpSpPr>
        <p:grpSp>
          <p:nvGrpSpPr>
            <p:cNvPr id="89" name="Group 88"/>
            <p:cNvGrpSpPr/>
            <p:nvPr/>
          </p:nvGrpSpPr>
          <p:grpSpPr>
            <a:xfrm>
              <a:off x="453898" y="2081180"/>
              <a:ext cx="2854761" cy="2982637"/>
              <a:chOff x="342878" y="4808756"/>
              <a:chExt cx="2854761" cy="2982637"/>
            </a:xfrm>
          </p:grpSpPr>
          <p:sp>
            <p:nvSpPr>
              <p:cNvPr id="91" name="Shape 134"/>
              <p:cNvSpPr/>
              <p:nvPr/>
            </p:nvSpPr>
            <p:spPr>
              <a:xfrm>
                <a:off x="342878" y="6827026"/>
                <a:ext cx="2854761" cy="96436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000"/>
                </a:pPr>
                <a:r>
                  <a:rPr sz="2800" dirty="0"/>
                  <a:t>When will I</a:t>
                </a:r>
              </a:p>
              <a:p>
                <a:pPr>
                  <a:defRPr sz="2000"/>
                </a:pPr>
                <a:r>
                  <a:rPr sz="2800" dirty="0"/>
                  <a:t>get picked up?</a:t>
                </a:r>
              </a:p>
            </p:txBody>
          </p:sp>
          <p:grpSp>
            <p:nvGrpSpPr>
              <p:cNvPr id="92" name="Group 91"/>
              <p:cNvGrpSpPr/>
              <p:nvPr/>
            </p:nvGrpSpPr>
            <p:grpSpPr>
              <a:xfrm>
                <a:off x="1122123" y="5594084"/>
                <a:ext cx="1246619" cy="1066801"/>
                <a:chOff x="2210622" y="5594084"/>
                <a:chExt cx="1066801" cy="1066801"/>
              </a:xfrm>
            </p:grpSpPr>
            <p:sp>
              <p:nvSpPr>
                <p:cNvPr id="94" name="Shape 124"/>
                <p:cNvSpPr/>
                <p:nvPr/>
              </p:nvSpPr>
              <p:spPr>
                <a:xfrm>
                  <a:off x="2210622" y="5594084"/>
                  <a:ext cx="1066801" cy="1066801"/>
                </a:xfrm>
                <a:prstGeom prst="ellipse">
                  <a:avLst/>
                </a:prstGeom>
                <a:ln w="63500">
                  <a:solidFill>
                    <a:srgbClr val="000000"/>
                  </a:solidFill>
                  <a:miter lim="400000"/>
                </a:ln>
              </p:spPr>
              <p:txBody>
                <a:bodyPr lIns="50800" tIns="50800" rIns="50800" bIns="50800" anchor="ctr"/>
                <a:lstStyle/>
                <a:p>
                  <a:pPr>
                    <a:defRPr sz="2400"/>
                  </a:pPr>
                  <a:endParaRPr/>
                </a:p>
              </p:txBody>
            </p:sp>
            <p:sp>
              <p:nvSpPr>
                <p:cNvPr id="95" name="Shape 125"/>
                <p:cNvSpPr/>
                <p:nvPr/>
              </p:nvSpPr>
              <p:spPr>
                <a:xfrm flipV="1">
                  <a:off x="2723077" y="6039382"/>
                  <a:ext cx="176205" cy="176205"/>
                </a:xfrm>
                <a:prstGeom prst="line">
                  <a:avLst/>
                </a:prstGeom>
                <a:ln w="63500">
                  <a:solidFill>
                    <a:srgbClr val="000000"/>
                  </a:solidFill>
                  <a:miter lim="400000"/>
                </a:ln>
              </p:spPr>
              <p:txBody>
                <a:bodyPr lIns="50800" tIns="50800" rIns="50800" bIns="50800" anchor="ctr"/>
                <a:lstStyle/>
                <a:p>
                  <a:pPr>
                    <a:defRPr sz="2400"/>
                  </a:pPr>
                  <a:endParaRPr/>
                </a:p>
              </p:txBody>
            </p:sp>
            <p:sp>
              <p:nvSpPr>
                <p:cNvPr id="96" name="Shape 126"/>
                <p:cNvSpPr/>
                <p:nvPr/>
              </p:nvSpPr>
              <p:spPr>
                <a:xfrm flipH="1" flipV="1">
                  <a:off x="2459912" y="5906090"/>
                  <a:ext cx="284974" cy="284974"/>
                </a:xfrm>
                <a:prstGeom prst="line">
                  <a:avLst/>
                </a:prstGeom>
                <a:ln w="63500">
                  <a:solidFill>
                    <a:srgbClr val="000000"/>
                  </a:solidFill>
                  <a:miter lim="400000"/>
                </a:ln>
              </p:spPr>
              <p:txBody>
                <a:bodyPr lIns="50800" tIns="50800" rIns="50800" bIns="50800" anchor="ctr"/>
                <a:lstStyle/>
                <a:p>
                  <a:pPr>
                    <a:defRPr sz="2400"/>
                  </a:pPr>
                  <a:endParaRPr/>
                </a:p>
              </p:txBody>
            </p:sp>
            <p:sp>
              <p:nvSpPr>
                <p:cNvPr id="97" name="Shape 127"/>
                <p:cNvSpPr/>
                <p:nvPr/>
              </p:nvSpPr>
              <p:spPr>
                <a:xfrm>
                  <a:off x="2290102" y="5689467"/>
                  <a:ext cx="907841" cy="876036"/>
                </a:xfrm>
                <a:prstGeom prst="ellipse">
                  <a:avLst/>
                </a:prstGeom>
                <a:ln w="25400" cap="rnd">
                  <a:solidFill>
                    <a:srgbClr val="000000"/>
                  </a:solidFill>
                  <a:custDash>
                    <a:ds d="100000" sp="200000"/>
                  </a:custDash>
                </a:ln>
              </p:spPr>
              <p:txBody>
                <a:bodyPr lIns="50800" tIns="50800" rIns="50800" bIns="50800" anchor="ctr"/>
                <a:lstStyle/>
                <a:p>
                  <a:pPr>
                    <a:defRPr sz="2400"/>
                  </a:pPr>
                  <a:endParaRPr/>
                </a:p>
              </p:txBody>
            </p:sp>
          </p:grpSp>
          <p:sp>
            <p:nvSpPr>
              <p:cNvPr id="93" name="Shape 119"/>
              <p:cNvSpPr txBox="1">
                <a:spLocks/>
              </p:cNvSpPr>
              <p:nvPr/>
            </p:nvSpPr>
            <p:spPr>
              <a:xfrm>
                <a:off x="590137" y="4808756"/>
                <a:ext cx="2360244" cy="491758"/>
              </a:xfrm>
              <a:prstGeom prst="rect">
                <a:avLst/>
              </a:prstGeom>
            </p:spPr>
            <p:txBody>
              <a:bodyPr vert="horz" lIns="91440" tIns="45720" rIns="91440" bIns="45720" rtlCol="0">
                <a:noAutofit/>
              </a:bodyPr>
              <a:lstStyle>
                <a:lvl1pPr marL="439615" indent="-439615" defTabSz="825500" eaLnBrk="1" hangingPunct="1">
                  <a:spcBef>
                    <a:spcPts val="5200"/>
                  </a:spcBef>
                  <a:buSzPct val="75000"/>
                  <a:buChar char="•"/>
                  <a:defRPr sz="3600">
                    <a:latin typeface="+mn-lt"/>
                    <a:ea typeface="+mn-ea"/>
                    <a:cs typeface="+mn-cs"/>
                    <a:sym typeface="Helvetica Light"/>
                  </a:defRPr>
                </a:lvl1pPr>
                <a:lvl2pPr marL="1074615" indent="-439615" defTabSz="825500" eaLnBrk="1" hangingPunct="1">
                  <a:spcBef>
                    <a:spcPts val="5200"/>
                  </a:spcBef>
                  <a:buSzPct val="75000"/>
                  <a:buChar char="•"/>
                  <a:defRPr sz="3600">
                    <a:latin typeface="+mn-lt"/>
                    <a:ea typeface="+mn-ea"/>
                    <a:cs typeface="+mn-cs"/>
                    <a:sym typeface="Helvetica Light"/>
                  </a:defRPr>
                </a:lvl2pPr>
                <a:lvl3pPr marL="1709615" indent="-439615" defTabSz="825500" eaLnBrk="1" hangingPunct="1">
                  <a:spcBef>
                    <a:spcPts val="5200"/>
                  </a:spcBef>
                  <a:buSzPct val="75000"/>
                  <a:buChar char="•"/>
                  <a:defRPr sz="3600">
                    <a:latin typeface="+mn-lt"/>
                    <a:ea typeface="+mn-ea"/>
                    <a:cs typeface="+mn-cs"/>
                    <a:sym typeface="Helvetica Light"/>
                  </a:defRPr>
                </a:lvl3pPr>
                <a:lvl4pPr marL="2344615" indent="-439615" defTabSz="825500" eaLnBrk="1" hangingPunct="1">
                  <a:spcBef>
                    <a:spcPts val="5200"/>
                  </a:spcBef>
                  <a:buSzPct val="75000"/>
                  <a:buChar char="•"/>
                  <a:defRPr sz="3600">
                    <a:latin typeface="+mn-lt"/>
                    <a:ea typeface="+mn-ea"/>
                    <a:cs typeface="+mn-cs"/>
                    <a:sym typeface="Helvetica Light"/>
                  </a:defRPr>
                </a:lvl4pPr>
                <a:lvl5pPr marL="2979615" indent="-439615" defTabSz="825500" eaLnBrk="1" hangingPunct="1">
                  <a:spcBef>
                    <a:spcPts val="5200"/>
                  </a:spcBef>
                  <a:buSzPct val="75000"/>
                  <a:buChar char="•"/>
                  <a:defRPr sz="3600">
                    <a:latin typeface="+mn-lt"/>
                    <a:ea typeface="+mn-ea"/>
                    <a:cs typeface="+mn-cs"/>
                    <a:sym typeface="Helvetica Light"/>
                  </a:defRPr>
                </a:lvl5pPr>
                <a:lvl6pPr marL="3614615" indent="-439615" defTabSz="825500" eaLnBrk="1" hangingPunct="1">
                  <a:spcBef>
                    <a:spcPts val="5200"/>
                  </a:spcBef>
                  <a:buSzPct val="75000"/>
                  <a:buChar char="•"/>
                  <a:defRPr sz="3600">
                    <a:latin typeface="+mn-lt"/>
                    <a:ea typeface="+mn-ea"/>
                    <a:cs typeface="+mn-cs"/>
                    <a:sym typeface="Helvetica Light"/>
                  </a:defRPr>
                </a:lvl6pPr>
                <a:lvl7pPr marL="4249615" indent="-439615" defTabSz="825500" eaLnBrk="1" hangingPunct="1">
                  <a:spcBef>
                    <a:spcPts val="5200"/>
                  </a:spcBef>
                  <a:buSzPct val="75000"/>
                  <a:buChar char="•"/>
                  <a:defRPr sz="3600">
                    <a:latin typeface="+mn-lt"/>
                    <a:ea typeface="+mn-ea"/>
                    <a:cs typeface="+mn-cs"/>
                    <a:sym typeface="Helvetica Light"/>
                  </a:defRPr>
                </a:lvl7pPr>
                <a:lvl8pPr marL="4884615" indent="-439615" defTabSz="825500" eaLnBrk="1" hangingPunct="1">
                  <a:spcBef>
                    <a:spcPts val="5200"/>
                  </a:spcBef>
                  <a:buSzPct val="75000"/>
                  <a:buChar char="•"/>
                  <a:defRPr sz="3600">
                    <a:latin typeface="+mn-lt"/>
                    <a:ea typeface="+mn-ea"/>
                    <a:cs typeface="+mn-cs"/>
                    <a:sym typeface="Helvetica Light"/>
                  </a:defRPr>
                </a:lvl8pPr>
                <a:lvl9pPr marL="5519615" indent="-439615" defTabSz="825500" eaLnBrk="1" hangingPunct="1">
                  <a:spcBef>
                    <a:spcPts val="5200"/>
                  </a:spcBef>
                  <a:buSzPct val="75000"/>
                  <a:buChar char="•"/>
                  <a:defRPr sz="3600">
                    <a:latin typeface="+mn-lt"/>
                    <a:ea typeface="+mn-ea"/>
                    <a:cs typeface="+mn-cs"/>
                    <a:sym typeface="Helvetica Light"/>
                  </a:defRPr>
                </a:lvl9pPr>
              </a:lstStyle>
              <a:p>
                <a:pPr marL="1905000" lvl="3" indent="-1905000">
                  <a:buNone/>
                  <a:defRPr sz="2000">
                    <a:latin typeface="Arial"/>
                    <a:ea typeface="Arial"/>
                    <a:cs typeface="Arial"/>
                    <a:sym typeface="Arial"/>
                  </a:defRPr>
                </a:pPr>
                <a:r>
                  <a:rPr lang="en-ZA" sz="2800" dirty="0">
                    <a:latin typeface="Arial"/>
                    <a:ea typeface="Arial"/>
                    <a:cs typeface="Arial"/>
                    <a:sym typeface="Arial"/>
                  </a:rPr>
                  <a:t>Passengers</a:t>
                </a:r>
              </a:p>
            </p:txBody>
          </p:sp>
        </p:grpSp>
        <p:cxnSp>
          <p:nvCxnSpPr>
            <p:cNvPr id="90" name="Straight Connector 89"/>
            <p:cNvCxnSpPr/>
            <p:nvPr/>
          </p:nvCxnSpPr>
          <p:spPr>
            <a:xfrm>
              <a:off x="894522" y="2614914"/>
              <a:ext cx="2016000" cy="0"/>
            </a:xfrm>
            <a:prstGeom prst="line">
              <a:avLst/>
            </a:prstGeom>
            <a:ln w="7620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grpSp>
      <p:grpSp>
        <p:nvGrpSpPr>
          <p:cNvPr id="10" name="Group 9"/>
          <p:cNvGrpSpPr/>
          <p:nvPr/>
        </p:nvGrpSpPr>
        <p:grpSpPr>
          <a:xfrm>
            <a:off x="5830139" y="6080974"/>
            <a:ext cx="4231221" cy="3482251"/>
            <a:chOff x="5830139" y="6080974"/>
            <a:chExt cx="4231221" cy="3482251"/>
          </a:xfrm>
        </p:grpSpPr>
        <p:grpSp>
          <p:nvGrpSpPr>
            <p:cNvPr id="63" name="Group 62"/>
            <p:cNvGrpSpPr/>
            <p:nvPr/>
          </p:nvGrpSpPr>
          <p:grpSpPr>
            <a:xfrm>
              <a:off x="6622349" y="6080974"/>
              <a:ext cx="2482902" cy="1972815"/>
              <a:chOff x="6622349" y="6080974"/>
              <a:chExt cx="2482902" cy="1972815"/>
            </a:xfrm>
          </p:grpSpPr>
          <p:grpSp>
            <p:nvGrpSpPr>
              <p:cNvPr id="66" name="Group 65"/>
              <p:cNvGrpSpPr/>
              <p:nvPr/>
            </p:nvGrpSpPr>
            <p:grpSpPr>
              <a:xfrm>
                <a:off x="6622349" y="6080974"/>
                <a:ext cx="2482902" cy="1972815"/>
                <a:chOff x="5964991" y="5113783"/>
                <a:chExt cx="2482902" cy="1972815"/>
              </a:xfrm>
            </p:grpSpPr>
            <p:grpSp>
              <p:nvGrpSpPr>
                <p:cNvPr id="72" name="Group 71"/>
                <p:cNvGrpSpPr/>
                <p:nvPr/>
              </p:nvGrpSpPr>
              <p:grpSpPr>
                <a:xfrm>
                  <a:off x="6924252" y="5840631"/>
                  <a:ext cx="1179711" cy="1245967"/>
                  <a:chOff x="7175825" y="5840631"/>
                  <a:chExt cx="1009544" cy="1245967"/>
                </a:xfrm>
              </p:grpSpPr>
              <p:sp>
                <p:nvSpPr>
                  <p:cNvPr id="74" name="Shape 128"/>
                  <p:cNvSpPr/>
                  <p:nvPr/>
                </p:nvSpPr>
                <p:spPr>
                  <a:xfrm>
                    <a:off x="7175825" y="6518277"/>
                    <a:ext cx="1009544" cy="1"/>
                  </a:xfrm>
                  <a:prstGeom prst="line">
                    <a:avLst/>
                  </a:prstGeom>
                  <a:ln w="38100" cap="rnd">
                    <a:solidFill>
                      <a:srgbClr val="000000"/>
                    </a:solidFill>
                    <a:custDash>
                      <a:ds d="100000" sp="200000"/>
                    </a:custDash>
                    <a:miter lim="400000"/>
                  </a:ln>
                </p:spPr>
                <p:txBody>
                  <a:bodyPr lIns="50800" tIns="50800" rIns="50800" bIns="50800" anchor="ctr"/>
                  <a:lstStyle/>
                  <a:p>
                    <a:pPr>
                      <a:defRPr sz="2400"/>
                    </a:pPr>
                    <a:endParaRPr/>
                  </a:p>
                </p:txBody>
              </p:sp>
              <p:sp>
                <p:nvSpPr>
                  <p:cNvPr id="75" name="Shape 129"/>
                  <p:cNvSpPr/>
                  <p:nvPr/>
                </p:nvSpPr>
                <p:spPr>
                  <a:xfrm flipV="1">
                    <a:off x="7284812" y="6486047"/>
                    <a:ext cx="1" cy="600551"/>
                  </a:xfrm>
                  <a:prstGeom prst="line">
                    <a:avLst/>
                  </a:prstGeom>
                  <a:ln w="38100" cap="rnd">
                    <a:solidFill>
                      <a:srgbClr val="000000"/>
                    </a:solidFill>
                    <a:custDash>
                      <a:ds d="100000" sp="200000"/>
                    </a:custDash>
                    <a:miter lim="400000"/>
                  </a:ln>
                </p:spPr>
                <p:txBody>
                  <a:bodyPr lIns="50800" tIns="50800" rIns="50800" bIns="50800" anchor="ctr"/>
                  <a:lstStyle/>
                  <a:p>
                    <a:pPr>
                      <a:defRPr sz="2400"/>
                    </a:pPr>
                    <a:endParaRPr/>
                  </a:p>
                </p:txBody>
              </p:sp>
              <p:sp>
                <p:nvSpPr>
                  <p:cNvPr id="76" name="Shape 132"/>
                  <p:cNvSpPr/>
                  <p:nvPr/>
                </p:nvSpPr>
                <p:spPr>
                  <a:xfrm flipV="1">
                    <a:off x="8087303" y="5840631"/>
                    <a:ext cx="0" cy="709876"/>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2400"/>
                    </a:pPr>
                    <a:endParaRPr/>
                  </a:p>
                </p:txBody>
              </p:sp>
              <p:sp>
                <p:nvSpPr>
                  <p:cNvPr id="77" name="Shape 133"/>
                  <p:cNvSpPr/>
                  <p:nvPr/>
                </p:nvSpPr>
                <p:spPr>
                  <a:xfrm flipV="1">
                    <a:off x="7745962" y="6030678"/>
                    <a:ext cx="1" cy="948257"/>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2400"/>
                    </a:pPr>
                    <a:endParaRPr/>
                  </a:p>
                </p:txBody>
              </p:sp>
            </p:grpSp>
            <p:sp>
              <p:nvSpPr>
                <p:cNvPr id="73" name="Shape 119"/>
                <p:cNvSpPr txBox="1">
                  <a:spLocks/>
                </p:cNvSpPr>
                <p:nvPr/>
              </p:nvSpPr>
              <p:spPr>
                <a:xfrm>
                  <a:off x="5964991" y="5113783"/>
                  <a:ext cx="2482902" cy="452525"/>
                </a:xfrm>
                <a:prstGeom prst="rect">
                  <a:avLst/>
                </a:prstGeom>
              </p:spPr>
              <p:txBody>
                <a:bodyPr vert="horz" lIns="91440" tIns="45720" rIns="91440" bIns="45720" rtlCol="0">
                  <a:noAutofit/>
                </a:bodyPr>
                <a:lstStyle>
                  <a:lvl1pPr marL="439615" indent="-439615" defTabSz="825500" eaLnBrk="1" hangingPunct="1">
                    <a:spcBef>
                      <a:spcPts val="5200"/>
                    </a:spcBef>
                    <a:buSzPct val="75000"/>
                    <a:buChar char="•"/>
                    <a:defRPr sz="3600">
                      <a:latin typeface="+mn-lt"/>
                      <a:ea typeface="+mn-ea"/>
                      <a:cs typeface="+mn-cs"/>
                      <a:sym typeface="Helvetica Light"/>
                    </a:defRPr>
                  </a:lvl1pPr>
                  <a:lvl2pPr marL="1074615" indent="-439615" defTabSz="825500" eaLnBrk="1" hangingPunct="1">
                    <a:spcBef>
                      <a:spcPts val="5200"/>
                    </a:spcBef>
                    <a:buSzPct val="75000"/>
                    <a:buChar char="•"/>
                    <a:defRPr sz="3600">
                      <a:latin typeface="+mn-lt"/>
                      <a:ea typeface="+mn-ea"/>
                      <a:cs typeface="+mn-cs"/>
                      <a:sym typeface="Helvetica Light"/>
                    </a:defRPr>
                  </a:lvl2pPr>
                  <a:lvl3pPr marL="1709615" indent="-439615" defTabSz="825500" eaLnBrk="1" hangingPunct="1">
                    <a:spcBef>
                      <a:spcPts val="5200"/>
                    </a:spcBef>
                    <a:buSzPct val="75000"/>
                    <a:buChar char="•"/>
                    <a:defRPr sz="3600">
                      <a:latin typeface="+mn-lt"/>
                      <a:ea typeface="+mn-ea"/>
                      <a:cs typeface="+mn-cs"/>
                      <a:sym typeface="Helvetica Light"/>
                    </a:defRPr>
                  </a:lvl3pPr>
                  <a:lvl4pPr marL="2344615" indent="-439615" defTabSz="825500" eaLnBrk="1" hangingPunct="1">
                    <a:spcBef>
                      <a:spcPts val="5200"/>
                    </a:spcBef>
                    <a:buSzPct val="75000"/>
                    <a:buChar char="•"/>
                    <a:defRPr sz="3600">
                      <a:latin typeface="+mn-lt"/>
                      <a:ea typeface="+mn-ea"/>
                      <a:cs typeface="+mn-cs"/>
                      <a:sym typeface="Helvetica Light"/>
                    </a:defRPr>
                  </a:lvl4pPr>
                  <a:lvl5pPr marL="2979615" indent="-439615" defTabSz="825500" eaLnBrk="1" hangingPunct="1">
                    <a:spcBef>
                      <a:spcPts val="5200"/>
                    </a:spcBef>
                    <a:buSzPct val="75000"/>
                    <a:buChar char="•"/>
                    <a:defRPr sz="3600">
                      <a:latin typeface="+mn-lt"/>
                      <a:ea typeface="+mn-ea"/>
                      <a:cs typeface="+mn-cs"/>
                      <a:sym typeface="Helvetica Light"/>
                    </a:defRPr>
                  </a:lvl5pPr>
                  <a:lvl6pPr marL="3614615" indent="-439615" defTabSz="825500" eaLnBrk="1" hangingPunct="1">
                    <a:spcBef>
                      <a:spcPts val="5200"/>
                    </a:spcBef>
                    <a:buSzPct val="75000"/>
                    <a:buChar char="•"/>
                    <a:defRPr sz="3600">
                      <a:latin typeface="+mn-lt"/>
                      <a:ea typeface="+mn-ea"/>
                      <a:cs typeface="+mn-cs"/>
                      <a:sym typeface="Helvetica Light"/>
                    </a:defRPr>
                  </a:lvl6pPr>
                  <a:lvl7pPr marL="4249615" indent="-439615" defTabSz="825500" eaLnBrk="1" hangingPunct="1">
                    <a:spcBef>
                      <a:spcPts val="5200"/>
                    </a:spcBef>
                    <a:buSzPct val="75000"/>
                    <a:buChar char="•"/>
                    <a:defRPr sz="3600">
                      <a:latin typeface="+mn-lt"/>
                      <a:ea typeface="+mn-ea"/>
                      <a:cs typeface="+mn-cs"/>
                      <a:sym typeface="Helvetica Light"/>
                    </a:defRPr>
                  </a:lvl7pPr>
                  <a:lvl8pPr marL="4884615" indent="-439615" defTabSz="825500" eaLnBrk="1" hangingPunct="1">
                    <a:spcBef>
                      <a:spcPts val="5200"/>
                    </a:spcBef>
                    <a:buSzPct val="75000"/>
                    <a:buChar char="•"/>
                    <a:defRPr sz="3600">
                      <a:latin typeface="+mn-lt"/>
                      <a:ea typeface="+mn-ea"/>
                      <a:cs typeface="+mn-cs"/>
                      <a:sym typeface="Helvetica Light"/>
                    </a:defRPr>
                  </a:lvl8pPr>
                  <a:lvl9pPr marL="5519615" indent="-439615" defTabSz="825500" eaLnBrk="1" hangingPunct="1">
                    <a:spcBef>
                      <a:spcPts val="5200"/>
                    </a:spcBef>
                    <a:buSzPct val="75000"/>
                    <a:buChar char="•"/>
                    <a:defRPr sz="3600">
                      <a:latin typeface="+mn-lt"/>
                      <a:ea typeface="+mn-ea"/>
                      <a:cs typeface="+mn-cs"/>
                      <a:sym typeface="Helvetica Light"/>
                    </a:defRPr>
                  </a:lvl9pPr>
                </a:lstStyle>
                <a:p>
                  <a:pPr marL="1905000" lvl="3" indent="-1905000">
                    <a:buNone/>
                    <a:defRPr sz="2000">
                      <a:latin typeface="Arial"/>
                      <a:ea typeface="Arial"/>
                      <a:cs typeface="Arial"/>
                      <a:sym typeface="Arial"/>
                    </a:defRPr>
                  </a:pPr>
                  <a:r>
                    <a:rPr lang="en-ZA" sz="2800" dirty="0">
                      <a:latin typeface="Arial"/>
                      <a:ea typeface="Arial"/>
                      <a:cs typeface="Arial"/>
                      <a:sym typeface="Arial"/>
                    </a:rPr>
                    <a:t>Associations</a:t>
                  </a:r>
                </a:p>
              </p:txBody>
            </p:sp>
          </p:grpSp>
          <p:cxnSp>
            <p:nvCxnSpPr>
              <p:cNvPr id="70" name="Straight Connector 69"/>
              <p:cNvCxnSpPr/>
              <p:nvPr/>
            </p:nvCxnSpPr>
            <p:spPr>
              <a:xfrm>
                <a:off x="6796608" y="6619199"/>
                <a:ext cx="2088000" cy="0"/>
              </a:xfrm>
              <a:prstGeom prst="line">
                <a:avLst/>
              </a:prstGeom>
              <a:ln w="7620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grpSp>
        <p:sp>
          <p:nvSpPr>
            <p:cNvPr id="98" name="Shape 136"/>
            <p:cNvSpPr/>
            <p:nvPr/>
          </p:nvSpPr>
          <p:spPr>
            <a:xfrm>
              <a:off x="5830139" y="8167971"/>
              <a:ext cx="4231221" cy="1395254"/>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defRPr sz="2000"/>
              </a:pPr>
              <a:r>
                <a:rPr sz="2800" dirty="0"/>
                <a:t>How do we allocate</a:t>
              </a:r>
              <a:r>
                <a:rPr lang="en-ZA" sz="2800" dirty="0"/>
                <a:t> resources </a:t>
              </a:r>
              <a:r>
                <a:rPr sz="2800" dirty="0"/>
                <a:t>and coordinate</a:t>
              </a:r>
              <a:r>
                <a:rPr lang="en-ZA" sz="2800" dirty="0"/>
                <a:t> </a:t>
              </a:r>
              <a:r>
                <a:rPr sz="2800" dirty="0"/>
                <a:t>amongst</a:t>
              </a:r>
              <a:r>
                <a:rPr lang="en-ZA" sz="2800" dirty="0"/>
                <a:t> </a:t>
              </a:r>
              <a:r>
                <a:rPr sz="2800" dirty="0"/>
                <a:t>members?</a:t>
              </a:r>
            </a:p>
          </p:txBody>
        </p:sp>
      </p:grpSp>
    </p:spTree>
    <p:extLst>
      <p:ext uri="{BB962C8B-B14F-4D97-AF65-F5344CB8AC3E}">
        <p14:creationId xmlns:p14="http://schemas.microsoft.com/office/powerpoint/2010/main" val="319343524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0.00146 0.02685 L 0.0199 -0.4139 " pathEditMode="relative" rAng="0" ptsTypes="AA">
                                      <p:cBhvr>
                                        <p:cTn id="6" dur="1000" fill="hold"/>
                                        <p:tgtEl>
                                          <p:spTgt spid="78"/>
                                        </p:tgtEl>
                                        <p:attrNameLst>
                                          <p:attrName>ppt_x</p:attrName>
                                          <p:attrName>ppt_y</p:attrName>
                                        </p:attrNameLst>
                                      </p:cBhvr>
                                      <p:rCtr x="1062" y="-22038"/>
                                    </p:animMotion>
                                  </p:childTnLst>
                                </p:cTn>
                              </p:par>
                              <p:par>
                                <p:cTn id="7" presetID="63" presetClass="path" presetSubtype="0" accel="50000" decel="50000" fill="hold" nodeType="withEffect">
                                  <p:stCondLst>
                                    <p:cond delay="0"/>
                                  </p:stCondLst>
                                  <p:childTnLst>
                                    <p:animMotion origin="layout" path="M 1.52344E-6 -4.27083E-6 L 0.04431 0.00179 " pathEditMode="relative" rAng="0" ptsTypes="AA">
                                      <p:cBhvr>
                                        <p:cTn id="8" dur="1000" fill="hold"/>
                                        <p:tgtEl>
                                          <p:spTgt spid="47"/>
                                        </p:tgtEl>
                                        <p:attrNameLst>
                                          <p:attrName>ppt_x</p:attrName>
                                          <p:attrName>ppt_y</p:attrName>
                                        </p:attrNameLst>
                                      </p:cBhvr>
                                      <p:rCtr x="2209" y="81"/>
                                    </p:animMotion>
                                  </p:childTnLst>
                                </p:cTn>
                              </p:par>
                              <p:par>
                                <p:cTn id="9" presetID="35" presetClass="path" presetSubtype="0" accel="50000" decel="50000" fill="hold" nodeType="withEffect">
                                  <p:stCondLst>
                                    <p:cond delay="0"/>
                                  </p:stCondLst>
                                  <p:childTnLst>
                                    <p:animMotion origin="layout" path="M -3.32031E-6 -9.375E-7 L -0.0382 0.00049 " pathEditMode="relative" rAng="0" ptsTypes="AA">
                                      <p:cBhvr>
                                        <p:cTn id="10" dur="1000" fill="hold"/>
                                        <p:tgtEl>
                                          <p:spTgt spid="88"/>
                                        </p:tgtEl>
                                        <p:attrNameLst>
                                          <p:attrName>ppt_x</p:attrName>
                                          <p:attrName>ppt_y</p:attrName>
                                        </p:attrNameLst>
                                      </p:cBhvr>
                                      <p:rCtr x="-1917" y="16"/>
                                    </p:animMotion>
                                  </p:childTnLst>
                                </p:cTn>
                              </p:par>
                              <p:par>
                                <p:cTn id="11" presetID="64" presetClass="path" presetSubtype="0" accel="50000" decel="50000" fill="hold" nodeType="withEffect">
                                  <p:stCondLst>
                                    <p:cond delay="0"/>
                                  </p:stCondLst>
                                  <p:childTnLst>
                                    <p:animMotion origin="layout" path="M -1.91406E-6 -5.72917E-7 L -0.0072 -0.41325 " pathEditMode="relative" rAng="0" ptsTypes="AA">
                                      <p:cBhvr>
                                        <p:cTn id="12" dur="1000" fill="hold"/>
                                        <p:tgtEl>
                                          <p:spTgt spid="10"/>
                                        </p:tgtEl>
                                        <p:attrNameLst>
                                          <p:attrName>ppt_x</p:attrName>
                                          <p:attrName>ppt_y</p:attrName>
                                        </p:attrNameLst>
                                      </p:cBhvr>
                                      <p:rCtr x="-366" y="-20671"/>
                                    </p:animMotion>
                                  </p:childTnLst>
                                </p:cTn>
                              </p:par>
                              <p:par>
                                <p:cTn id="13" presetID="1" presetClass="exit" presetSubtype="0" fill="hold" nodeType="withEffect">
                                  <p:stCondLst>
                                    <p:cond delay="0"/>
                                  </p:stCondLst>
                                  <p:childTnLst>
                                    <p:set>
                                      <p:cBhvr>
                                        <p:cTn id="14" dur="1" fill="hold">
                                          <p:stCondLst>
                                            <p:cond delay="0"/>
                                          </p:stCondLst>
                                        </p:cTn>
                                        <p:tgtEl>
                                          <p:spTgt spid="8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7"/>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5"/>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85"/>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86"/>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8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p:cNvSpPr>
            <a:spLocks noGrp="1"/>
          </p:cNvSpPr>
          <p:nvPr>
            <p:ph type="sldNum" sz="quarter" idx="2"/>
          </p:nvPr>
        </p:nvSpPr>
        <p:spPr/>
        <p:txBody>
          <a:bodyPr/>
          <a:lstStyle/>
          <a:p>
            <a:fld id="{3A1771DA-3F74-4A5D-9BC1-1896BA38ED6B}" type="slidenum">
              <a:rPr lang="en-ZA" smtClean="0"/>
              <a:t>5</a:t>
            </a:fld>
            <a:endParaRPr lang="en-ZA" dirty="0"/>
          </a:p>
        </p:txBody>
      </p:sp>
      <p:sp>
        <p:nvSpPr>
          <p:cNvPr id="5" name="Title 1"/>
          <p:cNvSpPr txBox="1">
            <a:spLocks/>
          </p:cNvSpPr>
          <p:nvPr/>
        </p:nvSpPr>
        <p:spPr bwMode="auto">
          <a:xfrm>
            <a:off x="2520000" y="576000"/>
            <a:ext cx="9701008" cy="720000"/>
          </a:xfrm>
          <a:prstGeom prst="rect">
            <a:avLst/>
          </a:prstGeom>
          <a:noFill/>
          <a:ln w="9525">
            <a:noFill/>
            <a:miter lim="800000"/>
            <a:headEnd/>
            <a:tailEnd/>
          </a:ln>
        </p:spPr>
        <p:txBody>
          <a:bodyPr vert="horz" wrap="square" lIns="130048" tIns="65024" rIns="130048" bIns="65024" numCol="1" anchor="ctr" anchorCtr="0" compatLnSpc="1">
            <a:prstTxWarp prst="textNoShape">
              <a:avLst/>
            </a:prstTxWarp>
            <a:no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algn="l"/>
            <a:r>
              <a:rPr lang="en-ZA" sz="5400" b="1" dirty="0">
                <a:latin typeface="Arial" charset="0"/>
              </a:rPr>
              <a:t>Map My Fleet</a:t>
            </a:r>
            <a:endParaRPr lang="en-ZA" sz="5400" dirty="0"/>
          </a:p>
        </p:txBody>
      </p:sp>
      <p:pic>
        <p:nvPicPr>
          <p:cNvPr id="3" name="Picture 2"/>
          <p:cNvPicPr>
            <a:picLocks noChangeAspect="1"/>
          </p:cNvPicPr>
          <p:nvPr/>
        </p:nvPicPr>
        <p:blipFill>
          <a:blip r:embed="rId3"/>
          <a:stretch>
            <a:fillRect/>
          </a:stretch>
        </p:blipFill>
        <p:spPr>
          <a:xfrm>
            <a:off x="101600" y="2626762"/>
            <a:ext cx="12801600" cy="5619750"/>
          </a:xfrm>
          <a:prstGeom prst="rect">
            <a:avLst/>
          </a:prstGeom>
        </p:spPr>
      </p:pic>
    </p:spTree>
    <p:extLst>
      <p:ext uri="{BB962C8B-B14F-4D97-AF65-F5344CB8AC3E}">
        <p14:creationId xmlns:p14="http://schemas.microsoft.com/office/powerpoint/2010/main" val="59613870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p:cNvSpPr>
            <a:spLocks noGrp="1"/>
          </p:cNvSpPr>
          <p:nvPr>
            <p:ph type="sldNum" sz="quarter" idx="2"/>
          </p:nvPr>
        </p:nvSpPr>
        <p:spPr/>
        <p:txBody>
          <a:bodyPr/>
          <a:lstStyle/>
          <a:p>
            <a:fld id="{3A1771DA-3F74-4A5D-9BC1-1896BA38ED6B}" type="slidenum">
              <a:rPr lang="en-ZA" smtClean="0"/>
              <a:t>6</a:t>
            </a:fld>
            <a:endParaRPr lang="en-ZA" dirty="0"/>
          </a:p>
        </p:txBody>
      </p:sp>
      <p:sp>
        <p:nvSpPr>
          <p:cNvPr id="5" name="Title 1"/>
          <p:cNvSpPr txBox="1">
            <a:spLocks/>
          </p:cNvSpPr>
          <p:nvPr/>
        </p:nvSpPr>
        <p:spPr bwMode="auto">
          <a:xfrm>
            <a:off x="2520000" y="576000"/>
            <a:ext cx="9701008" cy="720000"/>
          </a:xfrm>
          <a:prstGeom prst="rect">
            <a:avLst/>
          </a:prstGeom>
          <a:noFill/>
          <a:ln w="9525">
            <a:noFill/>
            <a:miter lim="800000"/>
            <a:headEnd/>
            <a:tailEnd/>
          </a:ln>
        </p:spPr>
        <p:txBody>
          <a:bodyPr vert="horz" wrap="square" lIns="130048" tIns="65024" rIns="130048" bIns="65024" numCol="1" anchor="ctr" anchorCtr="0" compatLnSpc="1">
            <a:prstTxWarp prst="textNoShape">
              <a:avLst/>
            </a:prstTxWarp>
            <a:no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algn="l"/>
            <a:r>
              <a:rPr lang="en-ZA" sz="5400" b="1" dirty="0">
                <a:latin typeface="Arial" charset="0"/>
              </a:rPr>
              <a:t>Map My Fleet: Driver profiles</a:t>
            </a:r>
            <a:endParaRPr lang="en-ZA" sz="5400" dirty="0"/>
          </a:p>
        </p:txBody>
      </p:sp>
      <p:pic>
        <p:nvPicPr>
          <p:cNvPr id="3" name="Picture 2"/>
          <p:cNvPicPr>
            <a:picLocks noChangeAspect="1"/>
          </p:cNvPicPr>
          <p:nvPr/>
        </p:nvPicPr>
        <p:blipFill>
          <a:blip r:embed="rId3"/>
          <a:stretch>
            <a:fillRect/>
          </a:stretch>
        </p:blipFill>
        <p:spPr>
          <a:xfrm>
            <a:off x="277812" y="1371600"/>
            <a:ext cx="12449175" cy="7010400"/>
          </a:xfrm>
          <a:prstGeom prst="rect">
            <a:avLst/>
          </a:prstGeom>
        </p:spPr>
      </p:pic>
    </p:spTree>
    <p:extLst>
      <p:ext uri="{BB962C8B-B14F-4D97-AF65-F5344CB8AC3E}">
        <p14:creationId xmlns:p14="http://schemas.microsoft.com/office/powerpoint/2010/main" val="150965542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p:cNvSpPr>
            <a:spLocks noGrp="1"/>
          </p:cNvSpPr>
          <p:nvPr>
            <p:ph type="sldNum" sz="quarter" idx="2"/>
          </p:nvPr>
        </p:nvSpPr>
        <p:spPr/>
        <p:txBody>
          <a:bodyPr/>
          <a:lstStyle/>
          <a:p>
            <a:fld id="{3A1771DA-3F74-4A5D-9BC1-1896BA38ED6B}" type="slidenum">
              <a:rPr lang="en-ZA" smtClean="0"/>
              <a:t>7</a:t>
            </a:fld>
            <a:endParaRPr lang="en-ZA" dirty="0"/>
          </a:p>
        </p:txBody>
      </p:sp>
      <p:sp>
        <p:nvSpPr>
          <p:cNvPr id="5" name="Title 1"/>
          <p:cNvSpPr txBox="1">
            <a:spLocks/>
          </p:cNvSpPr>
          <p:nvPr/>
        </p:nvSpPr>
        <p:spPr bwMode="auto">
          <a:xfrm>
            <a:off x="2520000" y="576000"/>
            <a:ext cx="9701008" cy="720000"/>
          </a:xfrm>
          <a:prstGeom prst="rect">
            <a:avLst/>
          </a:prstGeom>
          <a:noFill/>
          <a:ln w="9525">
            <a:noFill/>
            <a:miter lim="800000"/>
            <a:headEnd/>
            <a:tailEnd/>
          </a:ln>
        </p:spPr>
        <p:txBody>
          <a:bodyPr vert="horz" wrap="square" lIns="130048" tIns="65024" rIns="130048" bIns="65024" numCol="1" anchor="ctr" anchorCtr="0" compatLnSpc="1">
            <a:prstTxWarp prst="textNoShape">
              <a:avLst/>
            </a:prstTxWarp>
            <a:no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algn="l"/>
            <a:r>
              <a:rPr lang="en-ZA" sz="5400" b="1" dirty="0">
                <a:latin typeface="Arial" charset="0"/>
              </a:rPr>
              <a:t>Next steps……..</a:t>
            </a:r>
            <a:endParaRPr lang="en-ZA" sz="5400" dirty="0"/>
          </a:p>
        </p:txBody>
      </p:sp>
      <p:grpSp>
        <p:nvGrpSpPr>
          <p:cNvPr id="2" name="Group 1"/>
          <p:cNvGrpSpPr/>
          <p:nvPr/>
        </p:nvGrpSpPr>
        <p:grpSpPr>
          <a:xfrm>
            <a:off x="4730164" y="2211774"/>
            <a:ext cx="2842059" cy="3186024"/>
            <a:chOff x="3309133" y="1755672"/>
            <a:chExt cx="2842059" cy="3186024"/>
          </a:xfrm>
        </p:grpSpPr>
        <p:pic>
          <p:nvPicPr>
            <p:cNvPr id="1026" name="Picture 2" descr="http://icons.iconarchive.com/icons/custom-icon-design/mono-general-3/512/wifi-icon.png"/>
            <p:cNvPicPr>
              <a:picLocks noChangeAspect="1" noChangeArrowheads="1"/>
            </p:cNvPicPr>
            <p:nvPr/>
          </p:nvPicPr>
          <p:blipFill>
            <a:blip r:embed="rId3" cstate="print">
              <a:clrChange>
                <a:clrFrom>
                  <a:srgbClr val="434343"/>
                </a:clrFrom>
                <a:clrTo>
                  <a:srgbClr val="434343">
                    <a:alpha val="0"/>
                  </a:srgbClr>
                </a:clrTo>
              </a:clrChange>
              <a:extLst>
                <a:ext uri="{28A0092B-C50C-407E-A947-70E740481C1C}">
                  <a14:useLocalDpi xmlns:a14="http://schemas.microsoft.com/office/drawing/2010/main" val="0"/>
                </a:ext>
              </a:extLst>
            </a:blip>
            <a:srcRect/>
            <a:stretch>
              <a:fillRect/>
            </a:stretch>
          </p:blipFill>
          <p:spPr bwMode="auto">
            <a:xfrm>
              <a:off x="3834779" y="1755672"/>
              <a:ext cx="1790769" cy="1790770"/>
            </a:xfrm>
            <a:prstGeom prst="rect">
              <a:avLst/>
            </a:prstGeom>
            <a:noFill/>
            <a:extLst>
              <a:ext uri="{909E8E84-426E-40DD-AFC4-6F175D3DCCD1}">
                <a14:hiddenFill xmlns:a14="http://schemas.microsoft.com/office/drawing/2010/main">
                  <a:solidFill>
                    <a:srgbClr val="FFFFFF"/>
                  </a:solidFill>
                </a14:hiddenFill>
              </a:ext>
            </a:extLst>
          </p:spPr>
        </p:pic>
        <p:sp>
          <p:nvSpPr>
            <p:cNvPr id="50" name="Shape 204"/>
            <p:cNvSpPr/>
            <p:nvPr/>
          </p:nvSpPr>
          <p:spPr>
            <a:xfrm>
              <a:off x="3309133" y="3546442"/>
              <a:ext cx="2842059" cy="1395254"/>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buSzPct val="75000"/>
                <a:defRPr sz="2000"/>
              </a:pPr>
              <a:r>
                <a:rPr lang="en-ZA" sz="2800" dirty="0"/>
                <a:t>Pilot the vehicle tracking app</a:t>
              </a:r>
            </a:p>
            <a:p>
              <a:pPr>
                <a:buSzPct val="75000"/>
                <a:defRPr sz="2000"/>
              </a:pPr>
              <a:r>
                <a:rPr lang="en-ZA" sz="2800" dirty="0"/>
                <a:t>(1 association)</a:t>
              </a:r>
              <a:endParaRPr sz="2800" dirty="0"/>
            </a:p>
          </p:txBody>
        </p:sp>
      </p:grpSp>
      <p:sp>
        <p:nvSpPr>
          <p:cNvPr id="3" name="Right Arrow 2"/>
          <p:cNvSpPr/>
          <p:nvPr/>
        </p:nvSpPr>
        <p:spPr>
          <a:xfrm>
            <a:off x="3330553" y="2703443"/>
            <a:ext cx="1113183" cy="874644"/>
          </a:xfrm>
          <a:prstGeom prst="rightArrow">
            <a:avLst/>
          </a:prstGeom>
          <a:solidFill>
            <a:schemeClr val="tx1">
              <a:lumMod val="75000"/>
              <a:lumOff val="25000"/>
            </a:schemeClr>
          </a:solid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27093" tIns="27093" rIns="27093" bIns="27093"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en-ZA" sz="2200" b="0" i="0" u="none" strike="noStrike" cap="none" spc="0" normalizeH="0" baseline="0">
              <a:ln>
                <a:noFill/>
              </a:ln>
              <a:solidFill>
                <a:srgbClr val="FFFFFF"/>
              </a:solidFill>
              <a:effectLst/>
              <a:uFillTx/>
              <a:latin typeface="Avenir Next"/>
              <a:ea typeface="Avenir Next"/>
              <a:cs typeface="Avenir Next"/>
              <a:sym typeface="Avenir Next"/>
            </a:endParaRPr>
          </a:p>
        </p:txBody>
      </p:sp>
      <p:sp>
        <p:nvSpPr>
          <p:cNvPr id="54" name="Shape 204"/>
          <p:cNvSpPr/>
          <p:nvPr/>
        </p:nvSpPr>
        <p:spPr>
          <a:xfrm>
            <a:off x="237764" y="3980031"/>
            <a:ext cx="2842059" cy="964367"/>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buSzPct val="75000"/>
              <a:defRPr sz="2000"/>
            </a:pPr>
            <a:r>
              <a:rPr lang="en-ZA" sz="2800" dirty="0"/>
              <a:t>Continue the app development</a:t>
            </a:r>
            <a:endParaRPr sz="2800" dirty="0"/>
          </a:p>
        </p:txBody>
      </p:sp>
      <p:pic>
        <p:nvPicPr>
          <p:cNvPr id="6" name="Picture 5"/>
          <p:cNvPicPr>
            <a:picLocks noChangeAspect="1"/>
          </p:cNvPicPr>
          <p:nvPr/>
        </p:nvPicPr>
        <p:blipFill>
          <a:blip r:embed="rId4"/>
          <a:stretch>
            <a:fillRect/>
          </a:stretch>
        </p:blipFill>
        <p:spPr>
          <a:xfrm>
            <a:off x="578793" y="1842544"/>
            <a:ext cx="2160000" cy="2160000"/>
          </a:xfrm>
          <a:prstGeom prst="rect">
            <a:avLst/>
          </a:prstGeom>
        </p:spPr>
      </p:pic>
      <p:sp>
        <p:nvSpPr>
          <p:cNvPr id="56" name="Right Arrow 55"/>
          <p:cNvSpPr/>
          <p:nvPr/>
        </p:nvSpPr>
        <p:spPr>
          <a:xfrm>
            <a:off x="7858653" y="2703443"/>
            <a:ext cx="1113183" cy="874644"/>
          </a:xfrm>
          <a:prstGeom prst="rightArrow">
            <a:avLst/>
          </a:prstGeom>
          <a:solidFill>
            <a:schemeClr val="tx1">
              <a:lumMod val="75000"/>
              <a:lumOff val="25000"/>
            </a:schemeClr>
          </a:solid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27093" tIns="27093" rIns="27093" bIns="27093"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en-ZA" sz="2200" b="0" i="0" u="none" strike="noStrike" cap="none" spc="0" normalizeH="0" baseline="0">
              <a:ln>
                <a:noFill/>
              </a:ln>
              <a:solidFill>
                <a:srgbClr val="FFFFFF"/>
              </a:solidFill>
              <a:effectLst/>
              <a:uFillTx/>
              <a:latin typeface="Avenir Next"/>
              <a:ea typeface="Avenir Next"/>
              <a:cs typeface="Avenir Next"/>
              <a:sym typeface="Avenir Next"/>
            </a:endParaRPr>
          </a:p>
        </p:txBody>
      </p:sp>
      <p:grpSp>
        <p:nvGrpSpPr>
          <p:cNvPr id="7" name="Group 6"/>
          <p:cNvGrpSpPr/>
          <p:nvPr/>
        </p:nvGrpSpPr>
        <p:grpSpPr>
          <a:xfrm>
            <a:off x="9447796" y="1862422"/>
            <a:ext cx="3117813" cy="3535376"/>
            <a:chOff x="9447796" y="1862422"/>
            <a:chExt cx="3117813" cy="3535376"/>
          </a:xfrm>
        </p:grpSpPr>
        <p:pic>
          <p:nvPicPr>
            <p:cNvPr id="1028" name="Picture 4" descr="https://cdn0.iconfinder.com/data/icons/business-set-2/512/e60-512.png"/>
            <p:cNvPicPr>
              <a:picLocks noChangeAspect="1" noChangeArrowheads="1"/>
            </p:cNvPicPr>
            <p:nvPr/>
          </p:nvPicPr>
          <p:blipFill>
            <a:blip r:embed="rId5">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9748210" y="1862422"/>
              <a:ext cx="2160000" cy="2160000"/>
            </a:xfrm>
            <a:prstGeom prst="rect">
              <a:avLst/>
            </a:prstGeom>
            <a:noFill/>
            <a:extLst>
              <a:ext uri="{909E8E84-426E-40DD-AFC4-6F175D3DCCD1}">
                <a14:hiddenFill xmlns:a14="http://schemas.microsoft.com/office/drawing/2010/main">
                  <a:solidFill>
                    <a:srgbClr val="FFFFFF"/>
                  </a:solidFill>
                </a14:hiddenFill>
              </a:ext>
            </a:extLst>
          </p:spPr>
        </p:pic>
        <p:sp>
          <p:nvSpPr>
            <p:cNvPr id="58" name="Shape 204"/>
            <p:cNvSpPr/>
            <p:nvPr/>
          </p:nvSpPr>
          <p:spPr>
            <a:xfrm>
              <a:off x="9447796" y="4002544"/>
              <a:ext cx="3117813" cy="1395254"/>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buSzPct val="75000"/>
                <a:defRPr sz="2000"/>
              </a:pPr>
              <a:r>
                <a:rPr lang="en-ZA" sz="2800" dirty="0"/>
                <a:t>Pilot the fleet management app</a:t>
              </a:r>
            </a:p>
            <a:p>
              <a:pPr>
                <a:buSzPct val="75000"/>
                <a:defRPr sz="2000"/>
              </a:pPr>
              <a:r>
                <a:rPr lang="en-ZA" sz="2800" dirty="0"/>
                <a:t>(1 association)</a:t>
              </a:r>
            </a:p>
          </p:txBody>
        </p:sp>
      </p:grpSp>
      <p:sp>
        <p:nvSpPr>
          <p:cNvPr id="59" name="Right Arrow 58"/>
          <p:cNvSpPr/>
          <p:nvPr/>
        </p:nvSpPr>
        <p:spPr>
          <a:xfrm rot="5400000">
            <a:off x="10271618" y="5644610"/>
            <a:ext cx="1113183" cy="874644"/>
          </a:xfrm>
          <a:prstGeom prst="rightArrow">
            <a:avLst/>
          </a:prstGeom>
          <a:solidFill>
            <a:schemeClr val="tx1">
              <a:lumMod val="75000"/>
              <a:lumOff val="25000"/>
            </a:schemeClr>
          </a:solid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27093" tIns="27093" rIns="27093" bIns="27093"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en-ZA" sz="2200" b="0" i="0" u="none" strike="noStrike" cap="none" spc="0" normalizeH="0" baseline="0">
              <a:ln>
                <a:noFill/>
              </a:ln>
              <a:solidFill>
                <a:srgbClr val="FFFFFF"/>
              </a:solidFill>
              <a:effectLst/>
              <a:uFillTx/>
              <a:latin typeface="Avenir Next"/>
              <a:ea typeface="Avenir Next"/>
              <a:cs typeface="Avenir Next"/>
              <a:sym typeface="Avenir Next"/>
            </a:endParaRPr>
          </a:p>
        </p:txBody>
      </p:sp>
      <p:pic>
        <p:nvPicPr>
          <p:cNvPr id="63" name="Picture 2" descr="http://icons.iconarchive.com/icons/custom-icon-design/mono-general-3/512/wifi-icon.png"/>
          <p:cNvPicPr>
            <a:picLocks noChangeAspect="1" noChangeArrowheads="1"/>
          </p:cNvPicPr>
          <p:nvPr/>
        </p:nvPicPr>
        <p:blipFill>
          <a:blip r:embed="rId6" cstate="print">
            <a:clrChange>
              <a:clrFrom>
                <a:srgbClr val="434343"/>
              </a:clrFrom>
              <a:clrTo>
                <a:srgbClr val="434343">
                  <a:alpha val="0"/>
                </a:srgbClr>
              </a:clrTo>
            </a:clrChange>
            <a:extLst>
              <a:ext uri="{BEBA8EAE-BF5A-486C-A8C5-ECC9F3942E4B}">
                <a14:imgProps xmlns:a14="http://schemas.microsoft.com/office/drawing/2010/main">
                  <a14:imgLayer r:embed="rId7">
                    <a14:imgEffect>
                      <a14:artisticPaintBrush/>
                    </a14:imgEffect>
                  </a14:imgLayer>
                </a14:imgProps>
              </a:ext>
              <a:ext uri="{28A0092B-C50C-407E-A947-70E740481C1C}">
                <a14:useLocalDpi xmlns:a14="http://schemas.microsoft.com/office/drawing/2010/main" val="0"/>
              </a:ext>
            </a:extLst>
          </a:blip>
          <a:srcRect/>
          <a:stretch>
            <a:fillRect/>
          </a:stretch>
        </p:blipFill>
        <p:spPr bwMode="auto">
          <a:xfrm>
            <a:off x="9343247" y="6766066"/>
            <a:ext cx="1426476" cy="1426477"/>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4" descr="https://cdn0.iconfinder.com/data/icons/business-set-2/512/e60-512.png"/>
          <p:cNvPicPr>
            <a:picLocks noChangeAspect="1" noChangeArrowheads="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0903249" y="6766066"/>
            <a:ext cx="1426477" cy="1426477"/>
          </a:xfrm>
          <a:prstGeom prst="rect">
            <a:avLst/>
          </a:prstGeom>
          <a:noFill/>
          <a:extLst>
            <a:ext uri="{909E8E84-426E-40DD-AFC4-6F175D3DCCD1}">
              <a14:hiddenFill xmlns:a14="http://schemas.microsoft.com/office/drawing/2010/main">
                <a:solidFill>
                  <a:srgbClr val="FFFFFF"/>
                </a:solidFill>
              </a14:hiddenFill>
            </a:ext>
          </a:extLst>
        </p:spPr>
      </p:pic>
      <p:sp>
        <p:nvSpPr>
          <p:cNvPr id="89" name="Shape 204"/>
          <p:cNvSpPr/>
          <p:nvPr/>
        </p:nvSpPr>
        <p:spPr>
          <a:xfrm>
            <a:off x="9484903" y="8204986"/>
            <a:ext cx="2736106" cy="1395254"/>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buSzPct val="75000"/>
              <a:defRPr sz="2000"/>
            </a:pPr>
            <a:r>
              <a:rPr lang="en-ZA" sz="2800" dirty="0"/>
              <a:t>City-wide </a:t>
            </a:r>
            <a:r>
              <a:rPr lang="en-ZA" sz="2800" dirty="0" err="1"/>
              <a:t>MapMyFleet</a:t>
            </a:r>
            <a:r>
              <a:rPr lang="en-ZA" sz="2800" dirty="0"/>
              <a:t> roll-out</a:t>
            </a:r>
          </a:p>
        </p:txBody>
      </p:sp>
      <p:sp>
        <p:nvSpPr>
          <p:cNvPr id="99" name="Right Arrow 98"/>
          <p:cNvSpPr/>
          <p:nvPr/>
        </p:nvSpPr>
        <p:spPr>
          <a:xfrm rot="10800000">
            <a:off x="7858652" y="7041982"/>
            <a:ext cx="1113183" cy="874644"/>
          </a:xfrm>
          <a:prstGeom prst="rightArrow">
            <a:avLst/>
          </a:prstGeom>
          <a:solidFill>
            <a:schemeClr val="tx1">
              <a:lumMod val="75000"/>
              <a:lumOff val="25000"/>
            </a:schemeClr>
          </a:solid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27093" tIns="27093" rIns="27093" bIns="27093"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en-ZA" sz="2200" b="0" i="0" u="none" strike="noStrike" cap="none" spc="0" normalizeH="0" baseline="0">
              <a:ln>
                <a:noFill/>
              </a:ln>
              <a:solidFill>
                <a:srgbClr val="FFFFFF"/>
              </a:solidFill>
              <a:effectLst/>
              <a:uFillTx/>
              <a:latin typeface="Avenir Next"/>
              <a:ea typeface="Avenir Next"/>
              <a:cs typeface="Avenir Next"/>
              <a:sym typeface="Avenir Next"/>
            </a:endParaRPr>
          </a:p>
        </p:txBody>
      </p:sp>
      <p:grpSp>
        <p:nvGrpSpPr>
          <p:cNvPr id="12" name="Group 11"/>
          <p:cNvGrpSpPr/>
          <p:nvPr/>
        </p:nvGrpSpPr>
        <p:grpSpPr>
          <a:xfrm>
            <a:off x="4589729" y="6248543"/>
            <a:ext cx="2929517" cy="3351697"/>
            <a:chOff x="4589729" y="6248543"/>
            <a:chExt cx="2929517" cy="3351697"/>
          </a:xfrm>
        </p:grpSpPr>
        <p:pic>
          <p:nvPicPr>
            <p:cNvPr id="1032" name="Picture 8" descr="http://www.freeiconspng.com/uploads/cell-icon-15.png"/>
            <p:cNvPicPr>
              <a:picLocks noChangeAspect="1" noChangeArrowheads="1"/>
            </p:cNvPicPr>
            <p:nvPr/>
          </p:nvPicPr>
          <p:blipFill>
            <a:blip r:embed="rId8"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589729" y="6391407"/>
              <a:ext cx="1800000" cy="18000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9">
              <a:duotone>
                <a:prstClr val="black"/>
                <a:schemeClr val="tx2">
                  <a:tint val="45000"/>
                  <a:satMod val="400000"/>
                </a:schemeClr>
              </a:duotone>
            </a:blip>
            <a:stretch>
              <a:fillRect/>
            </a:stretch>
          </p:blipFill>
          <p:spPr>
            <a:xfrm>
              <a:off x="6001265" y="6248543"/>
              <a:ext cx="1163970" cy="1944000"/>
            </a:xfrm>
            <a:prstGeom prst="rect">
              <a:avLst/>
            </a:prstGeom>
          </p:spPr>
        </p:pic>
        <p:sp>
          <p:nvSpPr>
            <p:cNvPr id="109" name="Shape 204"/>
            <p:cNvSpPr/>
            <p:nvPr/>
          </p:nvSpPr>
          <p:spPr>
            <a:xfrm>
              <a:off x="4783140" y="8204986"/>
              <a:ext cx="2736106" cy="1395254"/>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buSzPct val="75000"/>
                <a:defRPr sz="2000"/>
              </a:pPr>
              <a:r>
                <a:rPr lang="en-ZA" sz="2800" dirty="0"/>
                <a:t>Passenger-facing trip planner roll-out</a:t>
              </a:r>
            </a:p>
          </p:txBody>
        </p:sp>
      </p:grpSp>
      <p:sp>
        <p:nvSpPr>
          <p:cNvPr id="110" name="Right Arrow 109"/>
          <p:cNvSpPr/>
          <p:nvPr/>
        </p:nvSpPr>
        <p:spPr>
          <a:xfrm rot="10800000">
            <a:off x="3330553" y="7041982"/>
            <a:ext cx="1113183" cy="874644"/>
          </a:xfrm>
          <a:prstGeom prst="rightArrow">
            <a:avLst/>
          </a:prstGeom>
          <a:solidFill>
            <a:schemeClr val="tx1">
              <a:lumMod val="75000"/>
              <a:lumOff val="25000"/>
            </a:schemeClr>
          </a:solid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27093" tIns="27093" rIns="27093" bIns="27093"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en-ZA" sz="2200" b="0" i="0" u="none" strike="noStrike" cap="none" spc="0" normalizeH="0" baseline="0">
              <a:ln>
                <a:noFill/>
              </a:ln>
              <a:solidFill>
                <a:srgbClr val="FFFFFF"/>
              </a:solidFill>
              <a:effectLst/>
              <a:uFillTx/>
              <a:latin typeface="Avenir Next"/>
              <a:ea typeface="Avenir Next"/>
              <a:cs typeface="Avenir Next"/>
              <a:sym typeface="Avenir Next"/>
            </a:endParaRPr>
          </a:p>
        </p:txBody>
      </p:sp>
      <p:pic>
        <p:nvPicPr>
          <p:cNvPr id="111" name="Picture 110"/>
          <p:cNvPicPr>
            <a:picLocks noChangeAspect="1"/>
          </p:cNvPicPr>
          <p:nvPr/>
        </p:nvPicPr>
        <p:blipFill>
          <a:blip r:embed="rId10">
            <a:duotone>
              <a:prstClr val="black"/>
              <a:schemeClr val="tx2">
                <a:tint val="45000"/>
                <a:satMod val="400000"/>
              </a:schemeClr>
            </a:duotone>
          </a:blip>
          <a:stretch>
            <a:fillRect/>
          </a:stretch>
        </p:blipFill>
        <p:spPr>
          <a:xfrm>
            <a:off x="633471" y="6731066"/>
            <a:ext cx="2084509" cy="1491855"/>
          </a:xfrm>
          <a:prstGeom prst="rect">
            <a:avLst/>
          </a:prstGeom>
        </p:spPr>
      </p:pic>
      <p:sp>
        <p:nvSpPr>
          <p:cNvPr id="113" name="Shape 204"/>
          <p:cNvSpPr/>
          <p:nvPr/>
        </p:nvSpPr>
        <p:spPr>
          <a:xfrm>
            <a:off x="290739" y="8407987"/>
            <a:ext cx="2736106" cy="964367"/>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buSzPct val="75000"/>
              <a:defRPr sz="2000"/>
            </a:pPr>
            <a:r>
              <a:rPr lang="en-ZA" sz="2800" dirty="0"/>
              <a:t>Better integrated minibus taxis </a:t>
            </a:r>
          </a:p>
        </p:txBody>
      </p:sp>
    </p:spTree>
    <p:extLst>
      <p:ext uri="{BB962C8B-B14F-4D97-AF65-F5344CB8AC3E}">
        <p14:creationId xmlns:p14="http://schemas.microsoft.com/office/powerpoint/2010/main" val="303086485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p:cNvSpPr>
            <a:spLocks noGrp="1"/>
          </p:cNvSpPr>
          <p:nvPr>
            <p:ph type="sldNum" sz="quarter" idx="2"/>
          </p:nvPr>
        </p:nvSpPr>
        <p:spPr/>
        <p:txBody>
          <a:bodyPr/>
          <a:lstStyle/>
          <a:p>
            <a:fld id="{3A1771DA-3F74-4A5D-9BC1-1896BA38ED6B}" type="slidenum">
              <a:rPr lang="en-ZA" smtClean="0"/>
              <a:t>8</a:t>
            </a:fld>
            <a:endParaRPr lang="en-ZA" dirty="0"/>
          </a:p>
        </p:txBody>
      </p:sp>
      <p:sp>
        <p:nvSpPr>
          <p:cNvPr id="5" name="Title 1"/>
          <p:cNvSpPr txBox="1">
            <a:spLocks/>
          </p:cNvSpPr>
          <p:nvPr/>
        </p:nvSpPr>
        <p:spPr bwMode="auto">
          <a:xfrm>
            <a:off x="2520000" y="576000"/>
            <a:ext cx="9701008" cy="720000"/>
          </a:xfrm>
          <a:prstGeom prst="rect">
            <a:avLst/>
          </a:prstGeom>
          <a:noFill/>
          <a:ln w="9525">
            <a:noFill/>
            <a:miter lim="800000"/>
            <a:headEnd/>
            <a:tailEnd/>
          </a:ln>
        </p:spPr>
        <p:txBody>
          <a:bodyPr vert="horz" wrap="square" lIns="130048" tIns="65024" rIns="130048" bIns="65024" numCol="1" anchor="ctr" anchorCtr="0" compatLnSpc="1">
            <a:prstTxWarp prst="textNoShape">
              <a:avLst/>
            </a:prstTxWarp>
            <a:no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algn="l"/>
            <a:r>
              <a:rPr lang="en-ZA" sz="5400" b="1" dirty="0">
                <a:latin typeface="Arial" charset="0"/>
              </a:rPr>
              <a:t>Business proposition</a:t>
            </a:r>
            <a:endParaRPr lang="en-ZA" sz="5400" dirty="0"/>
          </a:p>
        </p:txBody>
      </p:sp>
      <p:grpSp>
        <p:nvGrpSpPr>
          <p:cNvPr id="4" name="Group 3"/>
          <p:cNvGrpSpPr/>
          <p:nvPr/>
        </p:nvGrpSpPr>
        <p:grpSpPr>
          <a:xfrm>
            <a:off x="9184007" y="6232036"/>
            <a:ext cx="2736106" cy="2641288"/>
            <a:chOff x="649757" y="2224381"/>
            <a:chExt cx="2736106" cy="2641288"/>
          </a:xfrm>
        </p:grpSpPr>
        <p:pic>
          <p:nvPicPr>
            <p:cNvPr id="6" name="Picture 5"/>
            <p:cNvPicPr>
              <a:picLocks noChangeAspect="1"/>
            </p:cNvPicPr>
            <p:nvPr/>
          </p:nvPicPr>
          <p:blipFill>
            <a:blip r:embed="rId3">
              <a:duotone>
                <a:prstClr val="black"/>
                <a:schemeClr val="tx2">
                  <a:tint val="45000"/>
                  <a:satMod val="400000"/>
                </a:schemeClr>
              </a:duotone>
            </a:blip>
            <a:stretch>
              <a:fillRect/>
            </a:stretch>
          </p:blipFill>
          <p:spPr>
            <a:xfrm>
              <a:off x="992489" y="2224381"/>
              <a:ext cx="2084509" cy="1491855"/>
            </a:xfrm>
            <a:prstGeom prst="rect">
              <a:avLst/>
            </a:prstGeom>
          </p:spPr>
        </p:pic>
        <p:sp>
          <p:nvSpPr>
            <p:cNvPr id="7" name="Shape 204"/>
            <p:cNvSpPr/>
            <p:nvPr/>
          </p:nvSpPr>
          <p:spPr>
            <a:xfrm>
              <a:off x="649757" y="3901302"/>
              <a:ext cx="2736106" cy="964367"/>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buSzPct val="75000"/>
                <a:defRPr sz="2000"/>
              </a:pPr>
              <a:r>
                <a:rPr lang="en-ZA" sz="2800" dirty="0"/>
                <a:t>Better vehicle availability</a:t>
              </a:r>
            </a:p>
          </p:txBody>
        </p:sp>
      </p:grpSp>
      <p:grpSp>
        <p:nvGrpSpPr>
          <p:cNvPr id="10" name="Group 9"/>
          <p:cNvGrpSpPr/>
          <p:nvPr/>
        </p:nvGrpSpPr>
        <p:grpSpPr>
          <a:xfrm>
            <a:off x="9078054" y="2084633"/>
            <a:ext cx="3142954" cy="2893175"/>
            <a:chOff x="4635593" y="2005904"/>
            <a:chExt cx="3142954" cy="2893175"/>
          </a:xfrm>
        </p:grpSpPr>
        <p:sp>
          <p:nvSpPr>
            <p:cNvPr id="8" name="Shape 204"/>
            <p:cNvSpPr/>
            <p:nvPr/>
          </p:nvSpPr>
          <p:spPr>
            <a:xfrm>
              <a:off x="4635593" y="3934712"/>
              <a:ext cx="3142954" cy="964367"/>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buSzPct val="75000"/>
                <a:defRPr sz="2000"/>
              </a:pPr>
              <a:r>
                <a:rPr lang="en-ZA" sz="2800" dirty="0"/>
                <a:t>Better maintenance plans</a:t>
              </a:r>
              <a:endParaRPr sz="2800" dirty="0"/>
            </a:p>
          </p:txBody>
        </p:sp>
        <p:pic>
          <p:nvPicPr>
            <p:cNvPr id="2050" name="Picture 2" descr="https://image.freepik.com/free-icon/gears-set_318-4903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92218" y="2005904"/>
              <a:ext cx="1928808" cy="192880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p:cNvGrpSpPr/>
          <p:nvPr/>
        </p:nvGrpSpPr>
        <p:grpSpPr>
          <a:xfrm>
            <a:off x="737721" y="2443742"/>
            <a:ext cx="3228809" cy="2534066"/>
            <a:chOff x="409587" y="2443742"/>
            <a:chExt cx="3228809" cy="2534066"/>
          </a:xfrm>
        </p:grpSpPr>
        <p:sp>
          <p:nvSpPr>
            <p:cNvPr id="11" name="Shape 131"/>
            <p:cNvSpPr/>
            <p:nvPr/>
          </p:nvSpPr>
          <p:spPr>
            <a:xfrm>
              <a:off x="1117598" y="2443742"/>
              <a:ext cx="1758275" cy="1210588"/>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b="1">
                  <a:latin typeface="Helvetica"/>
                  <a:ea typeface="Helvetica"/>
                  <a:cs typeface="Helvetica"/>
                  <a:sym typeface="Helvetica"/>
                </a:defRPr>
              </a:lvl1pPr>
            </a:lstStyle>
            <a:p>
              <a:r>
                <a:rPr sz="7200" dirty="0">
                  <a:solidFill>
                    <a:schemeClr val="tx1">
                      <a:lumMod val="75000"/>
                      <a:lumOff val="25000"/>
                    </a:schemeClr>
                  </a:solidFill>
                </a:rPr>
                <a:t>$$$</a:t>
              </a:r>
            </a:p>
          </p:txBody>
        </p:sp>
        <p:sp>
          <p:nvSpPr>
            <p:cNvPr id="14" name="Shape 204"/>
            <p:cNvSpPr/>
            <p:nvPr/>
          </p:nvSpPr>
          <p:spPr>
            <a:xfrm>
              <a:off x="409587" y="4013441"/>
              <a:ext cx="3228809" cy="964367"/>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buSzPct val="75000"/>
                <a:defRPr sz="2000"/>
              </a:pPr>
              <a:r>
                <a:rPr lang="en-ZA" sz="2800" dirty="0"/>
                <a:t>Better informed business decisions</a:t>
              </a:r>
              <a:endParaRPr sz="2800" dirty="0"/>
            </a:p>
          </p:txBody>
        </p:sp>
      </p:grpSp>
      <p:grpSp>
        <p:nvGrpSpPr>
          <p:cNvPr id="15" name="Group 14"/>
          <p:cNvGrpSpPr/>
          <p:nvPr/>
        </p:nvGrpSpPr>
        <p:grpSpPr>
          <a:xfrm>
            <a:off x="4907887" y="2233763"/>
            <a:ext cx="3228809" cy="2729640"/>
            <a:chOff x="4907887" y="2233763"/>
            <a:chExt cx="3228809" cy="2729640"/>
          </a:xfrm>
        </p:grpSpPr>
        <p:sp>
          <p:nvSpPr>
            <p:cNvPr id="19" name="Shape 204"/>
            <p:cNvSpPr/>
            <p:nvPr/>
          </p:nvSpPr>
          <p:spPr>
            <a:xfrm>
              <a:off x="4907887" y="3999036"/>
              <a:ext cx="3228809" cy="964367"/>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buSzPct val="75000"/>
                <a:defRPr sz="2000"/>
              </a:pPr>
              <a:r>
                <a:rPr lang="en-ZA" sz="2800" dirty="0"/>
                <a:t>More control over vehicle operations</a:t>
              </a:r>
              <a:endParaRPr sz="2800" dirty="0"/>
            </a:p>
          </p:txBody>
        </p:sp>
        <p:pic>
          <p:nvPicPr>
            <p:cNvPr id="13" name="Picture 12"/>
            <p:cNvPicPr>
              <a:picLocks noChangeAspect="1"/>
            </p:cNvPicPr>
            <p:nvPr/>
          </p:nvPicPr>
          <p:blipFill>
            <a:blip r:embed="rId5">
              <a:duotone>
                <a:prstClr val="black"/>
                <a:schemeClr val="tx2">
                  <a:tint val="45000"/>
                  <a:satMod val="400000"/>
                </a:schemeClr>
              </a:duotone>
            </a:blip>
            <a:stretch>
              <a:fillRect/>
            </a:stretch>
          </p:blipFill>
          <p:spPr>
            <a:xfrm>
              <a:off x="5489852" y="2233763"/>
              <a:ext cx="1758981" cy="1758981"/>
            </a:xfrm>
            <a:prstGeom prst="rect">
              <a:avLst/>
            </a:prstGeom>
          </p:spPr>
        </p:pic>
      </p:grpSp>
      <p:pic>
        <p:nvPicPr>
          <p:cNvPr id="21" name="Picture 4" descr="https://d30y9cdsu7xlg0.cloudfront.net/png/8205-200.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3364" y="6015058"/>
            <a:ext cx="1760643" cy="1680191"/>
          </a:xfrm>
          <a:prstGeom prst="rect">
            <a:avLst/>
          </a:prstGeom>
          <a:noFill/>
          <a:extLst>
            <a:ext uri="{909E8E84-426E-40DD-AFC4-6F175D3DCCD1}">
              <a14:hiddenFill xmlns:a14="http://schemas.microsoft.com/office/drawing/2010/main">
                <a:solidFill>
                  <a:srgbClr val="FFFFFF"/>
                </a:solidFill>
              </a14:hiddenFill>
            </a:ext>
          </a:extLst>
        </p:spPr>
      </p:pic>
      <p:sp>
        <p:nvSpPr>
          <p:cNvPr id="22" name="Shape 204"/>
          <p:cNvSpPr/>
          <p:nvPr/>
        </p:nvSpPr>
        <p:spPr>
          <a:xfrm>
            <a:off x="737721" y="7908957"/>
            <a:ext cx="3228809" cy="964367"/>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buSzPct val="75000"/>
              <a:defRPr sz="2000"/>
            </a:pPr>
            <a:r>
              <a:rPr lang="en-ZA" sz="2800" dirty="0"/>
              <a:t>Better employee management</a:t>
            </a:r>
            <a:endParaRPr sz="2800" dirty="0"/>
          </a:p>
        </p:txBody>
      </p:sp>
      <p:sp>
        <p:nvSpPr>
          <p:cNvPr id="25" name="Shape 204"/>
          <p:cNvSpPr/>
          <p:nvPr/>
        </p:nvSpPr>
        <p:spPr>
          <a:xfrm>
            <a:off x="5001289" y="7908957"/>
            <a:ext cx="2736106" cy="964367"/>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buSzPct val="75000"/>
              <a:defRPr sz="2000"/>
            </a:pPr>
            <a:r>
              <a:rPr lang="en-ZA" sz="2800" dirty="0"/>
              <a:t>Incentivise safer driving habits</a:t>
            </a:r>
          </a:p>
        </p:txBody>
      </p:sp>
      <p:pic>
        <p:nvPicPr>
          <p:cNvPr id="2052" name="Picture 4" descr="http://www.missouricareereducation.org/doc/pathicon/Health-path-color-Lg-cropped.jpg"/>
          <p:cNvPicPr>
            <a:picLocks noChangeAspect="1" noChangeArrowheads="1"/>
          </p:cNvPicPr>
          <p:nvPr/>
        </p:nvPicPr>
        <p:blipFill>
          <a:blip r:embed="rId7" cstate="print">
            <a:grayscl/>
            <a:extLst>
              <a:ext uri="{28A0092B-C50C-407E-A947-70E740481C1C}">
                <a14:useLocalDpi xmlns:a14="http://schemas.microsoft.com/office/drawing/2010/main" val="0"/>
              </a:ext>
            </a:extLst>
          </a:blip>
          <a:srcRect/>
          <a:stretch>
            <a:fillRect/>
          </a:stretch>
        </p:blipFill>
        <p:spPr bwMode="auto">
          <a:xfrm>
            <a:off x="5611345" y="6015058"/>
            <a:ext cx="1550404" cy="1560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41037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p:cNvSpPr>
            <a:spLocks noGrp="1"/>
          </p:cNvSpPr>
          <p:nvPr>
            <p:ph type="sldNum" sz="quarter" idx="2"/>
          </p:nvPr>
        </p:nvSpPr>
        <p:spPr/>
        <p:txBody>
          <a:bodyPr/>
          <a:lstStyle/>
          <a:p>
            <a:fld id="{3A1771DA-3F74-4A5D-9BC1-1896BA38ED6B}" type="slidenum">
              <a:rPr lang="en-ZA" smtClean="0"/>
              <a:t>9</a:t>
            </a:fld>
            <a:endParaRPr lang="en-ZA" dirty="0"/>
          </a:p>
        </p:txBody>
      </p:sp>
      <p:sp>
        <p:nvSpPr>
          <p:cNvPr id="5" name="Title 1"/>
          <p:cNvSpPr txBox="1">
            <a:spLocks/>
          </p:cNvSpPr>
          <p:nvPr/>
        </p:nvSpPr>
        <p:spPr bwMode="auto">
          <a:xfrm>
            <a:off x="2520000" y="576000"/>
            <a:ext cx="9701008" cy="720000"/>
          </a:xfrm>
          <a:prstGeom prst="rect">
            <a:avLst/>
          </a:prstGeom>
          <a:noFill/>
          <a:ln w="9525">
            <a:noFill/>
            <a:miter lim="800000"/>
            <a:headEnd/>
            <a:tailEnd/>
          </a:ln>
        </p:spPr>
        <p:txBody>
          <a:bodyPr vert="horz" wrap="square" lIns="130048" tIns="65024" rIns="130048" bIns="65024" numCol="1" anchor="ctr" anchorCtr="0" compatLnSpc="1">
            <a:prstTxWarp prst="textNoShape">
              <a:avLst/>
            </a:prstTxWarp>
            <a:no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algn="l"/>
            <a:r>
              <a:rPr lang="en-ZA" sz="5400" b="1" dirty="0">
                <a:latin typeface="Arial" charset="0"/>
              </a:rPr>
              <a:t>Long-term benefits</a:t>
            </a:r>
            <a:endParaRPr lang="en-ZA" sz="5400" dirty="0"/>
          </a:p>
        </p:txBody>
      </p:sp>
      <p:grpSp>
        <p:nvGrpSpPr>
          <p:cNvPr id="60" name="Group 59"/>
          <p:cNvGrpSpPr/>
          <p:nvPr/>
        </p:nvGrpSpPr>
        <p:grpSpPr>
          <a:xfrm>
            <a:off x="701157" y="2081180"/>
            <a:ext cx="2360244" cy="1852129"/>
            <a:chOff x="701157" y="2081180"/>
            <a:chExt cx="2360244" cy="1852129"/>
          </a:xfrm>
        </p:grpSpPr>
        <p:grpSp>
          <p:nvGrpSpPr>
            <p:cNvPr id="61" name="Group 60"/>
            <p:cNvGrpSpPr/>
            <p:nvPr/>
          </p:nvGrpSpPr>
          <p:grpSpPr>
            <a:xfrm>
              <a:off x="701157" y="2081180"/>
              <a:ext cx="2360244" cy="1852129"/>
              <a:chOff x="590137" y="4808756"/>
              <a:chExt cx="2360244" cy="1852129"/>
            </a:xfrm>
          </p:grpSpPr>
          <p:grpSp>
            <p:nvGrpSpPr>
              <p:cNvPr id="64" name="Group 63"/>
              <p:cNvGrpSpPr/>
              <p:nvPr/>
            </p:nvGrpSpPr>
            <p:grpSpPr>
              <a:xfrm>
                <a:off x="1122123" y="5594084"/>
                <a:ext cx="1246619" cy="1066801"/>
                <a:chOff x="2210622" y="5594084"/>
                <a:chExt cx="1066801" cy="1066801"/>
              </a:xfrm>
            </p:grpSpPr>
            <p:sp>
              <p:nvSpPr>
                <p:cNvPr id="66" name="Shape 124"/>
                <p:cNvSpPr/>
                <p:nvPr/>
              </p:nvSpPr>
              <p:spPr>
                <a:xfrm>
                  <a:off x="2210622" y="5594084"/>
                  <a:ext cx="1066801" cy="1066801"/>
                </a:xfrm>
                <a:prstGeom prst="ellipse">
                  <a:avLst/>
                </a:prstGeom>
                <a:ln w="63500">
                  <a:solidFill>
                    <a:srgbClr val="92D050"/>
                  </a:solidFill>
                  <a:miter lim="400000"/>
                </a:ln>
              </p:spPr>
              <p:txBody>
                <a:bodyPr lIns="50800" tIns="50800" rIns="50800" bIns="50800" anchor="ctr"/>
                <a:lstStyle/>
                <a:p>
                  <a:pPr>
                    <a:defRPr sz="2400"/>
                  </a:pPr>
                  <a:endParaRPr/>
                </a:p>
              </p:txBody>
            </p:sp>
            <p:sp>
              <p:nvSpPr>
                <p:cNvPr id="67" name="Shape 125"/>
                <p:cNvSpPr/>
                <p:nvPr/>
              </p:nvSpPr>
              <p:spPr>
                <a:xfrm flipV="1">
                  <a:off x="2723077" y="6039382"/>
                  <a:ext cx="176205" cy="176205"/>
                </a:xfrm>
                <a:prstGeom prst="line">
                  <a:avLst/>
                </a:prstGeom>
                <a:ln w="63500">
                  <a:solidFill>
                    <a:srgbClr val="92D050"/>
                  </a:solidFill>
                  <a:miter lim="400000"/>
                </a:ln>
              </p:spPr>
              <p:txBody>
                <a:bodyPr lIns="50800" tIns="50800" rIns="50800" bIns="50800" anchor="ctr"/>
                <a:lstStyle/>
                <a:p>
                  <a:pPr>
                    <a:defRPr sz="2400"/>
                  </a:pPr>
                  <a:endParaRPr/>
                </a:p>
              </p:txBody>
            </p:sp>
            <p:sp>
              <p:nvSpPr>
                <p:cNvPr id="68" name="Shape 126"/>
                <p:cNvSpPr/>
                <p:nvPr/>
              </p:nvSpPr>
              <p:spPr>
                <a:xfrm flipH="1" flipV="1">
                  <a:off x="2459912" y="5906090"/>
                  <a:ext cx="284974" cy="284974"/>
                </a:xfrm>
                <a:prstGeom prst="line">
                  <a:avLst/>
                </a:prstGeom>
                <a:ln w="63500">
                  <a:solidFill>
                    <a:srgbClr val="92D050"/>
                  </a:solidFill>
                  <a:miter lim="400000"/>
                </a:ln>
              </p:spPr>
              <p:txBody>
                <a:bodyPr lIns="50800" tIns="50800" rIns="50800" bIns="50800" anchor="ctr"/>
                <a:lstStyle/>
                <a:p>
                  <a:pPr>
                    <a:defRPr sz="2400"/>
                  </a:pPr>
                  <a:endParaRPr/>
                </a:p>
              </p:txBody>
            </p:sp>
            <p:sp>
              <p:nvSpPr>
                <p:cNvPr id="69" name="Shape 127"/>
                <p:cNvSpPr/>
                <p:nvPr/>
              </p:nvSpPr>
              <p:spPr>
                <a:xfrm>
                  <a:off x="2290102" y="5689467"/>
                  <a:ext cx="907841" cy="876036"/>
                </a:xfrm>
                <a:prstGeom prst="ellipse">
                  <a:avLst/>
                </a:prstGeom>
                <a:ln w="25400" cap="rnd">
                  <a:solidFill>
                    <a:srgbClr val="92D050"/>
                  </a:solidFill>
                  <a:custDash>
                    <a:ds d="100000" sp="200000"/>
                  </a:custDash>
                </a:ln>
              </p:spPr>
              <p:txBody>
                <a:bodyPr lIns="50800" tIns="50800" rIns="50800" bIns="50800" anchor="ctr"/>
                <a:lstStyle/>
                <a:p>
                  <a:pPr>
                    <a:defRPr sz="2400"/>
                  </a:pPr>
                  <a:endParaRPr/>
                </a:p>
              </p:txBody>
            </p:sp>
          </p:grpSp>
          <p:sp>
            <p:nvSpPr>
              <p:cNvPr id="65" name="Shape 119"/>
              <p:cNvSpPr txBox="1">
                <a:spLocks/>
              </p:cNvSpPr>
              <p:nvPr/>
            </p:nvSpPr>
            <p:spPr>
              <a:xfrm>
                <a:off x="590137" y="4808756"/>
                <a:ext cx="2360244" cy="491758"/>
              </a:xfrm>
              <a:prstGeom prst="rect">
                <a:avLst/>
              </a:prstGeom>
            </p:spPr>
            <p:txBody>
              <a:bodyPr vert="horz" lIns="91440" tIns="45720" rIns="91440" bIns="45720" rtlCol="0">
                <a:noAutofit/>
              </a:bodyPr>
              <a:lstStyle>
                <a:lvl1pPr marL="439615" indent="-439615" defTabSz="825500" eaLnBrk="1" hangingPunct="1">
                  <a:spcBef>
                    <a:spcPts val="5200"/>
                  </a:spcBef>
                  <a:buSzPct val="75000"/>
                  <a:buChar char="•"/>
                  <a:defRPr sz="3600">
                    <a:latin typeface="+mn-lt"/>
                    <a:ea typeface="+mn-ea"/>
                    <a:cs typeface="+mn-cs"/>
                    <a:sym typeface="Helvetica Light"/>
                  </a:defRPr>
                </a:lvl1pPr>
                <a:lvl2pPr marL="1074615" indent="-439615" defTabSz="825500" eaLnBrk="1" hangingPunct="1">
                  <a:spcBef>
                    <a:spcPts val="5200"/>
                  </a:spcBef>
                  <a:buSzPct val="75000"/>
                  <a:buChar char="•"/>
                  <a:defRPr sz="3600">
                    <a:latin typeface="+mn-lt"/>
                    <a:ea typeface="+mn-ea"/>
                    <a:cs typeface="+mn-cs"/>
                    <a:sym typeface="Helvetica Light"/>
                  </a:defRPr>
                </a:lvl2pPr>
                <a:lvl3pPr marL="1709615" indent="-439615" defTabSz="825500" eaLnBrk="1" hangingPunct="1">
                  <a:spcBef>
                    <a:spcPts val="5200"/>
                  </a:spcBef>
                  <a:buSzPct val="75000"/>
                  <a:buChar char="•"/>
                  <a:defRPr sz="3600">
                    <a:latin typeface="+mn-lt"/>
                    <a:ea typeface="+mn-ea"/>
                    <a:cs typeface="+mn-cs"/>
                    <a:sym typeface="Helvetica Light"/>
                  </a:defRPr>
                </a:lvl3pPr>
                <a:lvl4pPr marL="2344615" indent="-439615" defTabSz="825500" eaLnBrk="1" hangingPunct="1">
                  <a:spcBef>
                    <a:spcPts val="5200"/>
                  </a:spcBef>
                  <a:buSzPct val="75000"/>
                  <a:buChar char="•"/>
                  <a:defRPr sz="3600">
                    <a:latin typeface="+mn-lt"/>
                    <a:ea typeface="+mn-ea"/>
                    <a:cs typeface="+mn-cs"/>
                    <a:sym typeface="Helvetica Light"/>
                  </a:defRPr>
                </a:lvl4pPr>
                <a:lvl5pPr marL="2979615" indent="-439615" defTabSz="825500" eaLnBrk="1" hangingPunct="1">
                  <a:spcBef>
                    <a:spcPts val="5200"/>
                  </a:spcBef>
                  <a:buSzPct val="75000"/>
                  <a:buChar char="•"/>
                  <a:defRPr sz="3600">
                    <a:latin typeface="+mn-lt"/>
                    <a:ea typeface="+mn-ea"/>
                    <a:cs typeface="+mn-cs"/>
                    <a:sym typeface="Helvetica Light"/>
                  </a:defRPr>
                </a:lvl5pPr>
                <a:lvl6pPr marL="3614615" indent="-439615" defTabSz="825500" eaLnBrk="1" hangingPunct="1">
                  <a:spcBef>
                    <a:spcPts val="5200"/>
                  </a:spcBef>
                  <a:buSzPct val="75000"/>
                  <a:buChar char="•"/>
                  <a:defRPr sz="3600">
                    <a:latin typeface="+mn-lt"/>
                    <a:ea typeface="+mn-ea"/>
                    <a:cs typeface="+mn-cs"/>
                    <a:sym typeface="Helvetica Light"/>
                  </a:defRPr>
                </a:lvl6pPr>
                <a:lvl7pPr marL="4249615" indent="-439615" defTabSz="825500" eaLnBrk="1" hangingPunct="1">
                  <a:spcBef>
                    <a:spcPts val="5200"/>
                  </a:spcBef>
                  <a:buSzPct val="75000"/>
                  <a:buChar char="•"/>
                  <a:defRPr sz="3600">
                    <a:latin typeface="+mn-lt"/>
                    <a:ea typeface="+mn-ea"/>
                    <a:cs typeface="+mn-cs"/>
                    <a:sym typeface="Helvetica Light"/>
                  </a:defRPr>
                </a:lvl7pPr>
                <a:lvl8pPr marL="4884615" indent="-439615" defTabSz="825500" eaLnBrk="1" hangingPunct="1">
                  <a:spcBef>
                    <a:spcPts val="5200"/>
                  </a:spcBef>
                  <a:buSzPct val="75000"/>
                  <a:buChar char="•"/>
                  <a:defRPr sz="3600">
                    <a:latin typeface="+mn-lt"/>
                    <a:ea typeface="+mn-ea"/>
                    <a:cs typeface="+mn-cs"/>
                    <a:sym typeface="Helvetica Light"/>
                  </a:defRPr>
                </a:lvl8pPr>
                <a:lvl9pPr marL="5519615" indent="-439615" defTabSz="825500" eaLnBrk="1" hangingPunct="1">
                  <a:spcBef>
                    <a:spcPts val="5200"/>
                  </a:spcBef>
                  <a:buSzPct val="75000"/>
                  <a:buChar char="•"/>
                  <a:defRPr sz="3600">
                    <a:latin typeface="+mn-lt"/>
                    <a:ea typeface="+mn-ea"/>
                    <a:cs typeface="+mn-cs"/>
                    <a:sym typeface="Helvetica Light"/>
                  </a:defRPr>
                </a:lvl9pPr>
              </a:lstStyle>
              <a:p>
                <a:pPr marL="1905000" lvl="3" indent="-1905000">
                  <a:buNone/>
                  <a:defRPr sz="2000">
                    <a:latin typeface="Arial"/>
                    <a:ea typeface="Arial"/>
                    <a:cs typeface="Arial"/>
                    <a:sym typeface="Arial"/>
                  </a:defRPr>
                </a:pPr>
                <a:r>
                  <a:rPr lang="en-ZA" sz="2800" dirty="0">
                    <a:latin typeface="Arial"/>
                    <a:ea typeface="Arial"/>
                    <a:cs typeface="Arial"/>
                    <a:sym typeface="Arial"/>
                  </a:rPr>
                  <a:t>Passengers</a:t>
                </a:r>
              </a:p>
            </p:txBody>
          </p:sp>
        </p:grpSp>
        <p:cxnSp>
          <p:nvCxnSpPr>
            <p:cNvPr id="62" name="Straight Connector 61"/>
            <p:cNvCxnSpPr/>
            <p:nvPr/>
          </p:nvCxnSpPr>
          <p:spPr>
            <a:xfrm>
              <a:off x="894522" y="2614914"/>
              <a:ext cx="2016000" cy="0"/>
            </a:xfrm>
            <a:prstGeom prst="line">
              <a:avLst/>
            </a:prstGeom>
            <a:ln w="7620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grpSp>
      <p:grpSp>
        <p:nvGrpSpPr>
          <p:cNvPr id="70" name="Group 69"/>
          <p:cNvGrpSpPr/>
          <p:nvPr/>
        </p:nvGrpSpPr>
        <p:grpSpPr>
          <a:xfrm>
            <a:off x="9572867" y="2056900"/>
            <a:ext cx="2226180" cy="1964095"/>
            <a:chOff x="9572867" y="2056900"/>
            <a:chExt cx="2226180" cy="1964095"/>
          </a:xfrm>
        </p:grpSpPr>
        <p:grpSp>
          <p:nvGrpSpPr>
            <p:cNvPr id="71" name="Group 70"/>
            <p:cNvGrpSpPr/>
            <p:nvPr/>
          </p:nvGrpSpPr>
          <p:grpSpPr>
            <a:xfrm>
              <a:off x="9572867" y="2056900"/>
              <a:ext cx="2226180" cy="1964095"/>
              <a:chOff x="9346344" y="4899991"/>
              <a:chExt cx="2226180" cy="1964094"/>
            </a:xfrm>
          </p:grpSpPr>
          <p:grpSp>
            <p:nvGrpSpPr>
              <p:cNvPr id="74" name="Group 73"/>
              <p:cNvGrpSpPr/>
              <p:nvPr/>
            </p:nvGrpSpPr>
            <p:grpSpPr>
              <a:xfrm>
                <a:off x="9984036" y="5594084"/>
                <a:ext cx="1168472" cy="1270001"/>
                <a:chOff x="9794252" y="5594084"/>
                <a:chExt cx="999926" cy="1270001"/>
              </a:xfrm>
            </p:grpSpPr>
            <p:sp>
              <p:nvSpPr>
                <p:cNvPr id="76" name="Shape 144"/>
                <p:cNvSpPr/>
                <p:nvPr/>
              </p:nvSpPr>
              <p:spPr>
                <a:xfrm>
                  <a:off x="10460160" y="5918196"/>
                  <a:ext cx="160499" cy="2872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defTabSz="457200">
                    <a:defRPr sz="1200">
                      <a:latin typeface="Times"/>
                      <a:ea typeface="Times"/>
                      <a:cs typeface="Times"/>
                      <a:sym typeface="Times"/>
                    </a:defRPr>
                  </a:lvl1pPr>
                </a:lstStyle>
                <a:p>
                  <a:r>
                    <a:rPr dirty="0">
                      <a:solidFill>
                        <a:srgbClr val="92D050"/>
                      </a:solidFill>
                    </a:rPr>
                    <a:t>√</a:t>
                  </a:r>
                </a:p>
              </p:txBody>
            </p:sp>
            <p:grpSp>
              <p:nvGrpSpPr>
                <p:cNvPr id="77" name="Group 76"/>
                <p:cNvGrpSpPr/>
                <p:nvPr/>
              </p:nvGrpSpPr>
              <p:grpSpPr>
                <a:xfrm>
                  <a:off x="9794252" y="5594084"/>
                  <a:ext cx="999926" cy="1270001"/>
                  <a:chOff x="9794252" y="5594084"/>
                  <a:chExt cx="999926" cy="1270001"/>
                </a:xfrm>
              </p:grpSpPr>
              <p:sp>
                <p:nvSpPr>
                  <p:cNvPr id="78" name="Shape 143"/>
                  <p:cNvSpPr/>
                  <p:nvPr/>
                </p:nvSpPr>
                <p:spPr>
                  <a:xfrm>
                    <a:off x="10460160" y="5709805"/>
                    <a:ext cx="160499" cy="2872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defTabSz="457200">
                      <a:defRPr sz="1200">
                        <a:latin typeface="Times"/>
                        <a:ea typeface="Times"/>
                        <a:cs typeface="Times"/>
                        <a:sym typeface="Times"/>
                      </a:defRPr>
                    </a:lvl1pPr>
                  </a:lstStyle>
                  <a:p>
                    <a:r>
                      <a:rPr dirty="0">
                        <a:solidFill>
                          <a:srgbClr val="92D050"/>
                        </a:solidFill>
                      </a:rPr>
                      <a:t>√</a:t>
                    </a:r>
                  </a:p>
                </p:txBody>
              </p:sp>
              <p:grpSp>
                <p:nvGrpSpPr>
                  <p:cNvPr id="79" name="Group 78"/>
                  <p:cNvGrpSpPr/>
                  <p:nvPr/>
                </p:nvGrpSpPr>
                <p:grpSpPr>
                  <a:xfrm>
                    <a:off x="9794252" y="5594084"/>
                    <a:ext cx="999926" cy="1270001"/>
                    <a:chOff x="9794252" y="5594084"/>
                    <a:chExt cx="999926" cy="1270001"/>
                  </a:xfrm>
                </p:grpSpPr>
                <p:sp>
                  <p:nvSpPr>
                    <p:cNvPr id="80" name="Shape 138"/>
                    <p:cNvSpPr/>
                    <p:nvPr/>
                  </p:nvSpPr>
                  <p:spPr>
                    <a:xfrm>
                      <a:off x="9794252" y="5594084"/>
                      <a:ext cx="999926" cy="1270001"/>
                    </a:xfrm>
                    <a:prstGeom prst="rect">
                      <a:avLst/>
                    </a:prstGeom>
                    <a:ln w="63500">
                      <a:solidFill>
                        <a:srgbClr val="92D050"/>
                      </a:solidFill>
                      <a:miter lim="400000"/>
                    </a:ln>
                  </p:spPr>
                  <p:txBody>
                    <a:bodyPr lIns="50800" tIns="50800" rIns="50800" bIns="50800" anchor="ctr"/>
                    <a:lstStyle/>
                    <a:p>
                      <a:pPr>
                        <a:defRPr sz="2400"/>
                      </a:pPr>
                      <a:endParaRPr/>
                    </a:p>
                  </p:txBody>
                </p:sp>
                <p:sp>
                  <p:nvSpPr>
                    <p:cNvPr id="81" name="Shape 139"/>
                    <p:cNvSpPr/>
                    <p:nvPr/>
                  </p:nvSpPr>
                  <p:spPr>
                    <a:xfrm>
                      <a:off x="9886176" y="5934840"/>
                      <a:ext cx="608709" cy="1"/>
                    </a:xfrm>
                    <a:prstGeom prst="line">
                      <a:avLst/>
                    </a:prstGeom>
                    <a:ln w="25400">
                      <a:solidFill>
                        <a:srgbClr val="92D050"/>
                      </a:solidFill>
                      <a:miter lim="400000"/>
                    </a:ln>
                  </p:spPr>
                  <p:txBody>
                    <a:bodyPr lIns="50800" tIns="50800" rIns="50800" bIns="50800" anchor="ctr"/>
                    <a:lstStyle/>
                    <a:p>
                      <a:pPr>
                        <a:defRPr sz="2400"/>
                      </a:pPr>
                      <a:endParaRPr/>
                    </a:p>
                  </p:txBody>
                </p:sp>
                <p:sp>
                  <p:nvSpPr>
                    <p:cNvPr id="82" name="Shape 140"/>
                    <p:cNvSpPr/>
                    <p:nvPr/>
                  </p:nvSpPr>
                  <p:spPr>
                    <a:xfrm>
                      <a:off x="9886176" y="6150176"/>
                      <a:ext cx="608709" cy="1"/>
                    </a:xfrm>
                    <a:prstGeom prst="line">
                      <a:avLst/>
                    </a:prstGeom>
                    <a:ln w="25400">
                      <a:solidFill>
                        <a:srgbClr val="92D050"/>
                      </a:solidFill>
                      <a:miter lim="400000"/>
                    </a:ln>
                  </p:spPr>
                  <p:txBody>
                    <a:bodyPr lIns="50800" tIns="50800" rIns="50800" bIns="50800" anchor="ctr"/>
                    <a:lstStyle/>
                    <a:p>
                      <a:pPr>
                        <a:defRPr sz="2400"/>
                      </a:pPr>
                      <a:endParaRPr/>
                    </a:p>
                  </p:txBody>
                </p:sp>
                <p:sp>
                  <p:nvSpPr>
                    <p:cNvPr id="83" name="Shape 141"/>
                    <p:cNvSpPr/>
                    <p:nvPr/>
                  </p:nvSpPr>
                  <p:spPr>
                    <a:xfrm>
                      <a:off x="9886176" y="6365512"/>
                      <a:ext cx="608709" cy="1"/>
                    </a:xfrm>
                    <a:prstGeom prst="line">
                      <a:avLst/>
                    </a:prstGeom>
                    <a:ln w="25400">
                      <a:solidFill>
                        <a:srgbClr val="92D050"/>
                      </a:solidFill>
                      <a:miter lim="400000"/>
                    </a:ln>
                  </p:spPr>
                  <p:txBody>
                    <a:bodyPr lIns="50800" tIns="50800" rIns="50800" bIns="50800" anchor="ctr"/>
                    <a:lstStyle/>
                    <a:p>
                      <a:pPr>
                        <a:defRPr sz="2400"/>
                      </a:pPr>
                      <a:endParaRPr/>
                    </a:p>
                  </p:txBody>
                </p:sp>
                <p:sp>
                  <p:nvSpPr>
                    <p:cNvPr id="84" name="Shape 142"/>
                    <p:cNvSpPr/>
                    <p:nvPr/>
                  </p:nvSpPr>
                  <p:spPr>
                    <a:xfrm>
                      <a:off x="9886176" y="6580848"/>
                      <a:ext cx="608709" cy="1"/>
                    </a:xfrm>
                    <a:prstGeom prst="line">
                      <a:avLst/>
                    </a:prstGeom>
                    <a:ln w="25400">
                      <a:solidFill>
                        <a:srgbClr val="92D050"/>
                      </a:solidFill>
                      <a:miter lim="400000"/>
                    </a:ln>
                  </p:spPr>
                  <p:txBody>
                    <a:bodyPr lIns="50800" tIns="50800" rIns="50800" bIns="50800" anchor="ctr"/>
                    <a:lstStyle/>
                    <a:p>
                      <a:pPr>
                        <a:defRPr sz="2400"/>
                      </a:pPr>
                      <a:endParaRPr/>
                    </a:p>
                  </p:txBody>
                </p:sp>
                <p:sp>
                  <p:nvSpPr>
                    <p:cNvPr id="85" name="Shape 145"/>
                    <p:cNvSpPr/>
                    <p:nvPr/>
                  </p:nvSpPr>
                  <p:spPr>
                    <a:xfrm>
                      <a:off x="10460160" y="6137013"/>
                      <a:ext cx="160499" cy="28725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defTabSz="457200">
                        <a:defRPr sz="1200">
                          <a:latin typeface="Times"/>
                          <a:ea typeface="Times"/>
                          <a:cs typeface="Times"/>
                          <a:sym typeface="Times"/>
                        </a:defRPr>
                      </a:lvl1pPr>
                    </a:lstStyle>
                    <a:p>
                      <a:r>
                        <a:rPr dirty="0">
                          <a:solidFill>
                            <a:srgbClr val="92D050"/>
                          </a:solidFill>
                        </a:rPr>
                        <a:t>√</a:t>
                      </a:r>
                    </a:p>
                  </p:txBody>
                </p:sp>
              </p:grpSp>
            </p:grpSp>
          </p:grpSp>
          <p:sp>
            <p:nvSpPr>
              <p:cNvPr id="75" name="Shape 119"/>
              <p:cNvSpPr txBox="1">
                <a:spLocks/>
              </p:cNvSpPr>
              <p:nvPr/>
            </p:nvSpPr>
            <p:spPr>
              <a:xfrm>
                <a:off x="9346344" y="4899991"/>
                <a:ext cx="2226180" cy="532706"/>
              </a:xfrm>
              <a:prstGeom prst="rect">
                <a:avLst/>
              </a:prstGeom>
            </p:spPr>
            <p:txBody>
              <a:bodyPr vert="horz" lIns="91440" tIns="45720" rIns="91440" bIns="45720" rtlCol="0">
                <a:normAutofit/>
              </a:bodyPr>
              <a:lstStyle>
                <a:lvl1pPr marL="439615" indent="-439615" defTabSz="825500" eaLnBrk="1" hangingPunct="1">
                  <a:spcBef>
                    <a:spcPts val="5200"/>
                  </a:spcBef>
                  <a:buSzPct val="75000"/>
                  <a:buChar char="•"/>
                  <a:defRPr sz="3600">
                    <a:latin typeface="+mn-lt"/>
                    <a:ea typeface="+mn-ea"/>
                    <a:cs typeface="+mn-cs"/>
                    <a:sym typeface="Helvetica Light"/>
                  </a:defRPr>
                </a:lvl1pPr>
                <a:lvl2pPr marL="1074615" indent="-439615" defTabSz="825500" eaLnBrk="1" hangingPunct="1">
                  <a:spcBef>
                    <a:spcPts val="5200"/>
                  </a:spcBef>
                  <a:buSzPct val="75000"/>
                  <a:buChar char="•"/>
                  <a:defRPr sz="3600">
                    <a:latin typeface="+mn-lt"/>
                    <a:ea typeface="+mn-ea"/>
                    <a:cs typeface="+mn-cs"/>
                    <a:sym typeface="Helvetica Light"/>
                  </a:defRPr>
                </a:lvl2pPr>
                <a:lvl3pPr marL="1709615" indent="-439615" defTabSz="825500" eaLnBrk="1" hangingPunct="1">
                  <a:spcBef>
                    <a:spcPts val="5200"/>
                  </a:spcBef>
                  <a:buSzPct val="75000"/>
                  <a:buChar char="•"/>
                  <a:defRPr sz="3600">
                    <a:latin typeface="+mn-lt"/>
                    <a:ea typeface="+mn-ea"/>
                    <a:cs typeface="+mn-cs"/>
                    <a:sym typeface="Helvetica Light"/>
                  </a:defRPr>
                </a:lvl3pPr>
                <a:lvl4pPr marL="2344615" indent="-439615" defTabSz="825500" eaLnBrk="1" hangingPunct="1">
                  <a:spcBef>
                    <a:spcPts val="5200"/>
                  </a:spcBef>
                  <a:buSzPct val="75000"/>
                  <a:buChar char="•"/>
                  <a:defRPr sz="3600">
                    <a:latin typeface="+mn-lt"/>
                    <a:ea typeface="+mn-ea"/>
                    <a:cs typeface="+mn-cs"/>
                    <a:sym typeface="Helvetica Light"/>
                  </a:defRPr>
                </a:lvl4pPr>
                <a:lvl5pPr marL="2979615" indent="-439615" defTabSz="825500" eaLnBrk="1" hangingPunct="1">
                  <a:spcBef>
                    <a:spcPts val="5200"/>
                  </a:spcBef>
                  <a:buSzPct val="75000"/>
                  <a:buChar char="•"/>
                  <a:defRPr sz="3600">
                    <a:latin typeface="+mn-lt"/>
                    <a:ea typeface="+mn-ea"/>
                    <a:cs typeface="+mn-cs"/>
                    <a:sym typeface="Helvetica Light"/>
                  </a:defRPr>
                </a:lvl5pPr>
                <a:lvl6pPr marL="3614615" indent="-439615" defTabSz="825500" eaLnBrk="1" hangingPunct="1">
                  <a:spcBef>
                    <a:spcPts val="5200"/>
                  </a:spcBef>
                  <a:buSzPct val="75000"/>
                  <a:buChar char="•"/>
                  <a:defRPr sz="3600">
                    <a:latin typeface="+mn-lt"/>
                    <a:ea typeface="+mn-ea"/>
                    <a:cs typeface="+mn-cs"/>
                    <a:sym typeface="Helvetica Light"/>
                  </a:defRPr>
                </a:lvl6pPr>
                <a:lvl7pPr marL="4249615" indent="-439615" defTabSz="825500" eaLnBrk="1" hangingPunct="1">
                  <a:spcBef>
                    <a:spcPts val="5200"/>
                  </a:spcBef>
                  <a:buSzPct val="75000"/>
                  <a:buChar char="•"/>
                  <a:defRPr sz="3600">
                    <a:latin typeface="+mn-lt"/>
                    <a:ea typeface="+mn-ea"/>
                    <a:cs typeface="+mn-cs"/>
                    <a:sym typeface="Helvetica Light"/>
                  </a:defRPr>
                </a:lvl7pPr>
                <a:lvl8pPr marL="4884615" indent="-439615" defTabSz="825500" eaLnBrk="1" hangingPunct="1">
                  <a:spcBef>
                    <a:spcPts val="5200"/>
                  </a:spcBef>
                  <a:buSzPct val="75000"/>
                  <a:buChar char="•"/>
                  <a:defRPr sz="3600">
                    <a:latin typeface="+mn-lt"/>
                    <a:ea typeface="+mn-ea"/>
                    <a:cs typeface="+mn-cs"/>
                    <a:sym typeface="Helvetica Light"/>
                  </a:defRPr>
                </a:lvl8pPr>
                <a:lvl9pPr marL="5519615" indent="-439615" defTabSz="825500" eaLnBrk="1" hangingPunct="1">
                  <a:spcBef>
                    <a:spcPts val="5200"/>
                  </a:spcBef>
                  <a:buSzPct val="75000"/>
                  <a:buChar char="•"/>
                  <a:defRPr sz="3600">
                    <a:latin typeface="+mn-lt"/>
                    <a:ea typeface="+mn-ea"/>
                    <a:cs typeface="+mn-cs"/>
                    <a:sym typeface="Helvetica Light"/>
                  </a:defRPr>
                </a:lvl9pPr>
              </a:lstStyle>
              <a:p>
                <a:pPr marL="1905000" lvl="3" indent="-1905000">
                  <a:buNone/>
                  <a:defRPr sz="2000">
                    <a:latin typeface="Arial"/>
                    <a:ea typeface="Arial"/>
                    <a:cs typeface="Arial"/>
                    <a:sym typeface="Arial"/>
                  </a:defRPr>
                </a:pPr>
                <a:r>
                  <a:rPr lang="en-ZA" sz="2800" dirty="0">
                    <a:latin typeface="Arial"/>
                    <a:ea typeface="Arial"/>
                    <a:cs typeface="Arial"/>
                    <a:sym typeface="Arial"/>
                  </a:rPr>
                  <a:t>Government</a:t>
                </a:r>
                <a:endParaRPr lang="en-ZA" sz="1600" dirty="0">
                  <a:latin typeface="Arial"/>
                  <a:ea typeface="Arial"/>
                  <a:cs typeface="Arial"/>
                  <a:sym typeface="Arial"/>
                </a:endParaRPr>
              </a:p>
            </p:txBody>
          </p:sp>
        </p:grpSp>
        <p:cxnSp>
          <p:nvCxnSpPr>
            <p:cNvPr id="72" name="Straight Connector 71"/>
            <p:cNvCxnSpPr/>
            <p:nvPr/>
          </p:nvCxnSpPr>
          <p:spPr>
            <a:xfrm>
              <a:off x="9665634" y="2593840"/>
              <a:ext cx="2088000" cy="0"/>
            </a:xfrm>
            <a:prstGeom prst="line">
              <a:avLst/>
            </a:prstGeom>
            <a:ln w="7620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grpSp>
      <p:sp>
        <p:nvSpPr>
          <p:cNvPr id="102" name="Shape 204"/>
          <p:cNvSpPr/>
          <p:nvPr/>
        </p:nvSpPr>
        <p:spPr>
          <a:xfrm>
            <a:off x="338463" y="4149932"/>
            <a:ext cx="4090022" cy="1395254"/>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marL="246944" indent="-246944" algn="l">
              <a:buSzPct val="75000"/>
              <a:buChar char="*"/>
              <a:defRPr sz="2000"/>
            </a:pPr>
            <a:r>
              <a:rPr sz="2800" dirty="0"/>
              <a:t>Improved timing</a:t>
            </a:r>
          </a:p>
          <a:p>
            <a:pPr marL="246944" indent="-246944" algn="l">
              <a:buSzPct val="75000"/>
              <a:buChar char="*"/>
              <a:defRPr sz="2000"/>
            </a:pPr>
            <a:r>
              <a:rPr sz="2800" dirty="0"/>
              <a:t>Trip planning</a:t>
            </a:r>
          </a:p>
          <a:p>
            <a:pPr marL="246944" indent="-246944" algn="l">
              <a:buSzPct val="75000"/>
              <a:buChar char="*"/>
              <a:defRPr sz="2000"/>
            </a:pPr>
            <a:r>
              <a:rPr sz="2800" dirty="0"/>
              <a:t>Manageable wait times</a:t>
            </a:r>
          </a:p>
        </p:txBody>
      </p:sp>
      <p:grpSp>
        <p:nvGrpSpPr>
          <p:cNvPr id="107" name="Group 106"/>
          <p:cNvGrpSpPr/>
          <p:nvPr/>
        </p:nvGrpSpPr>
        <p:grpSpPr>
          <a:xfrm>
            <a:off x="2037882" y="5979243"/>
            <a:ext cx="3438267" cy="2921553"/>
            <a:chOff x="2386885" y="6096969"/>
            <a:chExt cx="3438267" cy="2921553"/>
          </a:xfrm>
        </p:grpSpPr>
        <p:grpSp>
          <p:nvGrpSpPr>
            <p:cNvPr id="96" name="Group 95"/>
            <p:cNvGrpSpPr/>
            <p:nvPr/>
          </p:nvGrpSpPr>
          <p:grpSpPr>
            <a:xfrm>
              <a:off x="3061401" y="6096969"/>
              <a:ext cx="1758275" cy="1822854"/>
              <a:chOff x="3061401" y="6096969"/>
              <a:chExt cx="1758275" cy="1822854"/>
            </a:xfrm>
          </p:grpSpPr>
          <p:grpSp>
            <p:nvGrpSpPr>
              <p:cNvPr id="97" name="Group 96"/>
              <p:cNvGrpSpPr/>
              <p:nvPr/>
            </p:nvGrpSpPr>
            <p:grpSpPr>
              <a:xfrm>
                <a:off x="3061401" y="6096969"/>
                <a:ext cx="1758275" cy="1822854"/>
                <a:chOff x="3618728" y="5038063"/>
                <a:chExt cx="1758275" cy="1822854"/>
              </a:xfrm>
            </p:grpSpPr>
            <p:sp>
              <p:nvSpPr>
                <p:cNvPr id="100" name="Shape 131"/>
                <p:cNvSpPr/>
                <p:nvPr/>
              </p:nvSpPr>
              <p:spPr>
                <a:xfrm>
                  <a:off x="3618728" y="6019661"/>
                  <a:ext cx="1758275" cy="84125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b="1">
                      <a:latin typeface="Helvetica"/>
                      <a:ea typeface="Helvetica"/>
                      <a:cs typeface="Helvetica"/>
                      <a:sym typeface="Helvetica"/>
                    </a:defRPr>
                  </a:lvl1pPr>
                </a:lstStyle>
                <a:p>
                  <a:r>
                    <a:rPr sz="4800" dirty="0">
                      <a:solidFill>
                        <a:srgbClr val="92D050"/>
                      </a:solidFill>
                    </a:rPr>
                    <a:t>$$$</a:t>
                  </a:r>
                </a:p>
              </p:txBody>
            </p:sp>
            <p:sp>
              <p:nvSpPr>
                <p:cNvPr id="101" name="Shape 119"/>
                <p:cNvSpPr txBox="1">
                  <a:spLocks/>
                </p:cNvSpPr>
                <p:nvPr/>
              </p:nvSpPr>
              <p:spPr>
                <a:xfrm>
                  <a:off x="3655683" y="5038063"/>
                  <a:ext cx="1585713" cy="459619"/>
                </a:xfrm>
                <a:prstGeom prst="rect">
                  <a:avLst/>
                </a:prstGeom>
              </p:spPr>
              <p:txBody>
                <a:bodyPr vert="horz" lIns="91440" tIns="45720" rIns="91440" bIns="45720" rtlCol="0">
                  <a:noAutofit/>
                </a:bodyPr>
                <a:lstStyle>
                  <a:lvl1pPr marL="439615" indent="-439615" defTabSz="825500" eaLnBrk="1" hangingPunct="1">
                    <a:spcBef>
                      <a:spcPts val="5200"/>
                    </a:spcBef>
                    <a:buSzPct val="75000"/>
                    <a:buChar char="•"/>
                    <a:defRPr sz="3600">
                      <a:latin typeface="+mn-lt"/>
                      <a:ea typeface="+mn-ea"/>
                      <a:cs typeface="+mn-cs"/>
                      <a:sym typeface="Helvetica Light"/>
                    </a:defRPr>
                  </a:lvl1pPr>
                  <a:lvl2pPr marL="1074615" indent="-439615" defTabSz="825500" eaLnBrk="1" hangingPunct="1">
                    <a:spcBef>
                      <a:spcPts val="5200"/>
                    </a:spcBef>
                    <a:buSzPct val="75000"/>
                    <a:buChar char="•"/>
                    <a:defRPr sz="3600">
                      <a:latin typeface="+mn-lt"/>
                      <a:ea typeface="+mn-ea"/>
                      <a:cs typeface="+mn-cs"/>
                      <a:sym typeface="Helvetica Light"/>
                    </a:defRPr>
                  </a:lvl2pPr>
                  <a:lvl3pPr marL="1709615" indent="-439615" defTabSz="825500" eaLnBrk="1" hangingPunct="1">
                    <a:spcBef>
                      <a:spcPts val="5200"/>
                    </a:spcBef>
                    <a:buSzPct val="75000"/>
                    <a:buChar char="•"/>
                    <a:defRPr sz="3600">
                      <a:latin typeface="+mn-lt"/>
                      <a:ea typeface="+mn-ea"/>
                      <a:cs typeface="+mn-cs"/>
                      <a:sym typeface="Helvetica Light"/>
                    </a:defRPr>
                  </a:lvl3pPr>
                  <a:lvl4pPr marL="2344615" indent="-439615" defTabSz="825500" eaLnBrk="1" hangingPunct="1">
                    <a:spcBef>
                      <a:spcPts val="5200"/>
                    </a:spcBef>
                    <a:buSzPct val="75000"/>
                    <a:buChar char="•"/>
                    <a:defRPr sz="3600">
                      <a:latin typeface="+mn-lt"/>
                      <a:ea typeface="+mn-ea"/>
                      <a:cs typeface="+mn-cs"/>
                      <a:sym typeface="Helvetica Light"/>
                    </a:defRPr>
                  </a:lvl4pPr>
                  <a:lvl5pPr marL="2979615" indent="-439615" defTabSz="825500" eaLnBrk="1" hangingPunct="1">
                    <a:spcBef>
                      <a:spcPts val="5200"/>
                    </a:spcBef>
                    <a:buSzPct val="75000"/>
                    <a:buChar char="•"/>
                    <a:defRPr sz="3600">
                      <a:latin typeface="+mn-lt"/>
                      <a:ea typeface="+mn-ea"/>
                      <a:cs typeface="+mn-cs"/>
                      <a:sym typeface="Helvetica Light"/>
                    </a:defRPr>
                  </a:lvl5pPr>
                  <a:lvl6pPr marL="3614615" indent="-439615" defTabSz="825500" eaLnBrk="1" hangingPunct="1">
                    <a:spcBef>
                      <a:spcPts val="5200"/>
                    </a:spcBef>
                    <a:buSzPct val="75000"/>
                    <a:buChar char="•"/>
                    <a:defRPr sz="3600">
                      <a:latin typeface="+mn-lt"/>
                      <a:ea typeface="+mn-ea"/>
                      <a:cs typeface="+mn-cs"/>
                      <a:sym typeface="Helvetica Light"/>
                    </a:defRPr>
                  </a:lvl6pPr>
                  <a:lvl7pPr marL="4249615" indent="-439615" defTabSz="825500" eaLnBrk="1" hangingPunct="1">
                    <a:spcBef>
                      <a:spcPts val="5200"/>
                    </a:spcBef>
                    <a:buSzPct val="75000"/>
                    <a:buChar char="•"/>
                    <a:defRPr sz="3600">
                      <a:latin typeface="+mn-lt"/>
                      <a:ea typeface="+mn-ea"/>
                      <a:cs typeface="+mn-cs"/>
                      <a:sym typeface="Helvetica Light"/>
                    </a:defRPr>
                  </a:lvl7pPr>
                  <a:lvl8pPr marL="4884615" indent="-439615" defTabSz="825500" eaLnBrk="1" hangingPunct="1">
                    <a:spcBef>
                      <a:spcPts val="5200"/>
                    </a:spcBef>
                    <a:buSzPct val="75000"/>
                    <a:buChar char="•"/>
                    <a:defRPr sz="3600">
                      <a:latin typeface="+mn-lt"/>
                      <a:ea typeface="+mn-ea"/>
                      <a:cs typeface="+mn-cs"/>
                      <a:sym typeface="Helvetica Light"/>
                    </a:defRPr>
                  </a:lvl8pPr>
                  <a:lvl9pPr marL="5519615" indent="-439615" defTabSz="825500" eaLnBrk="1" hangingPunct="1">
                    <a:spcBef>
                      <a:spcPts val="5200"/>
                    </a:spcBef>
                    <a:buSzPct val="75000"/>
                    <a:buChar char="•"/>
                    <a:defRPr sz="3600">
                      <a:latin typeface="+mn-lt"/>
                      <a:ea typeface="+mn-ea"/>
                      <a:cs typeface="+mn-cs"/>
                      <a:sym typeface="Helvetica Light"/>
                    </a:defRPr>
                  </a:lvl9pPr>
                </a:lstStyle>
                <a:p>
                  <a:pPr marL="1905000" lvl="3" indent="-1905000">
                    <a:buNone/>
                    <a:defRPr sz="2000">
                      <a:latin typeface="Arial"/>
                      <a:ea typeface="Arial"/>
                      <a:cs typeface="Arial"/>
                      <a:sym typeface="Arial"/>
                    </a:defRPr>
                  </a:pPr>
                  <a:r>
                    <a:rPr lang="en-ZA" sz="2800" dirty="0">
                      <a:latin typeface="Arial"/>
                      <a:ea typeface="Arial"/>
                      <a:cs typeface="Arial"/>
                      <a:sym typeface="Arial"/>
                    </a:rPr>
                    <a:t>Owners</a:t>
                  </a:r>
                </a:p>
              </p:txBody>
            </p:sp>
          </p:grpSp>
          <p:cxnSp>
            <p:nvCxnSpPr>
              <p:cNvPr id="98" name="Straight Connector 97"/>
              <p:cNvCxnSpPr/>
              <p:nvPr/>
            </p:nvCxnSpPr>
            <p:spPr>
              <a:xfrm>
                <a:off x="3283834" y="6675857"/>
                <a:ext cx="1260000" cy="0"/>
              </a:xfrm>
              <a:prstGeom prst="line">
                <a:avLst/>
              </a:prstGeom>
              <a:ln w="7620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grpSp>
        <p:sp>
          <p:nvSpPr>
            <p:cNvPr id="103" name="Shape 221"/>
            <p:cNvSpPr/>
            <p:nvPr/>
          </p:nvSpPr>
          <p:spPr>
            <a:xfrm>
              <a:off x="2386885" y="8054155"/>
              <a:ext cx="3438267" cy="964367"/>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marL="246944" indent="-246944" algn="l">
                <a:buSzPct val="75000"/>
                <a:buChar char="*"/>
                <a:defRPr sz="2000"/>
              </a:pPr>
              <a:r>
                <a:rPr sz="2800" dirty="0"/>
                <a:t>Better performance</a:t>
              </a:r>
            </a:p>
            <a:p>
              <a:pPr marL="246944" indent="-246944" algn="l">
                <a:buSzPct val="75000"/>
                <a:buChar char="*"/>
                <a:defRPr sz="2000"/>
              </a:pPr>
              <a:r>
                <a:rPr sz="2800" dirty="0"/>
                <a:t>More efficiency</a:t>
              </a:r>
            </a:p>
          </p:txBody>
        </p:sp>
      </p:grpSp>
      <p:grpSp>
        <p:nvGrpSpPr>
          <p:cNvPr id="106" name="Group 105"/>
          <p:cNvGrpSpPr/>
          <p:nvPr/>
        </p:nvGrpSpPr>
        <p:grpSpPr>
          <a:xfrm>
            <a:off x="6604031" y="6045939"/>
            <a:ext cx="5002439" cy="3123307"/>
            <a:chOff x="6376592" y="6080974"/>
            <a:chExt cx="5002439" cy="3123307"/>
          </a:xfrm>
        </p:grpSpPr>
        <p:grpSp>
          <p:nvGrpSpPr>
            <p:cNvPr id="86" name="Group 85"/>
            <p:cNvGrpSpPr/>
            <p:nvPr/>
          </p:nvGrpSpPr>
          <p:grpSpPr>
            <a:xfrm>
              <a:off x="6622349" y="6080974"/>
              <a:ext cx="2482902" cy="1972815"/>
              <a:chOff x="6622349" y="6080974"/>
              <a:chExt cx="2482902" cy="1972815"/>
            </a:xfrm>
          </p:grpSpPr>
          <p:grpSp>
            <p:nvGrpSpPr>
              <p:cNvPr id="87" name="Group 86"/>
              <p:cNvGrpSpPr/>
              <p:nvPr/>
            </p:nvGrpSpPr>
            <p:grpSpPr>
              <a:xfrm>
                <a:off x="6622349" y="6080974"/>
                <a:ext cx="2482902" cy="1972815"/>
                <a:chOff x="5964991" y="5113783"/>
                <a:chExt cx="2482902" cy="1972815"/>
              </a:xfrm>
            </p:grpSpPr>
            <p:grpSp>
              <p:nvGrpSpPr>
                <p:cNvPr id="90" name="Group 89"/>
                <p:cNvGrpSpPr/>
                <p:nvPr/>
              </p:nvGrpSpPr>
              <p:grpSpPr>
                <a:xfrm>
                  <a:off x="6924252" y="5840631"/>
                  <a:ext cx="1179711" cy="1245967"/>
                  <a:chOff x="7175825" y="5840631"/>
                  <a:chExt cx="1009544" cy="1245967"/>
                </a:xfrm>
              </p:grpSpPr>
              <p:sp>
                <p:nvSpPr>
                  <p:cNvPr id="92" name="Shape 128"/>
                  <p:cNvSpPr/>
                  <p:nvPr/>
                </p:nvSpPr>
                <p:spPr>
                  <a:xfrm>
                    <a:off x="7175825" y="6518277"/>
                    <a:ext cx="1009544" cy="1"/>
                  </a:xfrm>
                  <a:prstGeom prst="line">
                    <a:avLst/>
                  </a:prstGeom>
                  <a:ln w="57150" cap="rnd">
                    <a:solidFill>
                      <a:srgbClr val="92D050"/>
                    </a:solidFill>
                    <a:custDash>
                      <a:ds d="100000" sp="200000"/>
                    </a:custDash>
                    <a:miter lim="400000"/>
                  </a:ln>
                </p:spPr>
                <p:txBody>
                  <a:bodyPr lIns="50800" tIns="50800" rIns="50800" bIns="50800" anchor="ctr"/>
                  <a:lstStyle/>
                  <a:p>
                    <a:pPr>
                      <a:defRPr sz="2400"/>
                    </a:pPr>
                    <a:endParaRPr/>
                  </a:p>
                </p:txBody>
              </p:sp>
              <p:sp>
                <p:nvSpPr>
                  <p:cNvPr id="93" name="Shape 129"/>
                  <p:cNvSpPr/>
                  <p:nvPr/>
                </p:nvSpPr>
                <p:spPr>
                  <a:xfrm flipV="1">
                    <a:off x="7284812" y="6486047"/>
                    <a:ext cx="1" cy="600551"/>
                  </a:xfrm>
                  <a:prstGeom prst="line">
                    <a:avLst/>
                  </a:prstGeom>
                  <a:ln w="57150" cap="rnd">
                    <a:solidFill>
                      <a:srgbClr val="92D050"/>
                    </a:solidFill>
                    <a:custDash>
                      <a:ds d="100000" sp="200000"/>
                    </a:custDash>
                    <a:miter lim="400000"/>
                  </a:ln>
                </p:spPr>
                <p:txBody>
                  <a:bodyPr lIns="50800" tIns="50800" rIns="50800" bIns="50800" anchor="ctr"/>
                  <a:lstStyle/>
                  <a:p>
                    <a:pPr>
                      <a:defRPr sz="2400"/>
                    </a:pPr>
                    <a:endParaRPr/>
                  </a:p>
                </p:txBody>
              </p:sp>
              <p:sp>
                <p:nvSpPr>
                  <p:cNvPr id="94" name="Shape 132"/>
                  <p:cNvSpPr/>
                  <p:nvPr/>
                </p:nvSpPr>
                <p:spPr>
                  <a:xfrm flipV="1">
                    <a:off x="8087303" y="5840631"/>
                    <a:ext cx="0" cy="709876"/>
                  </a:xfrm>
                  <a:prstGeom prst="line">
                    <a:avLst/>
                  </a:prstGeom>
                  <a:ln w="57150" cap="rnd">
                    <a:solidFill>
                      <a:srgbClr val="92D050"/>
                    </a:solidFill>
                    <a:custDash>
                      <a:ds d="100000" sp="200000"/>
                    </a:custDash>
                    <a:miter lim="400000"/>
                    <a:tailEnd type="triangle"/>
                  </a:ln>
                </p:spPr>
                <p:txBody>
                  <a:bodyPr lIns="50800" tIns="50800" rIns="50800" bIns="50800" anchor="ctr"/>
                  <a:lstStyle/>
                  <a:p>
                    <a:pPr>
                      <a:defRPr sz="2400"/>
                    </a:pPr>
                    <a:endParaRPr/>
                  </a:p>
                </p:txBody>
              </p:sp>
              <p:sp>
                <p:nvSpPr>
                  <p:cNvPr id="95" name="Shape 133"/>
                  <p:cNvSpPr/>
                  <p:nvPr/>
                </p:nvSpPr>
                <p:spPr>
                  <a:xfrm flipV="1">
                    <a:off x="7745962" y="6030678"/>
                    <a:ext cx="1" cy="948257"/>
                  </a:xfrm>
                  <a:prstGeom prst="line">
                    <a:avLst/>
                  </a:prstGeom>
                  <a:ln w="57150" cap="rnd">
                    <a:solidFill>
                      <a:srgbClr val="92D050"/>
                    </a:solidFill>
                    <a:custDash>
                      <a:ds d="100000" sp="200000"/>
                    </a:custDash>
                    <a:miter lim="400000"/>
                    <a:tailEnd type="triangle"/>
                  </a:ln>
                </p:spPr>
                <p:txBody>
                  <a:bodyPr lIns="50800" tIns="50800" rIns="50800" bIns="50800" anchor="ctr"/>
                  <a:lstStyle/>
                  <a:p>
                    <a:pPr>
                      <a:defRPr sz="2400"/>
                    </a:pPr>
                    <a:endParaRPr/>
                  </a:p>
                </p:txBody>
              </p:sp>
            </p:grpSp>
            <p:sp>
              <p:nvSpPr>
                <p:cNvPr id="91" name="Shape 119"/>
                <p:cNvSpPr txBox="1">
                  <a:spLocks/>
                </p:cNvSpPr>
                <p:nvPr/>
              </p:nvSpPr>
              <p:spPr>
                <a:xfrm>
                  <a:off x="5964991" y="5113783"/>
                  <a:ext cx="2482902" cy="452525"/>
                </a:xfrm>
                <a:prstGeom prst="rect">
                  <a:avLst/>
                </a:prstGeom>
              </p:spPr>
              <p:txBody>
                <a:bodyPr vert="horz" lIns="91440" tIns="45720" rIns="91440" bIns="45720" rtlCol="0">
                  <a:noAutofit/>
                </a:bodyPr>
                <a:lstStyle>
                  <a:lvl1pPr marL="439615" indent="-439615" defTabSz="825500" eaLnBrk="1" hangingPunct="1">
                    <a:spcBef>
                      <a:spcPts val="5200"/>
                    </a:spcBef>
                    <a:buSzPct val="75000"/>
                    <a:buChar char="•"/>
                    <a:defRPr sz="3600">
                      <a:latin typeface="+mn-lt"/>
                      <a:ea typeface="+mn-ea"/>
                      <a:cs typeface="+mn-cs"/>
                      <a:sym typeface="Helvetica Light"/>
                    </a:defRPr>
                  </a:lvl1pPr>
                  <a:lvl2pPr marL="1074615" indent="-439615" defTabSz="825500" eaLnBrk="1" hangingPunct="1">
                    <a:spcBef>
                      <a:spcPts val="5200"/>
                    </a:spcBef>
                    <a:buSzPct val="75000"/>
                    <a:buChar char="•"/>
                    <a:defRPr sz="3600">
                      <a:latin typeface="+mn-lt"/>
                      <a:ea typeface="+mn-ea"/>
                      <a:cs typeface="+mn-cs"/>
                      <a:sym typeface="Helvetica Light"/>
                    </a:defRPr>
                  </a:lvl2pPr>
                  <a:lvl3pPr marL="1709615" indent="-439615" defTabSz="825500" eaLnBrk="1" hangingPunct="1">
                    <a:spcBef>
                      <a:spcPts val="5200"/>
                    </a:spcBef>
                    <a:buSzPct val="75000"/>
                    <a:buChar char="•"/>
                    <a:defRPr sz="3600">
                      <a:latin typeface="+mn-lt"/>
                      <a:ea typeface="+mn-ea"/>
                      <a:cs typeface="+mn-cs"/>
                      <a:sym typeface="Helvetica Light"/>
                    </a:defRPr>
                  </a:lvl3pPr>
                  <a:lvl4pPr marL="2344615" indent="-439615" defTabSz="825500" eaLnBrk="1" hangingPunct="1">
                    <a:spcBef>
                      <a:spcPts val="5200"/>
                    </a:spcBef>
                    <a:buSzPct val="75000"/>
                    <a:buChar char="•"/>
                    <a:defRPr sz="3600">
                      <a:latin typeface="+mn-lt"/>
                      <a:ea typeface="+mn-ea"/>
                      <a:cs typeface="+mn-cs"/>
                      <a:sym typeface="Helvetica Light"/>
                    </a:defRPr>
                  </a:lvl4pPr>
                  <a:lvl5pPr marL="2979615" indent="-439615" defTabSz="825500" eaLnBrk="1" hangingPunct="1">
                    <a:spcBef>
                      <a:spcPts val="5200"/>
                    </a:spcBef>
                    <a:buSzPct val="75000"/>
                    <a:buChar char="•"/>
                    <a:defRPr sz="3600">
                      <a:latin typeface="+mn-lt"/>
                      <a:ea typeface="+mn-ea"/>
                      <a:cs typeface="+mn-cs"/>
                      <a:sym typeface="Helvetica Light"/>
                    </a:defRPr>
                  </a:lvl5pPr>
                  <a:lvl6pPr marL="3614615" indent="-439615" defTabSz="825500" eaLnBrk="1" hangingPunct="1">
                    <a:spcBef>
                      <a:spcPts val="5200"/>
                    </a:spcBef>
                    <a:buSzPct val="75000"/>
                    <a:buChar char="•"/>
                    <a:defRPr sz="3600">
                      <a:latin typeface="+mn-lt"/>
                      <a:ea typeface="+mn-ea"/>
                      <a:cs typeface="+mn-cs"/>
                      <a:sym typeface="Helvetica Light"/>
                    </a:defRPr>
                  </a:lvl6pPr>
                  <a:lvl7pPr marL="4249615" indent="-439615" defTabSz="825500" eaLnBrk="1" hangingPunct="1">
                    <a:spcBef>
                      <a:spcPts val="5200"/>
                    </a:spcBef>
                    <a:buSzPct val="75000"/>
                    <a:buChar char="•"/>
                    <a:defRPr sz="3600">
                      <a:latin typeface="+mn-lt"/>
                      <a:ea typeface="+mn-ea"/>
                      <a:cs typeface="+mn-cs"/>
                      <a:sym typeface="Helvetica Light"/>
                    </a:defRPr>
                  </a:lvl7pPr>
                  <a:lvl8pPr marL="4884615" indent="-439615" defTabSz="825500" eaLnBrk="1" hangingPunct="1">
                    <a:spcBef>
                      <a:spcPts val="5200"/>
                    </a:spcBef>
                    <a:buSzPct val="75000"/>
                    <a:buChar char="•"/>
                    <a:defRPr sz="3600">
                      <a:latin typeface="+mn-lt"/>
                      <a:ea typeface="+mn-ea"/>
                      <a:cs typeface="+mn-cs"/>
                      <a:sym typeface="Helvetica Light"/>
                    </a:defRPr>
                  </a:lvl8pPr>
                  <a:lvl9pPr marL="5519615" indent="-439615" defTabSz="825500" eaLnBrk="1" hangingPunct="1">
                    <a:spcBef>
                      <a:spcPts val="5200"/>
                    </a:spcBef>
                    <a:buSzPct val="75000"/>
                    <a:buChar char="•"/>
                    <a:defRPr sz="3600">
                      <a:latin typeface="+mn-lt"/>
                      <a:ea typeface="+mn-ea"/>
                      <a:cs typeface="+mn-cs"/>
                      <a:sym typeface="Helvetica Light"/>
                    </a:defRPr>
                  </a:lvl9pPr>
                </a:lstStyle>
                <a:p>
                  <a:pPr marL="1905000" lvl="3" indent="-1905000">
                    <a:buNone/>
                    <a:defRPr sz="2000">
                      <a:latin typeface="Arial"/>
                      <a:ea typeface="Arial"/>
                      <a:cs typeface="Arial"/>
                      <a:sym typeface="Arial"/>
                    </a:defRPr>
                  </a:pPr>
                  <a:r>
                    <a:rPr lang="en-ZA" sz="2800" dirty="0">
                      <a:latin typeface="Arial"/>
                      <a:ea typeface="Arial"/>
                      <a:cs typeface="Arial"/>
                      <a:sym typeface="Arial"/>
                    </a:rPr>
                    <a:t>Associations</a:t>
                  </a:r>
                </a:p>
              </p:txBody>
            </p:sp>
          </p:grpSp>
          <p:cxnSp>
            <p:nvCxnSpPr>
              <p:cNvPr id="88" name="Straight Connector 87"/>
              <p:cNvCxnSpPr/>
              <p:nvPr/>
            </p:nvCxnSpPr>
            <p:spPr>
              <a:xfrm>
                <a:off x="6796608" y="6619199"/>
                <a:ext cx="2088000" cy="0"/>
              </a:xfrm>
              <a:prstGeom prst="line">
                <a:avLst/>
              </a:prstGeom>
              <a:ln w="7620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grpSp>
        <p:sp>
          <p:nvSpPr>
            <p:cNvPr id="104" name="Shape 222"/>
            <p:cNvSpPr/>
            <p:nvPr/>
          </p:nvSpPr>
          <p:spPr>
            <a:xfrm>
              <a:off x="6376592" y="8239914"/>
              <a:ext cx="5002439" cy="964367"/>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marL="246944" indent="-246944" algn="l">
                <a:buSzPct val="75000"/>
                <a:buChar char="*"/>
                <a:defRPr sz="2000"/>
              </a:pPr>
              <a:r>
                <a:rPr sz="2800" dirty="0"/>
                <a:t>Better coordination</a:t>
              </a:r>
            </a:p>
            <a:p>
              <a:pPr marL="246944" indent="-246944" algn="l">
                <a:buSzPct val="75000"/>
                <a:buChar char="*"/>
                <a:defRPr sz="2000"/>
              </a:pPr>
              <a:r>
                <a:rPr sz="2800" dirty="0"/>
                <a:t>Efficient allocation of routes</a:t>
              </a:r>
            </a:p>
          </p:txBody>
        </p:sp>
      </p:grpSp>
      <p:sp>
        <p:nvSpPr>
          <p:cNvPr id="105" name="Shape 223"/>
          <p:cNvSpPr/>
          <p:nvPr/>
        </p:nvSpPr>
        <p:spPr>
          <a:xfrm>
            <a:off x="8632196" y="4211446"/>
            <a:ext cx="4154875" cy="964367"/>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marL="246944" indent="-246944" algn="l">
              <a:buSzPct val="75000"/>
              <a:buChar char="*"/>
              <a:defRPr sz="2000"/>
            </a:pPr>
            <a:r>
              <a:rPr sz="2800" dirty="0"/>
              <a:t>Regulation enforcement</a:t>
            </a:r>
          </a:p>
          <a:p>
            <a:pPr marL="246944" indent="-246944" algn="l">
              <a:buSzPct val="75000"/>
              <a:buChar char="*"/>
              <a:defRPr sz="2000"/>
            </a:pPr>
            <a:r>
              <a:rPr lang="en-ZA" sz="2800" dirty="0"/>
              <a:t>Modal integration</a:t>
            </a:r>
            <a:endParaRPr sz="2800" dirty="0"/>
          </a:p>
        </p:txBody>
      </p:sp>
      <p:pic>
        <p:nvPicPr>
          <p:cNvPr id="108" name="Picture 107"/>
          <p:cNvPicPr>
            <a:picLocks noChangeAspect="1"/>
          </p:cNvPicPr>
          <p:nvPr/>
        </p:nvPicPr>
        <p:blipFill>
          <a:blip r:embed="rId3"/>
          <a:stretch>
            <a:fillRect/>
          </a:stretch>
        </p:blipFill>
        <p:spPr>
          <a:xfrm>
            <a:off x="4861754" y="2893629"/>
            <a:ext cx="2508750" cy="1800000"/>
          </a:xfrm>
          <a:prstGeom prst="rect">
            <a:avLst/>
          </a:prstGeom>
        </p:spPr>
      </p:pic>
    </p:spTree>
    <p:extLst>
      <p:ext uri="{BB962C8B-B14F-4D97-AF65-F5344CB8AC3E}">
        <p14:creationId xmlns:p14="http://schemas.microsoft.com/office/powerpoint/2010/main" val="1813484254"/>
      </p:ext>
    </p:extLst>
  </p:cSld>
  <p:clrMapOvr>
    <a:masterClrMapping/>
  </p:clrMapOvr>
  <p:transition spd="med"/>
</p:sld>
</file>

<file path=ppt/theme/theme1.xml><?xml version="1.0" encoding="utf-8"?>
<a:theme xmlns:a="http://schemas.openxmlformats.org/drawingml/2006/main" name="WCTR">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293DB"/>
        </a:solidFill>
        <a:ln w="3175" cap="flat">
          <a:noFill/>
          <a:miter lim="400000"/>
        </a:ln>
        <a:effectLst/>
      </a:spPr>
      <a:bodyPr rot="0" spcFirstLastPara="1" vertOverflow="overflow" horzOverflow="overflow" vert="horz" wrap="square" lIns="27093" tIns="27093" rIns="27093" bIns="27093"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Avenir Next"/>
            <a:ea typeface="Avenir Next"/>
            <a:cs typeface="Avenir Next"/>
            <a:sym typeface="Avenir N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Pr>
      <a:bodyPr rot="0" spcFirstLastPara="1" vertOverflow="overflow" horzOverflow="overflow" vert="horz" wrap="square" lIns="27093" tIns="27093" rIns="27093" bIns="27093"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WCTR" id="{975FA2BF-077D-4C96-BBFA-3DA21057878B}" vid="{3113FF92-E91B-4639-947F-106E70F528EC}"/>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293DB"/>
        </a:solidFill>
        <a:ln w="3175" cap="flat">
          <a:noFill/>
          <a:miter lim="400000"/>
        </a:ln>
        <a:effectLst/>
      </a:spPr>
      <a:bodyPr rot="0" spcFirstLastPara="1" vertOverflow="overflow" horzOverflow="overflow" vert="horz" wrap="square" lIns="27093" tIns="27093" rIns="27093" bIns="27093"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Avenir Next"/>
            <a:ea typeface="Avenir Next"/>
            <a:cs typeface="Avenir Next"/>
            <a:sym typeface="Avenir N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Pr>
      <a:bodyPr rot="0" spcFirstLastPara="1" vertOverflow="overflow" horzOverflow="overflow" vert="horz" wrap="square" lIns="27093" tIns="27093" rIns="27093" bIns="27093"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themeOverride>
</file>

<file path=docProps/app.xml><?xml version="1.0" encoding="utf-8"?>
<Properties xmlns="http://schemas.openxmlformats.org/officeDocument/2006/extended-properties" xmlns:vt="http://schemas.openxmlformats.org/officeDocument/2006/docPropsVTypes">
  <Template/>
  <TotalTime>2891</TotalTime>
  <Words>366</Words>
  <Application>Microsoft Office PowerPoint</Application>
  <PresentationFormat>Custom</PresentationFormat>
  <Paragraphs>112</Paragraphs>
  <Slides>10</Slides>
  <Notes>9</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10</vt:i4>
      </vt:variant>
    </vt:vector>
  </HeadingPairs>
  <TitlesOfParts>
    <vt:vector size="24" baseType="lpstr">
      <vt:lpstr>Arial</vt:lpstr>
      <vt:lpstr>Arial Narrow</vt:lpstr>
      <vt:lpstr>Avenir Next</vt:lpstr>
      <vt:lpstr>Calibri</vt:lpstr>
      <vt:lpstr>Cambria Math</vt:lpstr>
      <vt:lpstr>Century</vt:lpstr>
      <vt:lpstr>DIN Condensed</vt:lpstr>
      <vt:lpstr>Georgia</vt:lpstr>
      <vt:lpstr>Helvetica</vt:lpstr>
      <vt:lpstr>Helvetica Light</vt:lpstr>
      <vt:lpstr>Helvetica Neue</vt:lpstr>
      <vt:lpstr>Times</vt:lpstr>
      <vt:lpstr>Times New Roman</vt:lpstr>
      <vt:lpstr>WCTR</vt:lpstr>
      <vt:lpstr>PowerPoint Presentation</vt:lpstr>
      <vt:lpstr>SA Minibus taxi industry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01441118</dc:creator>
  <cp:lastModifiedBy>Tshepo Morailane</cp:lastModifiedBy>
  <cp:revision>293</cp:revision>
  <dcterms:modified xsi:type="dcterms:W3CDTF">2017-03-05T12:32:59Z</dcterms:modified>
</cp:coreProperties>
</file>