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16"/>
  </p:notesMasterIdLst>
  <p:handoutMasterIdLst>
    <p:handoutMasterId r:id="rId17"/>
  </p:handoutMasterIdLst>
  <p:sldIdLst>
    <p:sldId id="291" r:id="rId4"/>
    <p:sldId id="292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25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D2EF4438-6F3C-D540-B7B4-C56EC4C0AB1C}">
          <p14:sldIdLst>
            <p14:sldId id="291"/>
            <p14:sldId id="292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1035"/>
    <a:srgbClr val="F48439"/>
    <a:srgbClr val="E1E2E1"/>
    <a:srgbClr val="85959D"/>
    <a:srgbClr val="FF80A9"/>
    <a:srgbClr val="FFFC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73"/>
    <p:restoredTop sz="96138"/>
  </p:normalViewPr>
  <p:slideViewPr>
    <p:cSldViewPr snapToGrid="0" snapToObjects="1">
      <p:cViewPr varScale="1">
        <p:scale>
          <a:sx n="98" d="100"/>
          <a:sy n="98" d="100"/>
        </p:scale>
        <p:origin x="43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156E468-1F58-514A-9164-A1AEEF2C8C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D0ED8F-C384-D04D-9A0D-3A3DB0ACB7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00481-5513-AF42-9D4A-084C0D476138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46E924-86D2-2247-993E-851B70AF9E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6C6A69-18F9-B34A-A996-4BD8F36591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67FC0-CE23-9549-94ED-8A49678F3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54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E9CB9-3DFB-0441-B195-C7FCA77C6468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AA0EC-7BDD-6348-B828-6DB8DA67E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25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VT-grid-02.png" descr="VT-grid-02.png">
            <a:extLst>
              <a:ext uri="{FF2B5EF4-FFF2-40B4-BE49-F238E27FC236}">
                <a16:creationId xmlns:a16="http://schemas.microsoft.com/office/drawing/2014/main" id="{BE96ED31-4B80-4847-9792-3428782C80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0250" y="6071949"/>
            <a:ext cx="10600807" cy="685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pasted-image.pdf" descr="pasted-image.pdf">
            <a:extLst>
              <a:ext uri="{FF2B5EF4-FFF2-40B4-BE49-F238E27FC236}">
                <a16:creationId xmlns:a16="http://schemas.microsoft.com/office/drawing/2014/main" id="{2826151D-498D-FF47-8AEE-6A0F81D08A0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9260" y="1245187"/>
            <a:ext cx="169282" cy="169282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C720D5A3-7DCB-C649-B5EE-83605FFF2D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17640" y="1414469"/>
            <a:ext cx="10205884" cy="1757355"/>
          </a:xfrm>
        </p:spPr>
        <p:txBody>
          <a:bodyPr anchor="t">
            <a:normAutofit/>
          </a:bodyPr>
          <a:lstStyle>
            <a:lvl1pPr>
              <a:defRPr sz="4200" b="0" i="0">
                <a:solidFill>
                  <a:srgbClr val="70001E"/>
                </a:solidFill>
                <a:latin typeface="Acherus Grotesque Light" panose="02000505000000020004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680B7362-B0DD-6E46-A7A7-8A478A9D27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30387" y="3421736"/>
            <a:ext cx="8416271" cy="1069796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600"/>
              </a:spcAft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Acherus Grotesque Regular" panose="02000505000000020004" pitchFamily="2" charset="77"/>
              </a:defRPr>
            </a:lvl1pPr>
          </a:lstStyle>
          <a:p>
            <a:pPr lvl="0"/>
            <a:r>
              <a:rPr lang="en-US" dirty="0"/>
              <a:t>Author, Affiliation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211F4687-0111-2648-88BF-4343B867CF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71977" y="5811333"/>
            <a:ext cx="8416270" cy="260616"/>
          </a:xfrm>
        </p:spPr>
        <p:txBody>
          <a:bodyPr lIns="91440" rIns="91440" anchor="b">
            <a:no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Acherus Grotesque Regular" panose="02000505000000020004" pitchFamily="2" charset="77"/>
              </a:defRPr>
            </a:lvl1pPr>
          </a:lstStyle>
          <a:p>
            <a:pPr lvl="0"/>
            <a:r>
              <a:rPr lang="en-US" dirty="0"/>
              <a:t>Venue - Date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6578D4F-06B1-3D43-852E-857628CCCF5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677736" y="6136117"/>
            <a:ext cx="1217484" cy="237790"/>
          </a:xfrm>
          <a:prstGeom prst="rect">
            <a:avLst/>
          </a:prstGeom>
        </p:spPr>
      </p:pic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7B79576B-34A7-D74D-A770-EEE642CBE0B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71976" y="5132997"/>
            <a:ext cx="8416271" cy="619401"/>
          </a:xfrm>
        </p:spPr>
        <p:txBody>
          <a:bodyPr t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Crimson Text Roman" panose="02000503000000000000" pitchFamily="2" charset="0"/>
              </a:defRPr>
            </a:lvl1pPr>
          </a:lstStyle>
          <a:p>
            <a:pPr lvl="0"/>
            <a:r>
              <a:rPr lang="en-US" dirty="0"/>
              <a:t>Presenter Affiliation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Presenter Email</a:t>
            </a:r>
          </a:p>
          <a:p>
            <a:pPr lvl="0"/>
            <a:endParaRPr lang="en-US" dirty="0"/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F15DA24D-F6A0-0D41-9AFE-0E9B9CF8DC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71976" y="4790240"/>
            <a:ext cx="8416271" cy="342757"/>
          </a:xfrm>
        </p:spPr>
        <p:txBody>
          <a:bodyPr tIns="0" bIns="0" anchor="b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F96A2A"/>
                </a:solidFill>
                <a:latin typeface="Acherus Grotesque Regular" panose="02000505000000020004" pitchFamily="2" charset="77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</p:spTree>
    <p:extLst>
      <p:ext uri="{BB962C8B-B14F-4D97-AF65-F5344CB8AC3E}">
        <p14:creationId xmlns:p14="http://schemas.microsoft.com/office/powerpoint/2010/main" val="35455214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CD550E6C-0CE6-9241-9E32-59E43B5AA7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9545" y="6356350"/>
            <a:ext cx="3168475" cy="365125"/>
          </a:xfrm>
          <a:prstGeom prst="rect">
            <a:avLst/>
          </a:prstGeom>
        </p:spPr>
        <p:txBody>
          <a:bodyPr anchor="b"/>
          <a:lstStyle>
            <a:lvl1pPr>
              <a:defRPr sz="1200">
                <a:latin typeface="Crimson Text Roman" panose="02000503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CB09345-5942-464B-BBBD-3CE549F52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7284780" cy="365125"/>
          </a:xfrm>
          <a:prstGeom prst="rect">
            <a:avLst/>
          </a:prstGeom>
        </p:spPr>
        <p:txBody>
          <a:bodyPr rIns="0" anchor="b"/>
          <a:lstStyle>
            <a:lvl1pPr algn="r">
              <a:defRPr sz="1200">
                <a:latin typeface="Crimson Text Roman" panose="02000503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10FE62F2-3989-9A46-BAC2-A918BCCBE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3380" y="6356350"/>
            <a:ext cx="439127" cy="365125"/>
          </a:xfrm>
          <a:prstGeom prst="rect">
            <a:avLst/>
          </a:prstGeom>
        </p:spPr>
        <p:txBody>
          <a:bodyPr lIns="0" anchor="b"/>
          <a:lstStyle>
            <a:lvl1pPr>
              <a:defRPr sz="1200">
                <a:latin typeface="Crimson Text Roman" panose="02000503000000000000" pitchFamily="2" charset="0"/>
              </a:defRPr>
            </a:lvl1pPr>
          </a:lstStyle>
          <a:p>
            <a:r>
              <a:rPr lang="en-US" dirty="0">
                <a:solidFill>
                  <a:srgbClr val="6C1035"/>
                </a:solidFill>
              </a:rPr>
              <a:t>/</a:t>
            </a:r>
            <a:fld id="{DE7B4828-35C2-0F42-9C01-080F3351F9A2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8399C03-7D40-F94C-B0C3-FB78E640B86F}"/>
              </a:ext>
            </a:extLst>
          </p:cNvPr>
          <p:cNvSpPr txBox="1">
            <a:spLocks/>
          </p:cNvSpPr>
          <p:nvPr userDrawn="1"/>
        </p:nvSpPr>
        <p:spPr>
          <a:xfrm>
            <a:off x="11135032" y="6356350"/>
            <a:ext cx="188348" cy="365125"/>
          </a:xfrm>
          <a:prstGeom prst="rect">
            <a:avLst/>
          </a:prstGeom>
        </p:spPr>
        <p:txBody>
          <a:bodyPr vert="horz" lIns="91440" tIns="0" rIns="91440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cherus Grotesque Regular" panose="02000505000000020004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solidFill>
                <a:srgbClr val="6C1035"/>
              </a:solidFill>
              <a:latin typeface="Crimson Text Roma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637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B5A97-E5DE-8344-98DC-7AF22794A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46" y="457200"/>
            <a:ext cx="425248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3B716-2E9D-644E-BBB5-EC5154F1E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545" y="2057399"/>
            <a:ext cx="4252481" cy="380365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E910DDBE-256B-C641-B071-BC14710C9A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9545" y="6356350"/>
            <a:ext cx="3168475" cy="365125"/>
          </a:xfrm>
          <a:prstGeom prst="rect">
            <a:avLst/>
          </a:prstGeom>
        </p:spPr>
        <p:txBody>
          <a:bodyPr anchor="b"/>
          <a:lstStyle>
            <a:lvl1pPr>
              <a:defRPr sz="1200">
                <a:latin typeface="Crimson Text Roman" panose="02000503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D2D2BB33-6C0E-AF4B-9295-30FA46108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7284780" cy="365125"/>
          </a:xfrm>
          <a:prstGeom prst="rect">
            <a:avLst/>
          </a:prstGeom>
        </p:spPr>
        <p:txBody>
          <a:bodyPr rIns="0" anchor="b"/>
          <a:lstStyle>
            <a:lvl1pPr algn="r">
              <a:defRPr sz="1200">
                <a:latin typeface="Crimson Text Roman" panose="02000503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698FC296-C043-DF40-8639-087880E06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3380" y="6356350"/>
            <a:ext cx="439127" cy="365125"/>
          </a:xfrm>
          <a:prstGeom prst="rect">
            <a:avLst/>
          </a:prstGeom>
        </p:spPr>
        <p:txBody>
          <a:bodyPr lIns="0" anchor="b"/>
          <a:lstStyle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Crimson Text Roman" panose="02000503000000000000" pitchFamily="2" charset="0"/>
              </a:defRPr>
            </a:lvl1pPr>
          </a:lstStyle>
          <a:p>
            <a:r>
              <a:rPr lang="en-US" dirty="0"/>
              <a:t>/</a:t>
            </a:r>
            <a:fld id="{DE7B4828-35C2-0F42-9C01-080F3351F9A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D467AE3D-284D-1145-804F-C7728570CD0C}"/>
              </a:ext>
            </a:extLst>
          </p:cNvPr>
          <p:cNvSpPr txBox="1">
            <a:spLocks/>
          </p:cNvSpPr>
          <p:nvPr userDrawn="1"/>
        </p:nvSpPr>
        <p:spPr>
          <a:xfrm>
            <a:off x="11135032" y="6356350"/>
            <a:ext cx="188348" cy="365125"/>
          </a:xfrm>
          <a:prstGeom prst="rect">
            <a:avLst/>
          </a:prstGeom>
        </p:spPr>
        <p:txBody>
          <a:bodyPr vert="horz" lIns="91440" tIns="0" rIns="91440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cherus Grotesque Regular" panose="02000505000000020004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solidFill>
                <a:srgbClr val="6C1035"/>
              </a:solidFill>
              <a:latin typeface="Crimson Text Roma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041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B290A3F1-55BF-344B-8C78-AAF9B5B6F18F}"/>
              </a:ext>
            </a:extLst>
          </p:cNvPr>
          <p:cNvSpPr/>
          <p:nvPr userDrawn="1"/>
        </p:nvSpPr>
        <p:spPr>
          <a:xfrm>
            <a:off x="5271247" y="10744"/>
            <a:ext cx="6920752" cy="68791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9B5A97-E5DE-8344-98DC-7AF22794A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46" y="457200"/>
            <a:ext cx="425248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3B716-2E9D-644E-BBB5-EC5154F1E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545" y="2057399"/>
            <a:ext cx="4252481" cy="38036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E910DDBE-256B-C641-B071-BC14710C9A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9545" y="6356350"/>
            <a:ext cx="3168475" cy="365125"/>
          </a:xfrm>
          <a:prstGeom prst="rect">
            <a:avLst/>
          </a:prstGeom>
        </p:spPr>
        <p:txBody>
          <a:bodyPr anchor="b"/>
          <a:lstStyle>
            <a:lvl1pPr>
              <a:defRPr sz="1200">
                <a:latin typeface="Crimson Text Roman" panose="02000503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D2D2BB33-6C0E-AF4B-9295-30FA46108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7284780" cy="365125"/>
          </a:xfrm>
          <a:prstGeom prst="rect">
            <a:avLst/>
          </a:prstGeom>
        </p:spPr>
        <p:txBody>
          <a:bodyPr rIns="0" anchor="b"/>
          <a:lstStyle>
            <a:lvl1pPr algn="r">
              <a:defRPr sz="1200">
                <a:latin typeface="Crimson Text Roman" panose="02000503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698FC296-C043-DF40-8639-087880E06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3380" y="6356350"/>
            <a:ext cx="439127" cy="365125"/>
          </a:xfrm>
          <a:prstGeom prst="rect">
            <a:avLst/>
          </a:prstGeom>
        </p:spPr>
        <p:txBody>
          <a:bodyPr lIns="0" anchor="b"/>
          <a:lstStyle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Crimson Text Roman" panose="02000503000000000000" pitchFamily="2" charset="0"/>
              </a:defRPr>
            </a:lvl1pPr>
          </a:lstStyle>
          <a:p>
            <a:r>
              <a:rPr lang="en-US" dirty="0"/>
              <a:t>/</a:t>
            </a:r>
            <a:fld id="{DE7B4828-35C2-0F42-9C01-080F3351F9A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D467AE3D-284D-1145-804F-C7728570CD0C}"/>
              </a:ext>
            </a:extLst>
          </p:cNvPr>
          <p:cNvSpPr txBox="1">
            <a:spLocks/>
          </p:cNvSpPr>
          <p:nvPr userDrawn="1"/>
        </p:nvSpPr>
        <p:spPr>
          <a:xfrm>
            <a:off x="11135032" y="6356350"/>
            <a:ext cx="188348" cy="365125"/>
          </a:xfrm>
          <a:prstGeom prst="rect">
            <a:avLst/>
          </a:prstGeom>
        </p:spPr>
        <p:txBody>
          <a:bodyPr vert="horz" lIns="91440" tIns="0" rIns="91440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cherus Grotesque Regular" panose="02000505000000020004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solidFill>
                <a:srgbClr val="6C1035"/>
              </a:solidFill>
              <a:latin typeface="Crimson Text Roma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220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E7DA573D-45D5-F348-9681-3A3C6B6220DE}"/>
              </a:ext>
            </a:extLst>
          </p:cNvPr>
          <p:cNvSpPr/>
          <p:nvPr userDrawn="1"/>
        </p:nvSpPr>
        <p:spPr>
          <a:xfrm>
            <a:off x="0" y="10744"/>
            <a:ext cx="7740503" cy="68791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9B5A97-E5DE-8344-98DC-7AF22794A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46" y="457200"/>
            <a:ext cx="691261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CE78B5-5142-094D-82FA-72CFD89F8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9546" y="1508125"/>
            <a:ext cx="6912612" cy="4360863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  <a:lvl2pPr marL="6858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14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12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pple Symbols" panose="02000000000000000000" pitchFamily="2" charset="-79"/>
              <a:buChar char="☐"/>
              <a:tabLst/>
              <a:defRPr sz="10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.Hiragino Kaku Gothic Interface W3"/>
              <a:buChar char="▷"/>
              <a:tabLst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rimson Text Roman" panose="02000503000000000000" pitchFamily="2" charset="0"/>
                <a:ea typeface="+mn-ea"/>
                <a:cs typeface="+mn-cs"/>
              </a:rPr>
              <a:t>Click to edit Master text styles</a:t>
            </a: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rimson Text Roman" panose="02000503000000000000" pitchFamily="2" charset="0"/>
                <a:ea typeface="+mn-ea"/>
                <a:cs typeface="+mn-cs"/>
              </a:rPr>
              <a:t>Second level</a:t>
            </a:r>
          </a:p>
          <a:p>
            <a:pPr marL="228600" marR="0" lvl="2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rimson Text Roman" panose="02000503000000000000" pitchFamily="2" charset="0"/>
                <a:ea typeface="+mn-ea"/>
                <a:cs typeface="+mn-cs"/>
              </a:rPr>
              <a:t>Third level</a:t>
            </a:r>
          </a:p>
          <a:p>
            <a:pPr marL="228600" marR="0" lvl="3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rimson Text Roman" panose="02000503000000000000" pitchFamily="2" charset="0"/>
                <a:ea typeface="+mn-ea"/>
                <a:cs typeface="+mn-cs"/>
              </a:rPr>
              <a:t>Fourth level</a:t>
            </a:r>
          </a:p>
          <a:p>
            <a:pPr marL="228600" marR="0" lvl="4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rimson Text Roman" panose="02000503000000000000" pitchFamily="2" charset="0"/>
                <a:ea typeface="+mn-ea"/>
                <a:cs typeface="+mn-cs"/>
              </a:rPr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rimson Text Roman" panose="02000503000000000000" pitchFamily="2" charset="0"/>
              <a:ea typeface="+mn-ea"/>
              <a:cs typeface="+mn-cs"/>
            </a:endParaRP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E910DDBE-256B-C641-B071-BC14710C9A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9545" y="6356350"/>
            <a:ext cx="3168475" cy="365125"/>
          </a:xfrm>
          <a:prstGeom prst="rect">
            <a:avLst/>
          </a:prstGeom>
        </p:spPr>
        <p:txBody>
          <a:bodyPr anchor="b"/>
          <a:lstStyle>
            <a:lvl1pPr>
              <a:defRPr sz="1200">
                <a:latin typeface="Crimson Text Roman" panose="02000503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D2D2BB33-6C0E-AF4B-9295-30FA46108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7284780" cy="365125"/>
          </a:xfrm>
          <a:prstGeom prst="rect">
            <a:avLst/>
          </a:prstGeom>
        </p:spPr>
        <p:txBody>
          <a:bodyPr rIns="0" anchor="b"/>
          <a:lstStyle>
            <a:lvl1pPr algn="r">
              <a:defRPr sz="1200">
                <a:latin typeface="Crimson Text Roman" panose="02000503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698FC296-C043-DF40-8639-087880E06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3380" y="6356350"/>
            <a:ext cx="439127" cy="365125"/>
          </a:xfrm>
          <a:prstGeom prst="rect">
            <a:avLst/>
          </a:prstGeom>
        </p:spPr>
        <p:txBody>
          <a:bodyPr lIns="0" anchor="b"/>
          <a:lstStyle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Crimson Text Roman" panose="02000503000000000000" pitchFamily="2" charset="0"/>
              </a:defRPr>
            </a:lvl1pPr>
          </a:lstStyle>
          <a:p>
            <a:r>
              <a:rPr lang="en-US" dirty="0"/>
              <a:t>/</a:t>
            </a:r>
            <a:fld id="{DE7B4828-35C2-0F42-9C01-080F3351F9A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D467AE3D-284D-1145-804F-C7728570CD0C}"/>
              </a:ext>
            </a:extLst>
          </p:cNvPr>
          <p:cNvSpPr txBox="1">
            <a:spLocks/>
          </p:cNvSpPr>
          <p:nvPr userDrawn="1"/>
        </p:nvSpPr>
        <p:spPr>
          <a:xfrm>
            <a:off x="11135032" y="6356350"/>
            <a:ext cx="188348" cy="365125"/>
          </a:xfrm>
          <a:prstGeom prst="rect">
            <a:avLst/>
          </a:prstGeom>
        </p:spPr>
        <p:txBody>
          <a:bodyPr vert="horz" lIns="91440" tIns="0" rIns="91440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cherus Grotesque Regular" panose="02000505000000020004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solidFill>
                <a:srgbClr val="6C1035"/>
              </a:solidFill>
              <a:latin typeface="Crimson Text Roman" panose="02000503000000000000" pitchFamily="2" charset="0"/>
            </a:endParaRPr>
          </a:p>
        </p:txBody>
      </p:sp>
      <p:pic>
        <p:nvPicPr>
          <p:cNvPr id="10" name="pasted-image.pdf" descr="pasted-image.pdf">
            <a:extLst>
              <a:ext uri="{FF2B5EF4-FFF2-40B4-BE49-F238E27FC236}">
                <a16:creationId xmlns:a16="http://schemas.microsoft.com/office/drawing/2014/main" id="{DD3068D5-DF65-F649-9384-E6AD2C4FA0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4904" y="320675"/>
            <a:ext cx="169282" cy="1692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pasted-image.pdf" descr="pasted-image.pdf">
            <a:extLst>
              <a:ext uri="{FF2B5EF4-FFF2-40B4-BE49-F238E27FC236}">
                <a16:creationId xmlns:a16="http://schemas.microsoft.com/office/drawing/2014/main" id="{C824B532-859A-8D44-8D4E-2C8966F612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4430" y="1610292"/>
            <a:ext cx="169282" cy="1692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pasted-image.pdf" descr="pasted-image.pdf">
            <a:extLst>
              <a:ext uri="{FF2B5EF4-FFF2-40B4-BE49-F238E27FC236}">
                <a16:creationId xmlns:a16="http://schemas.microsoft.com/office/drawing/2014/main" id="{BE186BBB-86B0-2149-B43D-983466A0B1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11593225" y="4601586"/>
            <a:ext cx="169282" cy="16928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020498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A206F-0CC8-AC4F-B542-D91DA1964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46" y="457200"/>
            <a:ext cx="425248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12C86B-DEEB-7A48-B2D6-43AAB1EBD1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457201"/>
            <a:ext cx="6579319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15405-9A63-5140-98C9-434EABABC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9546" y="2057400"/>
            <a:ext cx="4252480" cy="3811588"/>
          </a:xfr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/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2000"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1800"/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pple Symbols" panose="02000000000000000000" pitchFamily="2" charset="-79"/>
              <a:buChar char="☐"/>
              <a:tabLst/>
              <a:defRPr sz="1600"/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.Hiragino Kaku Gothic Interface W3"/>
              <a:buChar char="▷"/>
              <a:tabLst/>
              <a:defRPr sz="16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rimson Text Roman" panose="02000503000000000000" pitchFamily="2" charset="0"/>
                <a:ea typeface="+mn-ea"/>
                <a:cs typeface="+mn-cs"/>
              </a:rPr>
              <a:t>Click to edit Master text styles</a:t>
            </a: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rimson Text Roman" panose="02000503000000000000" pitchFamily="2" charset="0"/>
                <a:ea typeface="+mn-ea"/>
                <a:cs typeface="+mn-cs"/>
              </a:rPr>
              <a:t>Second level</a:t>
            </a:r>
          </a:p>
          <a:p>
            <a:pPr marL="228600" marR="0" lvl="2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rimson Text Roman" panose="02000503000000000000" pitchFamily="2" charset="0"/>
                <a:ea typeface="+mn-ea"/>
                <a:cs typeface="+mn-cs"/>
              </a:rPr>
              <a:t>Third level</a:t>
            </a:r>
          </a:p>
          <a:p>
            <a:pPr marL="228600" marR="0" lvl="3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rimson Text Roman" panose="02000503000000000000" pitchFamily="2" charset="0"/>
                <a:ea typeface="+mn-ea"/>
                <a:cs typeface="+mn-cs"/>
              </a:rPr>
              <a:t>Fourth level</a:t>
            </a:r>
          </a:p>
          <a:p>
            <a:pPr marL="228600" marR="0" lvl="4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rimson Text Roman" panose="02000503000000000000" pitchFamily="2" charset="0"/>
                <a:ea typeface="+mn-ea"/>
                <a:cs typeface="+mn-cs"/>
              </a:rPr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rimson Text Roman" panose="02000503000000000000" pitchFamily="2" charset="0"/>
              <a:ea typeface="+mn-ea"/>
              <a:cs typeface="+mn-cs"/>
            </a:endParaRP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FF2E5CBD-8807-D04D-A012-D359635AD6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9545" y="6356350"/>
            <a:ext cx="3168475" cy="365125"/>
          </a:xfrm>
          <a:prstGeom prst="rect">
            <a:avLst/>
          </a:prstGeom>
        </p:spPr>
        <p:txBody>
          <a:bodyPr anchor="b"/>
          <a:lstStyle>
            <a:lvl1pPr>
              <a:defRPr sz="1200">
                <a:latin typeface="Crimson Text Roman" panose="02000503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5B477CD-0476-A449-8B77-C7943AFCED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7284780" cy="365125"/>
          </a:xfrm>
          <a:prstGeom prst="rect">
            <a:avLst/>
          </a:prstGeom>
        </p:spPr>
        <p:txBody>
          <a:bodyPr rIns="0" anchor="b"/>
          <a:lstStyle>
            <a:lvl1pPr algn="r">
              <a:defRPr sz="1200">
                <a:latin typeface="Crimson Text Roman" panose="02000503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2DFBECF-30DF-D24D-9E16-EFF2A255D5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3380" y="6356350"/>
            <a:ext cx="439127" cy="365125"/>
          </a:xfrm>
          <a:prstGeom prst="rect">
            <a:avLst/>
          </a:prstGeom>
        </p:spPr>
        <p:txBody>
          <a:bodyPr lIns="0" anchor="b"/>
          <a:lstStyle>
            <a:lvl1pPr>
              <a:defRPr sz="1200">
                <a:latin typeface="Crimson Text Roman" panose="02000503000000000000" pitchFamily="2" charset="0"/>
              </a:defRPr>
            </a:lvl1pPr>
          </a:lstStyle>
          <a:p>
            <a:r>
              <a:rPr lang="en-US" dirty="0">
                <a:solidFill>
                  <a:srgbClr val="6C1035"/>
                </a:solidFill>
              </a:rPr>
              <a:t>/</a:t>
            </a:r>
            <a:fld id="{DE7B4828-35C2-0F42-9C01-080F3351F9A2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BE47F37-E796-B746-9643-E3FF98B4C6CC}"/>
              </a:ext>
            </a:extLst>
          </p:cNvPr>
          <p:cNvSpPr txBox="1">
            <a:spLocks/>
          </p:cNvSpPr>
          <p:nvPr userDrawn="1"/>
        </p:nvSpPr>
        <p:spPr>
          <a:xfrm>
            <a:off x="11135032" y="6356350"/>
            <a:ext cx="188348" cy="365125"/>
          </a:xfrm>
          <a:prstGeom prst="rect">
            <a:avLst/>
          </a:prstGeom>
        </p:spPr>
        <p:txBody>
          <a:bodyPr vert="horz" lIns="91440" tIns="0" rIns="91440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cherus Grotesque Regular" panose="02000505000000020004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solidFill>
                <a:srgbClr val="6C1035"/>
              </a:solidFill>
              <a:latin typeface="Crimson Text Roma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644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76B32-0B72-C245-9164-86A6C9E32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1C8AB-C397-934E-B935-5F92831FD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3A03EEAB-B216-4842-9BE9-EF76CE6545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9545" y="6356350"/>
            <a:ext cx="3168475" cy="365125"/>
          </a:xfrm>
          <a:prstGeom prst="rect">
            <a:avLst/>
          </a:prstGeom>
        </p:spPr>
        <p:txBody>
          <a:bodyPr anchor="b"/>
          <a:lstStyle>
            <a:lvl1pPr>
              <a:defRPr sz="1200">
                <a:latin typeface="Crimson Text Roman" panose="02000503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82FBFB7A-E057-B545-81FC-0ECAC2EA7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7284780" cy="365125"/>
          </a:xfrm>
          <a:prstGeom prst="rect">
            <a:avLst/>
          </a:prstGeom>
        </p:spPr>
        <p:txBody>
          <a:bodyPr rIns="0" anchor="b"/>
          <a:lstStyle>
            <a:lvl1pPr algn="r">
              <a:defRPr sz="1200">
                <a:latin typeface="Crimson Text Roman" panose="02000503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B203F10E-5FCD-C348-A7D4-41EAC1A95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3380" y="6356350"/>
            <a:ext cx="439127" cy="365125"/>
          </a:xfrm>
          <a:prstGeom prst="rect">
            <a:avLst/>
          </a:prstGeom>
        </p:spPr>
        <p:txBody>
          <a:bodyPr lIns="0" anchor="b"/>
          <a:lstStyle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Crimson Text Roman" panose="02000503000000000000" pitchFamily="2" charset="0"/>
              </a:defRPr>
            </a:lvl1pPr>
          </a:lstStyle>
          <a:p>
            <a:r>
              <a:rPr lang="en-US" dirty="0"/>
              <a:t>/</a:t>
            </a:r>
            <a:fld id="{DE7B4828-35C2-0F42-9C01-080F3351F9A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B148A6C-DDE3-754A-8BBD-F7DEE1893A32}"/>
              </a:ext>
            </a:extLst>
          </p:cNvPr>
          <p:cNvSpPr txBox="1">
            <a:spLocks/>
          </p:cNvSpPr>
          <p:nvPr userDrawn="1"/>
        </p:nvSpPr>
        <p:spPr>
          <a:xfrm>
            <a:off x="11135032" y="6356350"/>
            <a:ext cx="188348" cy="365125"/>
          </a:xfrm>
          <a:prstGeom prst="rect">
            <a:avLst/>
          </a:prstGeom>
        </p:spPr>
        <p:txBody>
          <a:bodyPr vert="horz" lIns="91440" tIns="0" rIns="91440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cherus Grotesque Regular" panose="02000505000000020004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solidFill>
                <a:srgbClr val="6C1035"/>
              </a:solidFill>
              <a:latin typeface="Crimson Text Roma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763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0A557F-9BEC-524B-AEA1-713F7AC8CF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3037607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59A46E-6691-6544-BFAE-11993DFE7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9545" y="365125"/>
            <a:ext cx="805295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59C51739-4E47-2D40-AC0C-A9EB85AA7D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9545" y="6356350"/>
            <a:ext cx="3168475" cy="365125"/>
          </a:xfrm>
          <a:prstGeom prst="rect">
            <a:avLst/>
          </a:prstGeom>
        </p:spPr>
        <p:txBody>
          <a:bodyPr anchor="b"/>
          <a:lstStyle>
            <a:lvl1pPr>
              <a:defRPr sz="1200">
                <a:latin typeface="Crimson Text Roman" panose="02000503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FEF8752C-2C83-A347-9FB7-681DF20C6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7284780" cy="365125"/>
          </a:xfrm>
          <a:prstGeom prst="rect">
            <a:avLst/>
          </a:prstGeom>
        </p:spPr>
        <p:txBody>
          <a:bodyPr rIns="0" anchor="b"/>
          <a:lstStyle>
            <a:lvl1pPr algn="r">
              <a:defRPr sz="1200">
                <a:latin typeface="Crimson Text Roman" panose="02000503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B729ECF8-A8E4-4042-8759-50927A616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3380" y="6356350"/>
            <a:ext cx="439127" cy="365125"/>
          </a:xfrm>
          <a:prstGeom prst="rect">
            <a:avLst/>
          </a:prstGeom>
        </p:spPr>
        <p:txBody>
          <a:bodyPr lIns="0" anchor="b"/>
          <a:lstStyle>
            <a:lvl1pPr>
              <a:defRPr sz="1200">
                <a:latin typeface="Crimson Text Roman" panose="02000503000000000000" pitchFamily="2" charset="0"/>
              </a:defRPr>
            </a:lvl1pPr>
          </a:lstStyle>
          <a:p>
            <a:r>
              <a:rPr lang="en-US" dirty="0">
                <a:solidFill>
                  <a:srgbClr val="6C1035"/>
                </a:solidFill>
              </a:rPr>
              <a:t>/</a:t>
            </a:r>
            <a:fld id="{DE7B4828-35C2-0F42-9C01-080F3351F9A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2A4E5249-6EC4-5546-8AB2-DE3D0CC88897}"/>
              </a:ext>
            </a:extLst>
          </p:cNvPr>
          <p:cNvSpPr txBox="1">
            <a:spLocks/>
          </p:cNvSpPr>
          <p:nvPr userDrawn="1"/>
        </p:nvSpPr>
        <p:spPr>
          <a:xfrm>
            <a:off x="11135032" y="6356350"/>
            <a:ext cx="188348" cy="365125"/>
          </a:xfrm>
          <a:prstGeom prst="rect">
            <a:avLst/>
          </a:prstGeom>
        </p:spPr>
        <p:txBody>
          <a:bodyPr vert="horz" lIns="91440" tIns="0" rIns="91440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cherus Grotesque Regular" panose="02000505000000020004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solidFill>
                <a:srgbClr val="6C1035"/>
              </a:solidFill>
              <a:latin typeface="Crimson Text Roma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1657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body text + graphic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"/>
          <p:cNvSpPr/>
          <p:nvPr userDrawn="1"/>
        </p:nvSpPr>
        <p:spPr>
          <a:xfrm>
            <a:off x="-1" y="0"/>
            <a:ext cx="5095261" cy="68791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895901" y="1512227"/>
            <a:ext cx="3714750" cy="642938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fontAlgn="auto" latinLnBrk="0" hangingPunct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400" b="0" i="0" u="none" strike="noStrike" cap="all" spc="20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cherus Grotesque Regular"/>
                <a:ea typeface="Acherus Grotesque Regular"/>
                <a:cs typeface="Acherus Grotesque Regular"/>
                <a:sym typeface="Acherus Grotesque"/>
              </a:defRPr>
            </a:lvl1pPr>
            <a:lvl2pPr marL="0" marR="0" indent="0" algn="l" defTabSz="914400" rtl="0" fontAlgn="auto" latinLnBrk="0" hangingPunct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400" b="0" i="0" u="none" strike="noStrike" cap="none" spc="20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cherus Grotesque Regular"/>
                <a:ea typeface="Acherus Grotesque Regular"/>
                <a:cs typeface="Acherus Grotesque Regular"/>
                <a:sym typeface="Acherus Grotesque"/>
              </a:defRPr>
            </a:lvl2pPr>
            <a:lvl3pPr marL="0" marR="0" indent="0" algn="l" defTabSz="914400" rtl="0" fontAlgn="auto" latinLnBrk="0" hangingPunct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400" b="0" i="0" u="none" strike="noStrike" cap="none" spc="20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cherus Grotesque Regular"/>
                <a:ea typeface="Acherus Grotesque Regular"/>
                <a:cs typeface="Acherus Grotesque Regular"/>
                <a:sym typeface="Acherus Grotesque"/>
              </a:defRPr>
            </a:lvl3pPr>
            <a:lvl4pPr marL="0" marR="0" indent="0" algn="l" defTabSz="914400" rtl="0" fontAlgn="auto" latinLnBrk="0" hangingPunct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400" b="0" i="0" u="none" strike="noStrike" cap="none" spc="20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cherus Grotesque Regular"/>
                <a:ea typeface="Acherus Grotesque Regular"/>
                <a:cs typeface="Acherus Grotesque Regular"/>
                <a:sym typeface="Acherus Grotesque"/>
              </a:defRPr>
            </a:lvl4pPr>
            <a:lvl5pPr marL="0" marR="0" indent="0" algn="l" defTabSz="914400" rtl="0" fontAlgn="auto" latinLnBrk="0" hangingPunct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400" b="0" i="0" u="none" strike="noStrike" cap="none" spc="2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cherus Grotesque Regular"/>
                <a:ea typeface="Acherus Grotesque Regular"/>
                <a:cs typeface="Acherus Grotesque Regular"/>
                <a:sym typeface="Acherus Grotesque"/>
              </a:defRPr>
            </a:lvl5pPr>
          </a:lstStyle>
          <a:p>
            <a:pPr lvl="0"/>
            <a:r>
              <a:rPr lang="en-US" dirty="0"/>
              <a:t>Place a short header sentence here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 hasCustomPrompt="1"/>
          </p:nvPr>
        </p:nvSpPr>
        <p:spPr>
          <a:xfrm>
            <a:off x="895901" y="2155165"/>
            <a:ext cx="2800350" cy="3643312"/>
          </a:xfrm>
          <a:prstGeom prst="rect">
            <a:avLst/>
          </a:prstGeom>
        </p:spPr>
        <p:txBody>
          <a:bodyPr/>
          <a:lstStyle>
            <a:lvl1pPr marL="0" marR="0" indent="0" algn="l" defTabSz="914400" rtl="0" fontAlgn="auto" latinLnBrk="0" hangingPunc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" b="0" i="0" u="none" strike="noStrike" kern="1200" cap="none" spc="0" normalizeH="0" baseline="0" smtClean="0">
                <a:ln>
                  <a:noFill/>
                </a:ln>
                <a:solidFill>
                  <a:srgbClr val="585C5E"/>
                </a:solidFill>
                <a:effectLst/>
                <a:uFillTx/>
                <a:latin typeface="Crimson Text Roman"/>
                <a:ea typeface="Crimson Text Roman"/>
                <a:cs typeface="Crimson Text Roman"/>
                <a:sym typeface="Crimson Text Roman"/>
              </a:defRPr>
            </a:lvl1pPr>
            <a:lvl2pPr marL="0" marR="0" indent="0" algn="l" defTabSz="914400" rtl="0" fontAlgn="auto" latinLnBrk="0" hangingPunc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" b="0" i="0" u="none" strike="noStrike" kern="1200" cap="none" spc="0" normalizeH="0" baseline="0" smtClean="0">
                <a:ln>
                  <a:noFill/>
                </a:ln>
                <a:solidFill>
                  <a:srgbClr val="585C5E"/>
                </a:solidFill>
                <a:effectLst/>
                <a:uFillTx/>
                <a:latin typeface="Crimson Text Roman"/>
                <a:ea typeface="Crimson Text Roman"/>
                <a:cs typeface="Crimson Text Roman"/>
                <a:sym typeface="Crimson Text Roman"/>
              </a:defRPr>
            </a:lvl2pPr>
            <a:lvl3pPr marL="0" marR="0" indent="0" algn="l" defTabSz="914400" rtl="0" fontAlgn="auto" latinLnBrk="0" hangingPunc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" b="0" i="0" u="none" strike="noStrike" kern="1200" cap="none" spc="0" normalizeH="0" baseline="0" smtClean="0">
                <a:ln>
                  <a:noFill/>
                </a:ln>
                <a:solidFill>
                  <a:srgbClr val="585C5E"/>
                </a:solidFill>
                <a:effectLst/>
                <a:uFillTx/>
                <a:latin typeface="Crimson Text Roman"/>
                <a:ea typeface="Crimson Text Roman"/>
                <a:cs typeface="Crimson Text Roman"/>
                <a:sym typeface="Crimson Text Roman"/>
              </a:defRPr>
            </a:lvl3pPr>
            <a:lvl4pPr marL="0" marR="0" indent="0" algn="l" defTabSz="914400" rtl="0" fontAlgn="auto" latinLnBrk="0" hangingPunc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" b="0" i="0" u="none" strike="noStrike" kern="1200" cap="none" spc="0" normalizeH="0" baseline="0" smtClean="0">
                <a:ln>
                  <a:noFill/>
                </a:ln>
                <a:solidFill>
                  <a:srgbClr val="585C5E"/>
                </a:solidFill>
                <a:effectLst/>
                <a:uFillTx/>
                <a:latin typeface="Crimson Text Roman"/>
                <a:ea typeface="Crimson Text Roman"/>
                <a:cs typeface="Crimson Text Roman"/>
                <a:sym typeface="Crimson Text Roman"/>
              </a:defRPr>
            </a:lvl4pPr>
          </a:lstStyle>
          <a:p>
            <a:pPr>
              <a:lnSpc>
                <a:spcPts val="1800"/>
              </a:lnSpc>
            </a:pPr>
            <a:r>
              <a:rPr lang="en-US" kern="1200" dirty="0" err="1"/>
              <a:t>Lorem</a:t>
            </a:r>
            <a:r>
              <a:rPr lang="en-US" kern="1200" dirty="0"/>
              <a:t> </a:t>
            </a:r>
            <a:r>
              <a:rPr lang="en-US" kern="1200" dirty="0" err="1"/>
              <a:t>ipsum</a:t>
            </a:r>
            <a:r>
              <a:rPr lang="en-US" kern="1200" dirty="0"/>
              <a:t> dolor sit </a:t>
            </a:r>
            <a:r>
              <a:rPr lang="en-US" kern="1200" dirty="0" err="1"/>
              <a:t>amet</a:t>
            </a:r>
            <a:r>
              <a:rPr lang="en-US" kern="1200" dirty="0"/>
              <a:t>, </a:t>
            </a:r>
            <a:r>
              <a:rPr lang="en-US" kern="1200" dirty="0" err="1"/>
              <a:t>consectetuer</a:t>
            </a:r>
            <a:r>
              <a:rPr lang="en-US" kern="1200" dirty="0"/>
              <a:t> </a:t>
            </a:r>
            <a:r>
              <a:rPr lang="en-US" kern="1200" dirty="0" err="1"/>
              <a:t>adipiscing</a:t>
            </a:r>
            <a:r>
              <a:rPr lang="en-US" kern="1200" dirty="0"/>
              <a:t> </a:t>
            </a:r>
            <a:r>
              <a:rPr lang="en-US" kern="1200" dirty="0" err="1"/>
              <a:t>elit</a:t>
            </a:r>
            <a:r>
              <a:rPr lang="en-US" kern="1200" dirty="0"/>
              <a:t>, </a:t>
            </a:r>
            <a:r>
              <a:rPr lang="en-US" kern="1200" dirty="0" err="1"/>
              <a:t>sed</a:t>
            </a:r>
            <a:r>
              <a:rPr lang="en-US" kern="1200" dirty="0"/>
              <a:t> </a:t>
            </a:r>
            <a:r>
              <a:rPr lang="en-US" kern="1200" dirty="0" err="1"/>
              <a:t>diam</a:t>
            </a:r>
            <a:r>
              <a:rPr lang="en-US" kern="1200" dirty="0"/>
              <a:t> </a:t>
            </a:r>
            <a:r>
              <a:rPr lang="en-US" kern="1200" dirty="0" err="1"/>
              <a:t>nonummy</a:t>
            </a:r>
            <a:r>
              <a:rPr lang="en-US" kern="1200" dirty="0"/>
              <a:t> </a:t>
            </a:r>
            <a:r>
              <a:rPr lang="en-US" kern="1200" dirty="0" err="1"/>
              <a:t>nibh</a:t>
            </a:r>
            <a:r>
              <a:rPr lang="en-US" kern="1200" dirty="0"/>
              <a:t> </a:t>
            </a:r>
            <a:r>
              <a:rPr lang="en-US" kern="1200" dirty="0" err="1"/>
              <a:t>euismod</a:t>
            </a:r>
            <a:r>
              <a:rPr lang="en-US" kern="1200" dirty="0"/>
              <a:t> </a:t>
            </a:r>
            <a:r>
              <a:rPr lang="en-US" kern="1200" dirty="0" err="1"/>
              <a:t>tincidunt</a:t>
            </a:r>
            <a:r>
              <a:rPr lang="en-US" kern="1200" dirty="0"/>
              <a:t> </a:t>
            </a:r>
            <a:r>
              <a:rPr lang="en-US" kern="1200" dirty="0" err="1"/>
              <a:t>ut</a:t>
            </a:r>
            <a:r>
              <a:rPr lang="en-US" kern="1200" dirty="0"/>
              <a:t> </a:t>
            </a:r>
            <a:r>
              <a:rPr lang="en-US" kern="1200" dirty="0" err="1"/>
              <a:t>laoreet</a:t>
            </a:r>
            <a:r>
              <a:rPr lang="en-US" kern="1200" dirty="0"/>
              <a:t> </a:t>
            </a:r>
            <a:r>
              <a:rPr lang="en-US" kern="1200" dirty="0" err="1"/>
              <a:t>dolore</a:t>
            </a:r>
            <a:r>
              <a:rPr lang="en-US" kern="1200" dirty="0"/>
              <a:t> magna </a:t>
            </a:r>
            <a:r>
              <a:rPr lang="en-US" kern="1200" dirty="0" err="1"/>
              <a:t>aliquam</a:t>
            </a:r>
            <a:r>
              <a:rPr lang="en-US" kern="1200" dirty="0"/>
              <a:t> </a:t>
            </a:r>
            <a:r>
              <a:rPr lang="en-US" kern="1200" dirty="0" err="1"/>
              <a:t>erat</a:t>
            </a:r>
            <a:r>
              <a:rPr lang="en-US" kern="1200" dirty="0"/>
              <a:t> </a:t>
            </a:r>
            <a:r>
              <a:rPr lang="en-US" kern="1200" dirty="0" err="1"/>
              <a:t>volutpat</a:t>
            </a:r>
            <a:r>
              <a:rPr lang="en-US" kern="1200" dirty="0"/>
              <a:t>. </a:t>
            </a:r>
            <a:r>
              <a:rPr lang="en-US" kern="1200" dirty="0" err="1"/>
              <a:t>Ut</a:t>
            </a:r>
            <a:r>
              <a:rPr lang="en-US" kern="1200" dirty="0"/>
              <a:t> </a:t>
            </a:r>
            <a:r>
              <a:rPr lang="en-US" kern="1200" dirty="0" err="1"/>
              <a:t>wisi</a:t>
            </a:r>
            <a:r>
              <a:rPr lang="en-US" kern="1200" dirty="0"/>
              <a:t> </a:t>
            </a:r>
            <a:r>
              <a:rPr lang="en-US" kern="1200" dirty="0" err="1"/>
              <a:t>enim</a:t>
            </a:r>
            <a:r>
              <a:rPr lang="en-US" kern="1200" dirty="0"/>
              <a:t> ad minim </a:t>
            </a:r>
            <a:r>
              <a:rPr lang="en-US" kern="1200" dirty="0" err="1"/>
              <a:t>veniam</a:t>
            </a:r>
            <a:r>
              <a:rPr lang="en-US" kern="1200" dirty="0"/>
              <a:t>, </a:t>
            </a:r>
            <a:r>
              <a:rPr lang="en-US" kern="1200" dirty="0" err="1"/>
              <a:t>quis</a:t>
            </a:r>
            <a:r>
              <a:rPr lang="en-US" kern="1200" dirty="0"/>
              <a:t> </a:t>
            </a:r>
            <a:r>
              <a:rPr lang="en-US" kern="1200" dirty="0" err="1"/>
              <a:t>nostrud</a:t>
            </a:r>
            <a:r>
              <a:rPr lang="en-US" kern="1200" dirty="0"/>
              <a:t> </a:t>
            </a:r>
            <a:r>
              <a:rPr lang="en-US" kern="1200" dirty="0" err="1"/>
              <a:t>exerci</a:t>
            </a:r>
            <a:r>
              <a:rPr lang="en-US" kern="1200" dirty="0"/>
              <a:t> </a:t>
            </a:r>
            <a:r>
              <a:rPr lang="en-US" kern="1200" dirty="0" err="1"/>
              <a:t>tation</a:t>
            </a:r>
            <a:r>
              <a:rPr lang="en-US" kern="1200" dirty="0"/>
              <a:t> </a:t>
            </a:r>
            <a:r>
              <a:rPr lang="en-US" kern="1200" dirty="0" err="1"/>
              <a:t>ullamcorper</a:t>
            </a:r>
            <a:r>
              <a:rPr lang="en-US" kern="1200" dirty="0"/>
              <a:t> </a:t>
            </a:r>
            <a:r>
              <a:rPr lang="en-US" kern="1200" dirty="0" err="1"/>
              <a:t>suscipit</a:t>
            </a:r>
            <a:r>
              <a:rPr lang="en-US" kern="1200" dirty="0"/>
              <a:t> </a:t>
            </a:r>
            <a:r>
              <a:rPr lang="en-US" kern="1200" dirty="0" err="1"/>
              <a:t>lobortis</a:t>
            </a:r>
            <a:r>
              <a:rPr lang="en-US" kern="1200" dirty="0"/>
              <a:t> </a:t>
            </a:r>
            <a:r>
              <a:rPr lang="en-US" kern="1200" dirty="0" err="1"/>
              <a:t>nisl</a:t>
            </a:r>
            <a:r>
              <a:rPr lang="en-US" kern="1200" dirty="0"/>
              <a:t> </a:t>
            </a:r>
            <a:r>
              <a:rPr lang="en-US" kern="1200" dirty="0" err="1"/>
              <a:t>ut</a:t>
            </a:r>
            <a:r>
              <a:rPr lang="en-US" kern="1200" dirty="0"/>
              <a:t> </a:t>
            </a:r>
            <a:r>
              <a:rPr lang="en-US" kern="1200" dirty="0" err="1"/>
              <a:t>aliquip</a:t>
            </a:r>
            <a:r>
              <a:rPr lang="en-US" kern="1200" dirty="0"/>
              <a:t> ex </a:t>
            </a:r>
            <a:r>
              <a:rPr lang="en-US" kern="1200" dirty="0" err="1"/>
              <a:t>ea</a:t>
            </a:r>
            <a:r>
              <a:rPr lang="en-US" kern="1200" dirty="0"/>
              <a:t> </a:t>
            </a:r>
            <a:r>
              <a:rPr lang="en-US" kern="1200" dirty="0" err="1"/>
              <a:t>commodo</a:t>
            </a:r>
            <a:r>
              <a:rPr lang="en-US" kern="1200" dirty="0"/>
              <a:t> </a:t>
            </a:r>
            <a:r>
              <a:rPr lang="en-US" kern="1200" dirty="0" err="1"/>
              <a:t>consequat</a:t>
            </a:r>
            <a:r>
              <a:rPr lang="en-US" kern="1200" dirty="0"/>
              <a:t>. </a:t>
            </a:r>
            <a:r>
              <a:rPr lang="en-US" kern="1200" dirty="0" err="1"/>
              <a:t>Duis</a:t>
            </a:r>
            <a:r>
              <a:rPr lang="en-US" kern="1200" dirty="0"/>
              <a:t> </a:t>
            </a:r>
            <a:r>
              <a:rPr lang="en-US" kern="1200" dirty="0" err="1"/>
              <a:t>autem</a:t>
            </a:r>
            <a:r>
              <a:rPr lang="en-US" kern="1200" dirty="0"/>
              <a:t> </a:t>
            </a:r>
            <a:r>
              <a:rPr lang="en-US" kern="1200" dirty="0" err="1"/>
              <a:t>vel</a:t>
            </a:r>
            <a:r>
              <a:rPr lang="en-US" kern="1200" dirty="0"/>
              <a:t> </a:t>
            </a:r>
            <a:r>
              <a:rPr lang="en-US" kern="1200" dirty="0" err="1"/>
              <a:t>eum</a:t>
            </a:r>
            <a:r>
              <a:rPr lang="en-US" kern="1200" dirty="0"/>
              <a:t> </a:t>
            </a:r>
            <a:r>
              <a:rPr lang="en-US" kern="1200" dirty="0" err="1"/>
              <a:t>iriure</a:t>
            </a:r>
            <a:r>
              <a:rPr lang="en-US" kern="1200" dirty="0"/>
              <a:t> dolor in </a:t>
            </a:r>
            <a:r>
              <a:rPr lang="en-US" kern="1200" dirty="0" err="1"/>
              <a:t>hendrerit</a:t>
            </a:r>
            <a:r>
              <a:rPr lang="en-US" kern="1200" dirty="0"/>
              <a:t> in </a:t>
            </a:r>
            <a:r>
              <a:rPr lang="en-US" kern="1200" dirty="0" err="1"/>
              <a:t>vulputate</a:t>
            </a:r>
            <a:r>
              <a:rPr lang="en-US" kern="1200" dirty="0"/>
              <a:t> </a:t>
            </a:r>
            <a:r>
              <a:rPr lang="en-US" kern="1200" dirty="0" err="1"/>
              <a:t>velit</a:t>
            </a:r>
            <a:r>
              <a:rPr lang="en-US" kern="1200" dirty="0"/>
              <a:t> </a:t>
            </a:r>
            <a:r>
              <a:rPr lang="en-US" kern="1200" dirty="0" err="1"/>
              <a:t>esse</a:t>
            </a:r>
            <a:r>
              <a:rPr lang="en-US" kern="1200" dirty="0"/>
              <a:t> </a:t>
            </a:r>
            <a:r>
              <a:rPr lang="en-US" kern="1200" dirty="0" err="1"/>
              <a:t>molestie</a:t>
            </a:r>
            <a:r>
              <a:rPr lang="en-US" kern="1200" dirty="0"/>
              <a:t> </a:t>
            </a:r>
            <a:r>
              <a:rPr lang="en-US" kern="1200" dirty="0" err="1"/>
              <a:t>consequat</a:t>
            </a:r>
            <a:r>
              <a:rPr lang="en-US" kern="1200" dirty="0"/>
              <a:t>, </a:t>
            </a:r>
            <a:r>
              <a:rPr lang="en-US" kern="1200" dirty="0" err="1"/>
              <a:t>vel</a:t>
            </a:r>
            <a:r>
              <a:rPr lang="en-US" kern="1200" dirty="0"/>
              <a:t> </a:t>
            </a:r>
            <a:r>
              <a:rPr lang="en-US" kern="1200" dirty="0" err="1"/>
              <a:t>illum</a:t>
            </a:r>
            <a:r>
              <a:rPr lang="en-US" kern="1200" dirty="0"/>
              <a:t> </a:t>
            </a:r>
            <a:r>
              <a:rPr lang="en-US" kern="1200" dirty="0" err="1"/>
              <a:t>dolore</a:t>
            </a:r>
            <a:r>
              <a:rPr lang="en-US" kern="1200" dirty="0"/>
              <a:t> </a:t>
            </a:r>
            <a:r>
              <a:rPr lang="en-US" kern="1200" dirty="0" err="1"/>
              <a:t>eu</a:t>
            </a:r>
            <a:r>
              <a:rPr lang="en-US" kern="1200" dirty="0"/>
              <a:t> </a:t>
            </a:r>
            <a:r>
              <a:rPr lang="en-US" kern="1200" dirty="0" err="1"/>
              <a:t>feugiat</a:t>
            </a:r>
            <a:r>
              <a:rPr lang="en-US" kern="1200" dirty="0"/>
              <a:t> </a:t>
            </a:r>
            <a:r>
              <a:rPr lang="en-US" kern="1200" dirty="0" err="1"/>
              <a:t>nulla</a:t>
            </a:r>
            <a:r>
              <a:rPr lang="en-US" kern="1200" dirty="0"/>
              <a:t> </a:t>
            </a:r>
            <a:r>
              <a:rPr lang="en-US" kern="1200" dirty="0" err="1"/>
              <a:t>facilisis</a:t>
            </a:r>
            <a:r>
              <a:rPr lang="en-US" kern="1200" dirty="0"/>
              <a:t> at </a:t>
            </a:r>
            <a:r>
              <a:rPr lang="en-US" kern="1200" dirty="0" err="1"/>
              <a:t>vero</a:t>
            </a:r>
            <a:r>
              <a:rPr lang="en-US" kern="1200" dirty="0"/>
              <a:t> </a:t>
            </a:r>
            <a:r>
              <a:rPr lang="en-US" kern="1200" dirty="0" err="1"/>
              <a:t>eros</a:t>
            </a:r>
            <a:r>
              <a:rPr lang="en-US" kern="1200" dirty="0"/>
              <a:t> et </a:t>
            </a:r>
            <a:r>
              <a:rPr lang="en-US" kern="1200" dirty="0" err="1"/>
              <a:t>accumsan</a:t>
            </a:r>
            <a:r>
              <a:rPr lang="en-US" kern="1200" dirty="0"/>
              <a:t> et </a:t>
            </a:r>
            <a:r>
              <a:rPr lang="en-US" kern="1200" dirty="0" err="1"/>
              <a:t>iusto</a:t>
            </a:r>
            <a:r>
              <a:rPr lang="en-US" kern="1200" dirty="0"/>
              <a:t> </a:t>
            </a:r>
            <a:r>
              <a:rPr lang="en-US" kern="1200" dirty="0" err="1"/>
              <a:t>odio</a:t>
            </a:r>
            <a:r>
              <a:rPr lang="en-US" kern="1200" dirty="0"/>
              <a:t> </a:t>
            </a:r>
            <a:r>
              <a:rPr lang="en-US" kern="1200" dirty="0" err="1"/>
              <a:t>dignissim</a:t>
            </a:r>
            <a:r>
              <a:rPr lang="en-US" kern="1200" dirty="0"/>
              <a:t> qui </a:t>
            </a:r>
            <a:r>
              <a:rPr lang="en-US" kern="1200" dirty="0" err="1"/>
              <a:t>blandit</a:t>
            </a:r>
            <a:r>
              <a:rPr lang="en-US" kern="1200" dirty="0"/>
              <a:t> </a:t>
            </a:r>
            <a:r>
              <a:rPr lang="en-US" kern="1200" dirty="0" err="1"/>
              <a:t>praesent</a:t>
            </a:r>
            <a:r>
              <a:rPr lang="en-US" kern="1200" dirty="0"/>
              <a:t> </a:t>
            </a:r>
            <a:r>
              <a:rPr lang="en-US" kern="1200" dirty="0" err="1"/>
              <a:t>luptatum</a:t>
            </a:r>
            <a:r>
              <a:rPr lang="en-US" kern="1200" dirty="0"/>
              <a:t> </a:t>
            </a:r>
            <a:r>
              <a:rPr lang="en-US" kern="1200" dirty="0" err="1"/>
              <a:t>zzril</a:t>
            </a:r>
            <a:r>
              <a:rPr lang="en-US" kern="1200" dirty="0"/>
              <a:t> </a:t>
            </a:r>
            <a:r>
              <a:rPr lang="en-US" kern="1200" dirty="0" err="1"/>
              <a:t>delenit</a:t>
            </a:r>
            <a:r>
              <a:rPr lang="en-US" kern="1200" dirty="0"/>
              <a:t> </a:t>
            </a:r>
            <a:r>
              <a:rPr lang="en-US" kern="1200" dirty="0" err="1"/>
              <a:t>augue</a:t>
            </a:r>
            <a:r>
              <a:rPr lang="en-US" kern="1200" dirty="0"/>
              <a:t> </a:t>
            </a:r>
            <a:r>
              <a:rPr lang="en-US" kern="1200" dirty="0" err="1"/>
              <a:t>duis</a:t>
            </a:r>
            <a:r>
              <a:rPr lang="en-US" kern="1200" dirty="0"/>
              <a:t>.</a:t>
            </a:r>
          </a:p>
        </p:txBody>
      </p:sp>
      <p:pic>
        <p:nvPicPr>
          <p:cNvPr id="55" name="pasted-image.pdf" descr="pasted-image.pd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7115" y="1409471"/>
            <a:ext cx="98626" cy="9862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367944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ars graphic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"/>
          <p:cNvSpPr/>
          <p:nvPr userDrawn="1"/>
        </p:nvSpPr>
        <p:spPr>
          <a:xfrm>
            <a:off x="-1" y="0"/>
            <a:ext cx="5095261" cy="68791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895901" y="1512227"/>
            <a:ext cx="3714750" cy="642938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fontAlgn="auto" latinLnBrk="0" hangingPunct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400" b="0" i="0" u="none" strike="noStrike" cap="all" spc="20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cherus Grotesque Regular"/>
                <a:ea typeface="Acherus Grotesque Regular"/>
                <a:cs typeface="Acherus Grotesque Regular"/>
                <a:sym typeface="Acherus Grotesque"/>
              </a:defRPr>
            </a:lvl1pPr>
            <a:lvl2pPr marL="0" marR="0" indent="0" algn="l" defTabSz="914400" rtl="0" fontAlgn="auto" latinLnBrk="0" hangingPunct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400" b="0" i="0" u="none" strike="noStrike" cap="none" spc="20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cherus Grotesque Regular"/>
                <a:ea typeface="Acherus Grotesque Regular"/>
                <a:cs typeface="Acherus Grotesque Regular"/>
                <a:sym typeface="Acherus Grotesque"/>
              </a:defRPr>
            </a:lvl2pPr>
            <a:lvl3pPr marL="0" marR="0" indent="0" algn="l" defTabSz="914400" rtl="0" fontAlgn="auto" latinLnBrk="0" hangingPunct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400" b="0" i="0" u="none" strike="noStrike" cap="none" spc="20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cherus Grotesque Regular"/>
                <a:ea typeface="Acherus Grotesque Regular"/>
                <a:cs typeface="Acherus Grotesque Regular"/>
                <a:sym typeface="Acherus Grotesque"/>
              </a:defRPr>
            </a:lvl3pPr>
            <a:lvl4pPr marL="0" marR="0" indent="0" algn="l" defTabSz="914400" rtl="0" fontAlgn="auto" latinLnBrk="0" hangingPunct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400" b="0" i="0" u="none" strike="noStrike" cap="none" spc="20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cherus Grotesque Regular"/>
                <a:ea typeface="Acherus Grotesque Regular"/>
                <a:cs typeface="Acherus Grotesque Regular"/>
                <a:sym typeface="Acherus Grotesque"/>
              </a:defRPr>
            </a:lvl4pPr>
            <a:lvl5pPr marL="0" marR="0" indent="0" algn="l" defTabSz="914400" rtl="0" fontAlgn="auto" latinLnBrk="0" hangingPunct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400" b="0" i="0" u="none" strike="noStrike" cap="none" spc="2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cherus Grotesque Regular"/>
                <a:ea typeface="Acherus Grotesque Regular"/>
                <a:cs typeface="Acherus Grotesque Regular"/>
                <a:sym typeface="Acherus Grotesque"/>
              </a:defRPr>
            </a:lvl5pPr>
          </a:lstStyle>
          <a:p>
            <a:pPr lvl="0"/>
            <a:r>
              <a:rPr lang="en-US" dirty="0"/>
              <a:t>Place </a:t>
            </a:r>
            <a:r>
              <a:rPr lang="en-US"/>
              <a:t>a short header sentence here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 hasCustomPrompt="1"/>
          </p:nvPr>
        </p:nvSpPr>
        <p:spPr>
          <a:xfrm>
            <a:off x="895901" y="2155165"/>
            <a:ext cx="2800350" cy="3643312"/>
          </a:xfrm>
          <a:prstGeom prst="rect">
            <a:avLst/>
          </a:prstGeom>
        </p:spPr>
        <p:txBody>
          <a:bodyPr/>
          <a:lstStyle>
            <a:lvl1pPr marL="0" marR="0" indent="0" algn="l" defTabSz="914400" rtl="0" fontAlgn="auto" latinLnBrk="0" hangingPunc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" b="0" i="0" u="none" strike="noStrike" kern="1200" cap="none" spc="0" normalizeH="0" baseline="0" smtClean="0">
                <a:ln>
                  <a:noFill/>
                </a:ln>
                <a:solidFill>
                  <a:srgbClr val="585C5E"/>
                </a:solidFill>
                <a:effectLst/>
                <a:uFillTx/>
                <a:latin typeface="Crimson Text Roman"/>
                <a:ea typeface="Crimson Text Roman"/>
                <a:cs typeface="Crimson Text Roman"/>
                <a:sym typeface="Crimson Text Roman"/>
              </a:defRPr>
            </a:lvl1pPr>
            <a:lvl2pPr marL="0" marR="0" indent="0" algn="l" defTabSz="914400" rtl="0" fontAlgn="auto" latinLnBrk="0" hangingPunc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" b="0" i="0" u="none" strike="noStrike" kern="1200" cap="none" spc="0" normalizeH="0" baseline="0" smtClean="0">
                <a:ln>
                  <a:noFill/>
                </a:ln>
                <a:solidFill>
                  <a:srgbClr val="585C5E"/>
                </a:solidFill>
                <a:effectLst/>
                <a:uFillTx/>
                <a:latin typeface="Crimson Text Roman"/>
                <a:ea typeface="Crimson Text Roman"/>
                <a:cs typeface="Crimson Text Roman"/>
                <a:sym typeface="Crimson Text Roman"/>
              </a:defRPr>
            </a:lvl2pPr>
            <a:lvl3pPr marL="0" marR="0" indent="0" algn="l" defTabSz="914400" rtl="0" fontAlgn="auto" latinLnBrk="0" hangingPunc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" b="0" i="0" u="none" strike="noStrike" kern="1200" cap="none" spc="0" normalizeH="0" baseline="0" smtClean="0">
                <a:ln>
                  <a:noFill/>
                </a:ln>
                <a:solidFill>
                  <a:srgbClr val="585C5E"/>
                </a:solidFill>
                <a:effectLst/>
                <a:uFillTx/>
                <a:latin typeface="Crimson Text Roman"/>
                <a:ea typeface="Crimson Text Roman"/>
                <a:cs typeface="Crimson Text Roman"/>
                <a:sym typeface="Crimson Text Roman"/>
              </a:defRPr>
            </a:lvl3pPr>
            <a:lvl4pPr marL="0" marR="0" indent="0" algn="l" defTabSz="914400" rtl="0" fontAlgn="auto" latinLnBrk="0" hangingPunc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" b="0" i="0" u="none" strike="noStrike" kern="1200" cap="none" spc="0" normalizeH="0" baseline="0" smtClean="0">
                <a:ln>
                  <a:noFill/>
                </a:ln>
                <a:solidFill>
                  <a:srgbClr val="585C5E"/>
                </a:solidFill>
                <a:effectLst/>
                <a:uFillTx/>
                <a:latin typeface="Crimson Text Roman"/>
                <a:ea typeface="Crimson Text Roman"/>
                <a:cs typeface="Crimson Text Roman"/>
                <a:sym typeface="Crimson Text Roman"/>
              </a:defRPr>
            </a:lvl4pPr>
          </a:lstStyle>
          <a:p>
            <a:pPr>
              <a:lnSpc>
                <a:spcPts val="1800"/>
              </a:lnSpc>
            </a:pPr>
            <a:r>
              <a:rPr lang="en-US" kern="1200" dirty="0" err="1"/>
              <a:t>Lorem</a:t>
            </a:r>
            <a:r>
              <a:rPr lang="en-US" kern="1200" dirty="0"/>
              <a:t> </a:t>
            </a:r>
            <a:r>
              <a:rPr lang="en-US" kern="1200" dirty="0" err="1"/>
              <a:t>ipsum</a:t>
            </a:r>
            <a:r>
              <a:rPr lang="en-US" kern="1200" dirty="0"/>
              <a:t> dolor sit </a:t>
            </a:r>
            <a:r>
              <a:rPr lang="en-US" kern="1200" dirty="0" err="1"/>
              <a:t>amet</a:t>
            </a:r>
            <a:r>
              <a:rPr lang="en-US" kern="1200" dirty="0"/>
              <a:t>, </a:t>
            </a:r>
            <a:r>
              <a:rPr lang="en-US" kern="1200" dirty="0" err="1"/>
              <a:t>consectetuer</a:t>
            </a:r>
            <a:r>
              <a:rPr lang="en-US" kern="1200" dirty="0"/>
              <a:t> </a:t>
            </a:r>
            <a:r>
              <a:rPr lang="en-US" kern="1200" dirty="0" err="1"/>
              <a:t>adipiscing</a:t>
            </a:r>
            <a:r>
              <a:rPr lang="en-US" kern="1200" dirty="0"/>
              <a:t> </a:t>
            </a:r>
            <a:r>
              <a:rPr lang="en-US" kern="1200" dirty="0" err="1"/>
              <a:t>elit</a:t>
            </a:r>
            <a:r>
              <a:rPr lang="en-US" kern="1200" dirty="0"/>
              <a:t>, </a:t>
            </a:r>
            <a:r>
              <a:rPr lang="en-US" kern="1200" dirty="0" err="1"/>
              <a:t>sed</a:t>
            </a:r>
            <a:r>
              <a:rPr lang="en-US" kern="1200" dirty="0"/>
              <a:t> </a:t>
            </a:r>
            <a:r>
              <a:rPr lang="en-US" kern="1200" dirty="0" err="1"/>
              <a:t>diam</a:t>
            </a:r>
            <a:r>
              <a:rPr lang="en-US" kern="1200" dirty="0"/>
              <a:t> </a:t>
            </a:r>
            <a:r>
              <a:rPr lang="en-US" kern="1200" dirty="0" err="1"/>
              <a:t>nonummy</a:t>
            </a:r>
            <a:r>
              <a:rPr lang="en-US" kern="1200" dirty="0"/>
              <a:t> </a:t>
            </a:r>
            <a:r>
              <a:rPr lang="en-US" kern="1200" dirty="0" err="1"/>
              <a:t>nibh</a:t>
            </a:r>
            <a:r>
              <a:rPr lang="en-US" kern="1200" dirty="0"/>
              <a:t> </a:t>
            </a:r>
            <a:r>
              <a:rPr lang="en-US" kern="1200" dirty="0" err="1"/>
              <a:t>euismod</a:t>
            </a:r>
            <a:r>
              <a:rPr lang="en-US" kern="1200" dirty="0"/>
              <a:t> </a:t>
            </a:r>
            <a:r>
              <a:rPr lang="en-US" kern="1200" dirty="0" err="1"/>
              <a:t>tincidunt</a:t>
            </a:r>
            <a:r>
              <a:rPr lang="en-US" kern="1200" dirty="0"/>
              <a:t> </a:t>
            </a:r>
            <a:r>
              <a:rPr lang="en-US" kern="1200" dirty="0" err="1"/>
              <a:t>ut</a:t>
            </a:r>
            <a:r>
              <a:rPr lang="en-US" kern="1200" dirty="0"/>
              <a:t> </a:t>
            </a:r>
            <a:r>
              <a:rPr lang="en-US" kern="1200" dirty="0" err="1"/>
              <a:t>laoreet</a:t>
            </a:r>
            <a:r>
              <a:rPr lang="en-US" kern="1200" dirty="0"/>
              <a:t> </a:t>
            </a:r>
            <a:r>
              <a:rPr lang="en-US" kern="1200" dirty="0" err="1"/>
              <a:t>dolore</a:t>
            </a:r>
            <a:r>
              <a:rPr lang="en-US" kern="1200" dirty="0"/>
              <a:t> magna </a:t>
            </a:r>
            <a:r>
              <a:rPr lang="en-US" kern="1200" dirty="0" err="1"/>
              <a:t>aliquam</a:t>
            </a:r>
            <a:r>
              <a:rPr lang="en-US" kern="1200" dirty="0"/>
              <a:t> </a:t>
            </a:r>
            <a:r>
              <a:rPr lang="en-US" kern="1200" dirty="0" err="1"/>
              <a:t>erat</a:t>
            </a:r>
            <a:r>
              <a:rPr lang="en-US" kern="1200" dirty="0"/>
              <a:t> </a:t>
            </a:r>
            <a:r>
              <a:rPr lang="en-US" kern="1200" dirty="0" err="1"/>
              <a:t>volutpat</a:t>
            </a:r>
            <a:r>
              <a:rPr lang="en-US" kern="1200" dirty="0"/>
              <a:t>. </a:t>
            </a:r>
            <a:r>
              <a:rPr lang="en-US" kern="1200" dirty="0" err="1"/>
              <a:t>Ut</a:t>
            </a:r>
            <a:r>
              <a:rPr lang="en-US" kern="1200" dirty="0"/>
              <a:t> </a:t>
            </a:r>
            <a:r>
              <a:rPr lang="en-US" kern="1200" dirty="0" err="1"/>
              <a:t>wisi</a:t>
            </a:r>
            <a:r>
              <a:rPr lang="en-US" kern="1200" dirty="0"/>
              <a:t> </a:t>
            </a:r>
            <a:r>
              <a:rPr lang="en-US" kern="1200" dirty="0" err="1"/>
              <a:t>enim</a:t>
            </a:r>
            <a:r>
              <a:rPr lang="en-US" kern="1200" dirty="0"/>
              <a:t> ad minim </a:t>
            </a:r>
            <a:r>
              <a:rPr lang="en-US" kern="1200" dirty="0" err="1"/>
              <a:t>veniam</a:t>
            </a:r>
            <a:r>
              <a:rPr lang="en-US" kern="1200" dirty="0"/>
              <a:t>, </a:t>
            </a:r>
            <a:r>
              <a:rPr lang="en-US" kern="1200" dirty="0" err="1"/>
              <a:t>quis</a:t>
            </a:r>
            <a:r>
              <a:rPr lang="en-US" kern="1200" dirty="0"/>
              <a:t> </a:t>
            </a:r>
            <a:r>
              <a:rPr lang="en-US" kern="1200" dirty="0" err="1"/>
              <a:t>nostrud</a:t>
            </a:r>
            <a:r>
              <a:rPr lang="en-US" kern="1200" dirty="0"/>
              <a:t> </a:t>
            </a:r>
            <a:r>
              <a:rPr lang="en-US" kern="1200" dirty="0" err="1"/>
              <a:t>exerci</a:t>
            </a:r>
            <a:r>
              <a:rPr lang="en-US" kern="1200" dirty="0"/>
              <a:t> </a:t>
            </a:r>
            <a:r>
              <a:rPr lang="en-US" kern="1200" dirty="0" err="1"/>
              <a:t>tation</a:t>
            </a:r>
            <a:r>
              <a:rPr lang="en-US" kern="1200" dirty="0"/>
              <a:t> </a:t>
            </a:r>
            <a:r>
              <a:rPr lang="en-US" kern="1200" dirty="0" err="1"/>
              <a:t>ullamcorper</a:t>
            </a:r>
            <a:r>
              <a:rPr lang="en-US" kern="1200" dirty="0"/>
              <a:t> </a:t>
            </a:r>
            <a:r>
              <a:rPr lang="en-US" kern="1200" dirty="0" err="1"/>
              <a:t>suscipit</a:t>
            </a:r>
            <a:r>
              <a:rPr lang="en-US" kern="1200" dirty="0"/>
              <a:t> </a:t>
            </a:r>
            <a:r>
              <a:rPr lang="en-US" kern="1200" dirty="0" err="1"/>
              <a:t>lobortis</a:t>
            </a:r>
            <a:r>
              <a:rPr lang="en-US" kern="1200" dirty="0"/>
              <a:t> </a:t>
            </a:r>
            <a:r>
              <a:rPr lang="en-US" kern="1200" dirty="0" err="1"/>
              <a:t>nisl</a:t>
            </a:r>
            <a:r>
              <a:rPr lang="en-US" kern="1200" dirty="0"/>
              <a:t> </a:t>
            </a:r>
            <a:r>
              <a:rPr lang="en-US" kern="1200" dirty="0" err="1"/>
              <a:t>ut</a:t>
            </a:r>
            <a:r>
              <a:rPr lang="en-US" kern="1200" dirty="0"/>
              <a:t> </a:t>
            </a:r>
            <a:r>
              <a:rPr lang="en-US" kern="1200" dirty="0" err="1"/>
              <a:t>aliquip</a:t>
            </a:r>
            <a:r>
              <a:rPr lang="en-US" kern="1200" dirty="0"/>
              <a:t> ex </a:t>
            </a:r>
            <a:r>
              <a:rPr lang="en-US" kern="1200" dirty="0" err="1"/>
              <a:t>ea</a:t>
            </a:r>
            <a:r>
              <a:rPr lang="en-US" kern="1200" dirty="0"/>
              <a:t> </a:t>
            </a:r>
            <a:r>
              <a:rPr lang="en-US" kern="1200" dirty="0" err="1"/>
              <a:t>commodo</a:t>
            </a:r>
            <a:r>
              <a:rPr lang="en-US" kern="1200" dirty="0"/>
              <a:t> </a:t>
            </a:r>
            <a:r>
              <a:rPr lang="en-US" kern="1200" dirty="0" err="1"/>
              <a:t>consequat</a:t>
            </a:r>
            <a:r>
              <a:rPr lang="en-US" kern="1200" dirty="0"/>
              <a:t>. </a:t>
            </a:r>
            <a:r>
              <a:rPr lang="en-US" kern="1200" dirty="0" err="1"/>
              <a:t>Duis</a:t>
            </a:r>
            <a:r>
              <a:rPr lang="en-US" kern="1200" dirty="0"/>
              <a:t> </a:t>
            </a:r>
            <a:r>
              <a:rPr lang="en-US" kern="1200" dirty="0" err="1"/>
              <a:t>autem</a:t>
            </a:r>
            <a:r>
              <a:rPr lang="en-US" kern="1200" dirty="0"/>
              <a:t> </a:t>
            </a:r>
            <a:r>
              <a:rPr lang="en-US" kern="1200" dirty="0" err="1"/>
              <a:t>vel</a:t>
            </a:r>
            <a:r>
              <a:rPr lang="en-US" kern="1200" dirty="0"/>
              <a:t> </a:t>
            </a:r>
            <a:r>
              <a:rPr lang="en-US" kern="1200" dirty="0" err="1"/>
              <a:t>eum</a:t>
            </a:r>
            <a:r>
              <a:rPr lang="en-US" kern="1200" dirty="0"/>
              <a:t> </a:t>
            </a:r>
            <a:r>
              <a:rPr lang="en-US" kern="1200" dirty="0" err="1"/>
              <a:t>iriure</a:t>
            </a:r>
            <a:r>
              <a:rPr lang="en-US" kern="1200" dirty="0"/>
              <a:t> dolor in </a:t>
            </a:r>
            <a:r>
              <a:rPr lang="en-US" kern="1200" dirty="0" err="1"/>
              <a:t>hendrerit</a:t>
            </a:r>
            <a:r>
              <a:rPr lang="en-US" kern="1200" dirty="0"/>
              <a:t> in </a:t>
            </a:r>
            <a:r>
              <a:rPr lang="en-US" kern="1200" dirty="0" err="1"/>
              <a:t>vulputate</a:t>
            </a:r>
            <a:r>
              <a:rPr lang="en-US" kern="1200" dirty="0"/>
              <a:t> </a:t>
            </a:r>
            <a:r>
              <a:rPr lang="en-US" kern="1200" dirty="0" err="1"/>
              <a:t>velit</a:t>
            </a:r>
            <a:r>
              <a:rPr lang="en-US" kern="1200" dirty="0"/>
              <a:t> </a:t>
            </a:r>
            <a:r>
              <a:rPr lang="en-US" kern="1200" dirty="0" err="1"/>
              <a:t>esse</a:t>
            </a:r>
            <a:r>
              <a:rPr lang="en-US" kern="1200" dirty="0"/>
              <a:t> </a:t>
            </a:r>
            <a:r>
              <a:rPr lang="en-US" kern="1200" dirty="0" err="1"/>
              <a:t>molestie</a:t>
            </a:r>
            <a:r>
              <a:rPr lang="en-US" kern="1200" dirty="0"/>
              <a:t> </a:t>
            </a:r>
            <a:r>
              <a:rPr lang="en-US" kern="1200" dirty="0" err="1"/>
              <a:t>consequat</a:t>
            </a:r>
            <a:r>
              <a:rPr lang="en-US" kern="1200" dirty="0"/>
              <a:t>, </a:t>
            </a:r>
            <a:r>
              <a:rPr lang="en-US" kern="1200" dirty="0" err="1"/>
              <a:t>vel</a:t>
            </a:r>
            <a:r>
              <a:rPr lang="en-US" kern="1200" dirty="0"/>
              <a:t> </a:t>
            </a:r>
            <a:r>
              <a:rPr lang="en-US" kern="1200" dirty="0" err="1"/>
              <a:t>illum</a:t>
            </a:r>
            <a:r>
              <a:rPr lang="en-US" kern="1200" dirty="0"/>
              <a:t> </a:t>
            </a:r>
            <a:r>
              <a:rPr lang="en-US" kern="1200" dirty="0" err="1"/>
              <a:t>dolore</a:t>
            </a:r>
            <a:r>
              <a:rPr lang="en-US" kern="1200" dirty="0"/>
              <a:t> </a:t>
            </a:r>
            <a:r>
              <a:rPr lang="en-US" kern="1200" dirty="0" err="1"/>
              <a:t>eu</a:t>
            </a:r>
            <a:r>
              <a:rPr lang="en-US" kern="1200" dirty="0"/>
              <a:t> </a:t>
            </a:r>
            <a:r>
              <a:rPr lang="en-US" kern="1200" dirty="0" err="1"/>
              <a:t>feugiat</a:t>
            </a:r>
            <a:r>
              <a:rPr lang="en-US" kern="1200" dirty="0"/>
              <a:t> </a:t>
            </a:r>
            <a:r>
              <a:rPr lang="en-US" kern="1200" dirty="0" err="1"/>
              <a:t>nulla</a:t>
            </a:r>
            <a:r>
              <a:rPr lang="en-US" kern="1200" dirty="0"/>
              <a:t> </a:t>
            </a:r>
            <a:r>
              <a:rPr lang="en-US" kern="1200" dirty="0" err="1"/>
              <a:t>facilisis</a:t>
            </a:r>
            <a:r>
              <a:rPr lang="en-US" kern="1200" dirty="0"/>
              <a:t> at </a:t>
            </a:r>
            <a:r>
              <a:rPr lang="en-US" kern="1200" dirty="0" err="1"/>
              <a:t>vero</a:t>
            </a:r>
            <a:r>
              <a:rPr lang="en-US" kern="1200" dirty="0"/>
              <a:t> </a:t>
            </a:r>
            <a:r>
              <a:rPr lang="en-US" kern="1200" dirty="0" err="1"/>
              <a:t>eros</a:t>
            </a:r>
            <a:r>
              <a:rPr lang="en-US" kern="1200" dirty="0"/>
              <a:t> et </a:t>
            </a:r>
            <a:r>
              <a:rPr lang="en-US" kern="1200" dirty="0" err="1"/>
              <a:t>accumsan</a:t>
            </a:r>
            <a:r>
              <a:rPr lang="en-US" kern="1200" dirty="0"/>
              <a:t> et </a:t>
            </a:r>
            <a:r>
              <a:rPr lang="en-US" kern="1200" dirty="0" err="1"/>
              <a:t>iusto</a:t>
            </a:r>
            <a:r>
              <a:rPr lang="en-US" kern="1200" dirty="0"/>
              <a:t> </a:t>
            </a:r>
            <a:r>
              <a:rPr lang="en-US" kern="1200" dirty="0" err="1"/>
              <a:t>odio</a:t>
            </a:r>
            <a:r>
              <a:rPr lang="en-US" kern="1200" dirty="0"/>
              <a:t> </a:t>
            </a:r>
            <a:r>
              <a:rPr lang="en-US" kern="1200" dirty="0" err="1"/>
              <a:t>dignissim</a:t>
            </a:r>
            <a:r>
              <a:rPr lang="en-US" kern="1200" dirty="0"/>
              <a:t> qui </a:t>
            </a:r>
            <a:r>
              <a:rPr lang="en-US" kern="1200" dirty="0" err="1"/>
              <a:t>blandit</a:t>
            </a:r>
            <a:r>
              <a:rPr lang="en-US" kern="1200" dirty="0"/>
              <a:t> </a:t>
            </a:r>
            <a:r>
              <a:rPr lang="en-US" kern="1200" dirty="0" err="1"/>
              <a:t>praesent</a:t>
            </a:r>
            <a:r>
              <a:rPr lang="en-US" kern="1200" dirty="0"/>
              <a:t> </a:t>
            </a:r>
            <a:r>
              <a:rPr lang="en-US" kern="1200" dirty="0" err="1"/>
              <a:t>luptatum</a:t>
            </a:r>
            <a:r>
              <a:rPr lang="en-US" kern="1200" dirty="0"/>
              <a:t> </a:t>
            </a:r>
            <a:r>
              <a:rPr lang="en-US" kern="1200" dirty="0" err="1"/>
              <a:t>zzril</a:t>
            </a:r>
            <a:r>
              <a:rPr lang="en-US" kern="1200" dirty="0"/>
              <a:t> </a:t>
            </a:r>
            <a:r>
              <a:rPr lang="en-US" kern="1200" dirty="0" err="1"/>
              <a:t>delenit</a:t>
            </a:r>
            <a:r>
              <a:rPr lang="en-US" kern="1200" dirty="0"/>
              <a:t> </a:t>
            </a:r>
            <a:r>
              <a:rPr lang="en-US" kern="1200" dirty="0" err="1"/>
              <a:t>augue</a:t>
            </a:r>
            <a:r>
              <a:rPr lang="en-US" kern="1200" dirty="0"/>
              <a:t> </a:t>
            </a:r>
            <a:r>
              <a:rPr lang="en-US" kern="1200" dirty="0" err="1"/>
              <a:t>duis</a:t>
            </a:r>
            <a:r>
              <a:rPr lang="en-US" kern="1200" dirty="0"/>
              <a:t>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60AD47F-5E79-1A42-872C-CD3E2DD13719}"/>
              </a:ext>
            </a:extLst>
          </p:cNvPr>
          <p:cNvGrpSpPr/>
          <p:nvPr userDrawn="1"/>
        </p:nvGrpSpPr>
        <p:grpSpPr>
          <a:xfrm>
            <a:off x="7354484" y="2243270"/>
            <a:ext cx="2360556" cy="2147978"/>
            <a:chOff x="2057400" y="1371600"/>
            <a:chExt cx="4648200" cy="4229608"/>
          </a:xfrm>
        </p:grpSpPr>
        <p:sp>
          <p:nvSpPr>
            <p:cNvPr id="18" name="Freeform 3">
              <a:extLst>
                <a:ext uri="{FF2B5EF4-FFF2-40B4-BE49-F238E27FC236}">
                  <a16:creationId xmlns:a16="http://schemas.microsoft.com/office/drawing/2014/main" id="{617AAE3C-4E7B-BA45-88C9-330666BABB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57400" y="3689041"/>
              <a:ext cx="1678147" cy="1674008"/>
            </a:xfrm>
            <a:custGeom>
              <a:avLst/>
              <a:gdLst/>
              <a:ahLst/>
              <a:cxnLst>
                <a:cxn ang="0">
                  <a:pos x="432" y="152"/>
                </a:cxn>
                <a:cxn ang="0">
                  <a:pos x="455" y="196"/>
                </a:cxn>
                <a:cxn ang="0">
                  <a:pos x="502" y="192"/>
                </a:cxn>
                <a:cxn ang="0">
                  <a:pos x="526" y="212"/>
                </a:cxn>
                <a:cxn ang="0">
                  <a:pos x="531" y="274"/>
                </a:cxn>
                <a:cxn ang="0">
                  <a:pos x="511" y="298"/>
                </a:cxn>
                <a:cxn ang="0">
                  <a:pos x="465" y="302"/>
                </a:cxn>
                <a:cxn ang="0">
                  <a:pos x="450" y="350"/>
                </a:cxn>
                <a:cxn ang="0">
                  <a:pos x="486" y="380"/>
                </a:cxn>
                <a:cxn ang="0">
                  <a:pos x="488" y="411"/>
                </a:cxn>
                <a:cxn ang="0">
                  <a:pos x="448" y="459"/>
                </a:cxn>
                <a:cxn ang="0">
                  <a:pos x="417" y="462"/>
                </a:cxn>
                <a:cxn ang="0">
                  <a:pos x="382" y="432"/>
                </a:cxn>
                <a:cxn ang="0">
                  <a:pos x="337" y="456"/>
                </a:cxn>
                <a:cxn ang="0">
                  <a:pos x="341" y="502"/>
                </a:cxn>
                <a:cxn ang="0">
                  <a:pos x="321" y="526"/>
                </a:cxn>
                <a:cxn ang="0">
                  <a:pos x="258" y="531"/>
                </a:cxn>
                <a:cxn ang="0">
                  <a:pos x="234" y="511"/>
                </a:cxn>
                <a:cxn ang="0">
                  <a:pos x="230" y="465"/>
                </a:cxn>
                <a:cxn ang="0">
                  <a:pos x="182" y="450"/>
                </a:cxn>
                <a:cxn ang="0">
                  <a:pos x="152" y="485"/>
                </a:cxn>
                <a:cxn ang="0">
                  <a:pos x="121" y="488"/>
                </a:cxn>
                <a:cxn ang="0">
                  <a:pos x="73" y="448"/>
                </a:cxn>
                <a:cxn ang="0">
                  <a:pos x="71" y="417"/>
                </a:cxn>
                <a:cxn ang="0">
                  <a:pos x="100" y="381"/>
                </a:cxn>
                <a:cxn ang="0">
                  <a:pos x="77" y="336"/>
                </a:cxn>
                <a:cxn ang="0">
                  <a:pos x="31" y="340"/>
                </a:cxn>
                <a:cxn ang="0">
                  <a:pos x="7" y="320"/>
                </a:cxn>
                <a:cxn ang="0">
                  <a:pos x="1" y="258"/>
                </a:cxn>
                <a:cxn ang="0">
                  <a:pos x="21" y="234"/>
                </a:cxn>
                <a:cxn ang="0">
                  <a:pos x="68" y="230"/>
                </a:cxn>
                <a:cxn ang="0">
                  <a:pos x="83" y="182"/>
                </a:cxn>
                <a:cxn ang="0">
                  <a:pos x="47" y="152"/>
                </a:cxn>
                <a:cxn ang="0">
                  <a:pos x="45" y="121"/>
                </a:cxn>
                <a:cxn ang="0">
                  <a:pos x="85" y="73"/>
                </a:cxn>
                <a:cxn ang="0">
                  <a:pos x="116" y="70"/>
                </a:cxn>
                <a:cxn ang="0">
                  <a:pos x="152" y="100"/>
                </a:cxn>
                <a:cxn ang="0">
                  <a:pos x="196" y="77"/>
                </a:cxn>
                <a:cxn ang="0">
                  <a:pos x="192" y="31"/>
                </a:cxn>
                <a:cxn ang="0">
                  <a:pos x="212" y="7"/>
                </a:cxn>
                <a:cxn ang="0">
                  <a:pos x="275" y="1"/>
                </a:cxn>
                <a:cxn ang="0">
                  <a:pos x="298" y="21"/>
                </a:cxn>
                <a:cxn ang="0">
                  <a:pos x="303" y="68"/>
                </a:cxn>
                <a:cxn ang="0">
                  <a:pos x="350" y="83"/>
                </a:cxn>
                <a:cxn ang="0">
                  <a:pos x="380" y="47"/>
                </a:cxn>
                <a:cxn ang="0">
                  <a:pos x="411" y="44"/>
                </a:cxn>
                <a:cxn ang="0">
                  <a:pos x="460" y="84"/>
                </a:cxn>
                <a:cxn ang="0">
                  <a:pos x="462" y="115"/>
                </a:cxn>
                <a:cxn ang="0">
                  <a:pos x="432" y="152"/>
                </a:cxn>
                <a:cxn ang="0">
                  <a:pos x="331" y="189"/>
                </a:cxn>
                <a:cxn ang="0">
                  <a:pos x="189" y="201"/>
                </a:cxn>
                <a:cxn ang="0">
                  <a:pos x="202" y="344"/>
                </a:cxn>
                <a:cxn ang="0">
                  <a:pos x="344" y="331"/>
                </a:cxn>
                <a:cxn ang="0">
                  <a:pos x="331" y="189"/>
                </a:cxn>
              </a:cxnLst>
              <a:rect l="0" t="0" r="r" b="b"/>
              <a:pathLst>
                <a:path w="533" h="532">
                  <a:moveTo>
                    <a:pt x="432" y="152"/>
                  </a:moveTo>
                  <a:cubicBezTo>
                    <a:pt x="442" y="165"/>
                    <a:pt x="450" y="180"/>
                    <a:pt x="455" y="196"/>
                  </a:cubicBezTo>
                  <a:cubicBezTo>
                    <a:pt x="502" y="192"/>
                    <a:pt x="502" y="192"/>
                    <a:pt x="502" y="192"/>
                  </a:cubicBezTo>
                  <a:cubicBezTo>
                    <a:pt x="514" y="191"/>
                    <a:pt x="525" y="200"/>
                    <a:pt x="526" y="212"/>
                  </a:cubicBezTo>
                  <a:cubicBezTo>
                    <a:pt x="531" y="274"/>
                    <a:pt x="531" y="274"/>
                    <a:pt x="531" y="274"/>
                  </a:cubicBezTo>
                  <a:cubicBezTo>
                    <a:pt x="533" y="286"/>
                    <a:pt x="524" y="297"/>
                    <a:pt x="511" y="298"/>
                  </a:cubicBezTo>
                  <a:cubicBezTo>
                    <a:pt x="465" y="302"/>
                    <a:pt x="465" y="302"/>
                    <a:pt x="465" y="302"/>
                  </a:cubicBezTo>
                  <a:cubicBezTo>
                    <a:pt x="462" y="319"/>
                    <a:pt x="457" y="335"/>
                    <a:pt x="450" y="350"/>
                  </a:cubicBezTo>
                  <a:cubicBezTo>
                    <a:pt x="486" y="380"/>
                    <a:pt x="486" y="380"/>
                    <a:pt x="486" y="380"/>
                  </a:cubicBezTo>
                  <a:cubicBezTo>
                    <a:pt x="495" y="388"/>
                    <a:pt x="496" y="402"/>
                    <a:pt x="488" y="411"/>
                  </a:cubicBezTo>
                  <a:cubicBezTo>
                    <a:pt x="448" y="459"/>
                    <a:pt x="448" y="459"/>
                    <a:pt x="448" y="459"/>
                  </a:cubicBezTo>
                  <a:cubicBezTo>
                    <a:pt x="440" y="469"/>
                    <a:pt x="426" y="470"/>
                    <a:pt x="417" y="462"/>
                  </a:cubicBezTo>
                  <a:cubicBezTo>
                    <a:pt x="382" y="432"/>
                    <a:pt x="382" y="432"/>
                    <a:pt x="382" y="432"/>
                  </a:cubicBezTo>
                  <a:cubicBezTo>
                    <a:pt x="368" y="442"/>
                    <a:pt x="352" y="450"/>
                    <a:pt x="337" y="456"/>
                  </a:cubicBezTo>
                  <a:cubicBezTo>
                    <a:pt x="341" y="502"/>
                    <a:pt x="341" y="502"/>
                    <a:pt x="341" y="502"/>
                  </a:cubicBezTo>
                  <a:cubicBezTo>
                    <a:pt x="342" y="514"/>
                    <a:pt x="333" y="524"/>
                    <a:pt x="321" y="526"/>
                  </a:cubicBezTo>
                  <a:cubicBezTo>
                    <a:pt x="258" y="531"/>
                    <a:pt x="258" y="531"/>
                    <a:pt x="258" y="531"/>
                  </a:cubicBezTo>
                  <a:cubicBezTo>
                    <a:pt x="246" y="532"/>
                    <a:pt x="236" y="523"/>
                    <a:pt x="234" y="511"/>
                  </a:cubicBezTo>
                  <a:cubicBezTo>
                    <a:pt x="230" y="465"/>
                    <a:pt x="230" y="465"/>
                    <a:pt x="230" y="465"/>
                  </a:cubicBezTo>
                  <a:cubicBezTo>
                    <a:pt x="214" y="462"/>
                    <a:pt x="198" y="457"/>
                    <a:pt x="182" y="450"/>
                  </a:cubicBezTo>
                  <a:cubicBezTo>
                    <a:pt x="152" y="485"/>
                    <a:pt x="152" y="485"/>
                    <a:pt x="152" y="485"/>
                  </a:cubicBezTo>
                  <a:cubicBezTo>
                    <a:pt x="145" y="495"/>
                    <a:pt x="131" y="496"/>
                    <a:pt x="121" y="488"/>
                  </a:cubicBezTo>
                  <a:cubicBezTo>
                    <a:pt x="73" y="448"/>
                    <a:pt x="73" y="448"/>
                    <a:pt x="73" y="448"/>
                  </a:cubicBezTo>
                  <a:cubicBezTo>
                    <a:pt x="64" y="440"/>
                    <a:pt x="63" y="426"/>
                    <a:pt x="71" y="417"/>
                  </a:cubicBezTo>
                  <a:cubicBezTo>
                    <a:pt x="100" y="381"/>
                    <a:pt x="100" y="381"/>
                    <a:pt x="100" y="381"/>
                  </a:cubicBezTo>
                  <a:cubicBezTo>
                    <a:pt x="91" y="367"/>
                    <a:pt x="83" y="352"/>
                    <a:pt x="77" y="336"/>
                  </a:cubicBezTo>
                  <a:cubicBezTo>
                    <a:pt x="31" y="340"/>
                    <a:pt x="31" y="340"/>
                    <a:pt x="31" y="340"/>
                  </a:cubicBezTo>
                  <a:cubicBezTo>
                    <a:pt x="19" y="342"/>
                    <a:pt x="8" y="333"/>
                    <a:pt x="7" y="320"/>
                  </a:cubicBezTo>
                  <a:cubicBezTo>
                    <a:pt x="1" y="258"/>
                    <a:pt x="1" y="258"/>
                    <a:pt x="1" y="258"/>
                  </a:cubicBezTo>
                  <a:cubicBezTo>
                    <a:pt x="0" y="246"/>
                    <a:pt x="9" y="235"/>
                    <a:pt x="21" y="234"/>
                  </a:cubicBezTo>
                  <a:cubicBezTo>
                    <a:pt x="68" y="230"/>
                    <a:pt x="68" y="230"/>
                    <a:pt x="68" y="230"/>
                  </a:cubicBezTo>
                  <a:cubicBezTo>
                    <a:pt x="71" y="214"/>
                    <a:pt x="76" y="197"/>
                    <a:pt x="83" y="182"/>
                  </a:cubicBezTo>
                  <a:cubicBezTo>
                    <a:pt x="47" y="152"/>
                    <a:pt x="47" y="152"/>
                    <a:pt x="47" y="152"/>
                  </a:cubicBezTo>
                  <a:cubicBezTo>
                    <a:pt x="38" y="144"/>
                    <a:pt x="37" y="130"/>
                    <a:pt x="45" y="121"/>
                  </a:cubicBezTo>
                  <a:cubicBezTo>
                    <a:pt x="85" y="73"/>
                    <a:pt x="85" y="73"/>
                    <a:pt x="85" y="73"/>
                  </a:cubicBezTo>
                  <a:cubicBezTo>
                    <a:pt x="93" y="64"/>
                    <a:pt x="107" y="62"/>
                    <a:pt x="116" y="70"/>
                  </a:cubicBezTo>
                  <a:cubicBezTo>
                    <a:pt x="152" y="100"/>
                    <a:pt x="152" y="100"/>
                    <a:pt x="152" y="100"/>
                  </a:cubicBezTo>
                  <a:cubicBezTo>
                    <a:pt x="166" y="91"/>
                    <a:pt x="181" y="83"/>
                    <a:pt x="196" y="77"/>
                  </a:cubicBezTo>
                  <a:cubicBezTo>
                    <a:pt x="192" y="31"/>
                    <a:pt x="192" y="31"/>
                    <a:pt x="192" y="31"/>
                  </a:cubicBezTo>
                  <a:cubicBezTo>
                    <a:pt x="191" y="19"/>
                    <a:pt x="200" y="8"/>
                    <a:pt x="212" y="7"/>
                  </a:cubicBezTo>
                  <a:cubicBezTo>
                    <a:pt x="275" y="1"/>
                    <a:pt x="275" y="1"/>
                    <a:pt x="275" y="1"/>
                  </a:cubicBezTo>
                  <a:cubicBezTo>
                    <a:pt x="287" y="0"/>
                    <a:pt x="297" y="9"/>
                    <a:pt x="298" y="21"/>
                  </a:cubicBezTo>
                  <a:cubicBezTo>
                    <a:pt x="303" y="68"/>
                    <a:pt x="303" y="68"/>
                    <a:pt x="303" y="68"/>
                  </a:cubicBezTo>
                  <a:cubicBezTo>
                    <a:pt x="319" y="71"/>
                    <a:pt x="335" y="76"/>
                    <a:pt x="350" y="83"/>
                  </a:cubicBezTo>
                  <a:cubicBezTo>
                    <a:pt x="380" y="47"/>
                    <a:pt x="380" y="47"/>
                    <a:pt x="380" y="47"/>
                  </a:cubicBezTo>
                  <a:cubicBezTo>
                    <a:pt x="388" y="38"/>
                    <a:pt x="402" y="36"/>
                    <a:pt x="411" y="44"/>
                  </a:cubicBezTo>
                  <a:cubicBezTo>
                    <a:pt x="460" y="84"/>
                    <a:pt x="460" y="84"/>
                    <a:pt x="460" y="84"/>
                  </a:cubicBezTo>
                  <a:cubicBezTo>
                    <a:pt x="469" y="92"/>
                    <a:pt x="470" y="106"/>
                    <a:pt x="462" y="115"/>
                  </a:cubicBezTo>
                  <a:cubicBezTo>
                    <a:pt x="432" y="152"/>
                    <a:pt x="432" y="152"/>
                    <a:pt x="432" y="152"/>
                  </a:cubicBezTo>
                  <a:close/>
                  <a:moveTo>
                    <a:pt x="331" y="189"/>
                  </a:moveTo>
                  <a:cubicBezTo>
                    <a:pt x="288" y="153"/>
                    <a:pt x="225" y="158"/>
                    <a:pt x="189" y="201"/>
                  </a:cubicBezTo>
                  <a:cubicBezTo>
                    <a:pt x="153" y="244"/>
                    <a:pt x="159" y="308"/>
                    <a:pt x="202" y="344"/>
                  </a:cubicBezTo>
                  <a:cubicBezTo>
                    <a:pt x="244" y="380"/>
                    <a:pt x="308" y="374"/>
                    <a:pt x="344" y="331"/>
                  </a:cubicBezTo>
                  <a:cubicBezTo>
                    <a:pt x="380" y="288"/>
                    <a:pt x="374" y="224"/>
                    <a:pt x="331" y="189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A8AFAB69-39B4-C04C-BFD9-EAF7E8C8F7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14135" y="1611335"/>
              <a:ext cx="1691465" cy="1687294"/>
            </a:xfrm>
            <a:custGeom>
              <a:avLst/>
              <a:gdLst/>
              <a:ahLst/>
              <a:cxnLst>
                <a:cxn ang="0">
                  <a:pos x="432" y="152"/>
                </a:cxn>
                <a:cxn ang="0">
                  <a:pos x="455" y="196"/>
                </a:cxn>
                <a:cxn ang="0">
                  <a:pos x="502" y="192"/>
                </a:cxn>
                <a:cxn ang="0">
                  <a:pos x="526" y="212"/>
                </a:cxn>
                <a:cxn ang="0">
                  <a:pos x="531" y="274"/>
                </a:cxn>
                <a:cxn ang="0">
                  <a:pos x="511" y="298"/>
                </a:cxn>
                <a:cxn ang="0">
                  <a:pos x="465" y="302"/>
                </a:cxn>
                <a:cxn ang="0">
                  <a:pos x="450" y="350"/>
                </a:cxn>
                <a:cxn ang="0">
                  <a:pos x="486" y="380"/>
                </a:cxn>
                <a:cxn ang="0">
                  <a:pos x="488" y="411"/>
                </a:cxn>
                <a:cxn ang="0">
                  <a:pos x="448" y="459"/>
                </a:cxn>
                <a:cxn ang="0">
                  <a:pos x="417" y="462"/>
                </a:cxn>
                <a:cxn ang="0">
                  <a:pos x="382" y="432"/>
                </a:cxn>
                <a:cxn ang="0">
                  <a:pos x="337" y="456"/>
                </a:cxn>
                <a:cxn ang="0">
                  <a:pos x="341" y="502"/>
                </a:cxn>
                <a:cxn ang="0">
                  <a:pos x="321" y="526"/>
                </a:cxn>
                <a:cxn ang="0">
                  <a:pos x="258" y="531"/>
                </a:cxn>
                <a:cxn ang="0">
                  <a:pos x="234" y="511"/>
                </a:cxn>
                <a:cxn ang="0">
                  <a:pos x="230" y="465"/>
                </a:cxn>
                <a:cxn ang="0">
                  <a:pos x="182" y="450"/>
                </a:cxn>
                <a:cxn ang="0">
                  <a:pos x="152" y="485"/>
                </a:cxn>
                <a:cxn ang="0">
                  <a:pos x="121" y="488"/>
                </a:cxn>
                <a:cxn ang="0">
                  <a:pos x="73" y="448"/>
                </a:cxn>
                <a:cxn ang="0">
                  <a:pos x="71" y="417"/>
                </a:cxn>
                <a:cxn ang="0">
                  <a:pos x="100" y="381"/>
                </a:cxn>
                <a:cxn ang="0">
                  <a:pos x="77" y="336"/>
                </a:cxn>
                <a:cxn ang="0">
                  <a:pos x="31" y="340"/>
                </a:cxn>
                <a:cxn ang="0">
                  <a:pos x="7" y="320"/>
                </a:cxn>
                <a:cxn ang="0">
                  <a:pos x="1" y="258"/>
                </a:cxn>
                <a:cxn ang="0">
                  <a:pos x="21" y="234"/>
                </a:cxn>
                <a:cxn ang="0">
                  <a:pos x="68" y="230"/>
                </a:cxn>
                <a:cxn ang="0">
                  <a:pos x="83" y="182"/>
                </a:cxn>
                <a:cxn ang="0">
                  <a:pos x="47" y="152"/>
                </a:cxn>
                <a:cxn ang="0">
                  <a:pos x="45" y="121"/>
                </a:cxn>
                <a:cxn ang="0">
                  <a:pos x="85" y="73"/>
                </a:cxn>
                <a:cxn ang="0">
                  <a:pos x="116" y="70"/>
                </a:cxn>
                <a:cxn ang="0">
                  <a:pos x="152" y="100"/>
                </a:cxn>
                <a:cxn ang="0">
                  <a:pos x="196" y="77"/>
                </a:cxn>
                <a:cxn ang="0">
                  <a:pos x="192" y="31"/>
                </a:cxn>
                <a:cxn ang="0">
                  <a:pos x="212" y="7"/>
                </a:cxn>
                <a:cxn ang="0">
                  <a:pos x="275" y="1"/>
                </a:cxn>
                <a:cxn ang="0">
                  <a:pos x="298" y="21"/>
                </a:cxn>
                <a:cxn ang="0">
                  <a:pos x="303" y="68"/>
                </a:cxn>
                <a:cxn ang="0">
                  <a:pos x="350" y="83"/>
                </a:cxn>
                <a:cxn ang="0">
                  <a:pos x="380" y="47"/>
                </a:cxn>
                <a:cxn ang="0">
                  <a:pos x="411" y="44"/>
                </a:cxn>
                <a:cxn ang="0">
                  <a:pos x="460" y="84"/>
                </a:cxn>
                <a:cxn ang="0">
                  <a:pos x="462" y="115"/>
                </a:cxn>
                <a:cxn ang="0">
                  <a:pos x="432" y="152"/>
                </a:cxn>
                <a:cxn ang="0">
                  <a:pos x="331" y="189"/>
                </a:cxn>
                <a:cxn ang="0">
                  <a:pos x="189" y="201"/>
                </a:cxn>
                <a:cxn ang="0">
                  <a:pos x="202" y="344"/>
                </a:cxn>
                <a:cxn ang="0">
                  <a:pos x="344" y="331"/>
                </a:cxn>
                <a:cxn ang="0">
                  <a:pos x="331" y="189"/>
                </a:cxn>
              </a:cxnLst>
              <a:rect l="0" t="0" r="r" b="b"/>
              <a:pathLst>
                <a:path w="533" h="532">
                  <a:moveTo>
                    <a:pt x="432" y="152"/>
                  </a:moveTo>
                  <a:cubicBezTo>
                    <a:pt x="442" y="165"/>
                    <a:pt x="450" y="180"/>
                    <a:pt x="455" y="196"/>
                  </a:cubicBezTo>
                  <a:cubicBezTo>
                    <a:pt x="502" y="192"/>
                    <a:pt x="502" y="192"/>
                    <a:pt x="502" y="192"/>
                  </a:cubicBezTo>
                  <a:cubicBezTo>
                    <a:pt x="514" y="191"/>
                    <a:pt x="525" y="200"/>
                    <a:pt x="526" y="212"/>
                  </a:cubicBezTo>
                  <a:cubicBezTo>
                    <a:pt x="531" y="274"/>
                    <a:pt x="531" y="274"/>
                    <a:pt x="531" y="274"/>
                  </a:cubicBezTo>
                  <a:cubicBezTo>
                    <a:pt x="533" y="286"/>
                    <a:pt x="524" y="297"/>
                    <a:pt x="511" y="298"/>
                  </a:cubicBezTo>
                  <a:cubicBezTo>
                    <a:pt x="465" y="302"/>
                    <a:pt x="465" y="302"/>
                    <a:pt x="465" y="302"/>
                  </a:cubicBezTo>
                  <a:cubicBezTo>
                    <a:pt x="462" y="319"/>
                    <a:pt x="457" y="335"/>
                    <a:pt x="450" y="350"/>
                  </a:cubicBezTo>
                  <a:cubicBezTo>
                    <a:pt x="486" y="380"/>
                    <a:pt x="486" y="380"/>
                    <a:pt x="486" y="380"/>
                  </a:cubicBezTo>
                  <a:cubicBezTo>
                    <a:pt x="495" y="388"/>
                    <a:pt x="496" y="402"/>
                    <a:pt x="488" y="411"/>
                  </a:cubicBezTo>
                  <a:cubicBezTo>
                    <a:pt x="448" y="459"/>
                    <a:pt x="448" y="459"/>
                    <a:pt x="448" y="459"/>
                  </a:cubicBezTo>
                  <a:cubicBezTo>
                    <a:pt x="440" y="469"/>
                    <a:pt x="426" y="470"/>
                    <a:pt x="417" y="462"/>
                  </a:cubicBezTo>
                  <a:cubicBezTo>
                    <a:pt x="382" y="432"/>
                    <a:pt x="382" y="432"/>
                    <a:pt x="382" y="432"/>
                  </a:cubicBezTo>
                  <a:cubicBezTo>
                    <a:pt x="368" y="442"/>
                    <a:pt x="352" y="450"/>
                    <a:pt x="337" y="456"/>
                  </a:cubicBezTo>
                  <a:cubicBezTo>
                    <a:pt x="341" y="502"/>
                    <a:pt x="341" y="502"/>
                    <a:pt x="341" y="502"/>
                  </a:cubicBezTo>
                  <a:cubicBezTo>
                    <a:pt x="342" y="514"/>
                    <a:pt x="333" y="524"/>
                    <a:pt x="321" y="526"/>
                  </a:cubicBezTo>
                  <a:cubicBezTo>
                    <a:pt x="258" y="531"/>
                    <a:pt x="258" y="531"/>
                    <a:pt x="258" y="531"/>
                  </a:cubicBezTo>
                  <a:cubicBezTo>
                    <a:pt x="246" y="532"/>
                    <a:pt x="236" y="523"/>
                    <a:pt x="234" y="511"/>
                  </a:cubicBezTo>
                  <a:cubicBezTo>
                    <a:pt x="230" y="465"/>
                    <a:pt x="230" y="465"/>
                    <a:pt x="230" y="465"/>
                  </a:cubicBezTo>
                  <a:cubicBezTo>
                    <a:pt x="214" y="462"/>
                    <a:pt x="198" y="457"/>
                    <a:pt x="182" y="450"/>
                  </a:cubicBezTo>
                  <a:cubicBezTo>
                    <a:pt x="152" y="485"/>
                    <a:pt x="152" y="485"/>
                    <a:pt x="152" y="485"/>
                  </a:cubicBezTo>
                  <a:cubicBezTo>
                    <a:pt x="145" y="495"/>
                    <a:pt x="131" y="496"/>
                    <a:pt x="121" y="488"/>
                  </a:cubicBezTo>
                  <a:cubicBezTo>
                    <a:pt x="73" y="448"/>
                    <a:pt x="73" y="448"/>
                    <a:pt x="73" y="448"/>
                  </a:cubicBezTo>
                  <a:cubicBezTo>
                    <a:pt x="64" y="440"/>
                    <a:pt x="63" y="426"/>
                    <a:pt x="71" y="417"/>
                  </a:cubicBezTo>
                  <a:cubicBezTo>
                    <a:pt x="100" y="381"/>
                    <a:pt x="100" y="381"/>
                    <a:pt x="100" y="381"/>
                  </a:cubicBezTo>
                  <a:cubicBezTo>
                    <a:pt x="91" y="367"/>
                    <a:pt x="83" y="352"/>
                    <a:pt x="77" y="336"/>
                  </a:cubicBezTo>
                  <a:cubicBezTo>
                    <a:pt x="31" y="340"/>
                    <a:pt x="31" y="340"/>
                    <a:pt x="31" y="340"/>
                  </a:cubicBezTo>
                  <a:cubicBezTo>
                    <a:pt x="19" y="342"/>
                    <a:pt x="8" y="333"/>
                    <a:pt x="7" y="320"/>
                  </a:cubicBezTo>
                  <a:cubicBezTo>
                    <a:pt x="1" y="258"/>
                    <a:pt x="1" y="258"/>
                    <a:pt x="1" y="258"/>
                  </a:cubicBezTo>
                  <a:cubicBezTo>
                    <a:pt x="0" y="246"/>
                    <a:pt x="9" y="235"/>
                    <a:pt x="21" y="234"/>
                  </a:cubicBezTo>
                  <a:cubicBezTo>
                    <a:pt x="68" y="230"/>
                    <a:pt x="68" y="230"/>
                    <a:pt x="68" y="230"/>
                  </a:cubicBezTo>
                  <a:cubicBezTo>
                    <a:pt x="71" y="214"/>
                    <a:pt x="76" y="197"/>
                    <a:pt x="83" y="182"/>
                  </a:cubicBezTo>
                  <a:cubicBezTo>
                    <a:pt x="47" y="152"/>
                    <a:pt x="47" y="152"/>
                    <a:pt x="47" y="152"/>
                  </a:cubicBezTo>
                  <a:cubicBezTo>
                    <a:pt x="38" y="144"/>
                    <a:pt x="37" y="130"/>
                    <a:pt x="45" y="121"/>
                  </a:cubicBezTo>
                  <a:cubicBezTo>
                    <a:pt x="85" y="73"/>
                    <a:pt x="85" y="73"/>
                    <a:pt x="85" y="73"/>
                  </a:cubicBezTo>
                  <a:cubicBezTo>
                    <a:pt x="93" y="64"/>
                    <a:pt x="107" y="62"/>
                    <a:pt x="116" y="70"/>
                  </a:cubicBezTo>
                  <a:cubicBezTo>
                    <a:pt x="152" y="100"/>
                    <a:pt x="152" y="100"/>
                    <a:pt x="152" y="100"/>
                  </a:cubicBezTo>
                  <a:cubicBezTo>
                    <a:pt x="166" y="91"/>
                    <a:pt x="181" y="83"/>
                    <a:pt x="196" y="77"/>
                  </a:cubicBezTo>
                  <a:cubicBezTo>
                    <a:pt x="192" y="31"/>
                    <a:pt x="192" y="31"/>
                    <a:pt x="192" y="31"/>
                  </a:cubicBezTo>
                  <a:cubicBezTo>
                    <a:pt x="191" y="19"/>
                    <a:pt x="200" y="8"/>
                    <a:pt x="212" y="7"/>
                  </a:cubicBezTo>
                  <a:cubicBezTo>
                    <a:pt x="275" y="1"/>
                    <a:pt x="275" y="1"/>
                    <a:pt x="275" y="1"/>
                  </a:cubicBezTo>
                  <a:cubicBezTo>
                    <a:pt x="287" y="0"/>
                    <a:pt x="297" y="9"/>
                    <a:pt x="298" y="21"/>
                  </a:cubicBezTo>
                  <a:cubicBezTo>
                    <a:pt x="303" y="68"/>
                    <a:pt x="303" y="68"/>
                    <a:pt x="303" y="68"/>
                  </a:cubicBezTo>
                  <a:cubicBezTo>
                    <a:pt x="319" y="71"/>
                    <a:pt x="335" y="76"/>
                    <a:pt x="350" y="83"/>
                  </a:cubicBezTo>
                  <a:cubicBezTo>
                    <a:pt x="380" y="47"/>
                    <a:pt x="380" y="47"/>
                    <a:pt x="380" y="47"/>
                  </a:cubicBezTo>
                  <a:cubicBezTo>
                    <a:pt x="388" y="38"/>
                    <a:pt x="402" y="36"/>
                    <a:pt x="411" y="44"/>
                  </a:cubicBezTo>
                  <a:cubicBezTo>
                    <a:pt x="460" y="84"/>
                    <a:pt x="460" y="84"/>
                    <a:pt x="460" y="84"/>
                  </a:cubicBezTo>
                  <a:cubicBezTo>
                    <a:pt x="469" y="92"/>
                    <a:pt x="470" y="106"/>
                    <a:pt x="462" y="115"/>
                  </a:cubicBezTo>
                  <a:cubicBezTo>
                    <a:pt x="432" y="152"/>
                    <a:pt x="432" y="152"/>
                    <a:pt x="432" y="152"/>
                  </a:cubicBezTo>
                  <a:close/>
                  <a:moveTo>
                    <a:pt x="331" y="189"/>
                  </a:moveTo>
                  <a:cubicBezTo>
                    <a:pt x="288" y="153"/>
                    <a:pt x="225" y="158"/>
                    <a:pt x="189" y="201"/>
                  </a:cubicBezTo>
                  <a:cubicBezTo>
                    <a:pt x="153" y="244"/>
                    <a:pt x="159" y="308"/>
                    <a:pt x="202" y="344"/>
                  </a:cubicBezTo>
                  <a:cubicBezTo>
                    <a:pt x="244" y="380"/>
                    <a:pt x="308" y="374"/>
                    <a:pt x="344" y="331"/>
                  </a:cubicBezTo>
                  <a:cubicBezTo>
                    <a:pt x="380" y="288"/>
                    <a:pt x="374" y="224"/>
                    <a:pt x="331" y="189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3">
              <a:extLst>
                <a:ext uri="{FF2B5EF4-FFF2-40B4-BE49-F238E27FC236}">
                  <a16:creationId xmlns:a16="http://schemas.microsoft.com/office/drawing/2014/main" id="{9363F934-87C8-4848-8FC9-8A719E3CE5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36870" y="1371600"/>
              <a:ext cx="2317441" cy="2311726"/>
            </a:xfrm>
            <a:custGeom>
              <a:avLst/>
              <a:gdLst/>
              <a:ahLst/>
              <a:cxnLst>
                <a:cxn ang="0">
                  <a:pos x="432" y="152"/>
                </a:cxn>
                <a:cxn ang="0">
                  <a:pos x="455" y="196"/>
                </a:cxn>
                <a:cxn ang="0">
                  <a:pos x="502" y="192"/>
                </a:cxn>
                <a:cxn ang="0">
                  <a:pos x="526" y="212"/>
                </a:cxn>
                <a:cxn ang="0">
                  <a:pos x="531" y="274"/>
                </a:cxn>
                <a:cxn ang="0">
                  <a:pos x="511" y="298"/>
                </a:cxn>
                <a:cxn ang="0">
                  <a:pos x="465" y="302"/>
                </a:cxn>
                <a:cxn ang="0">
                  <a:pos x="450" y="350"/>
                </a:cxn>
                <a:cxn ang="0">
                  <a:pos x="486" y="380"/>
                </a:cxn>
                <a:cxn ang="0">
                  <a:pos x="488" y="411"/>
                </a:cxn>
                <a:cxn ang="0">
                  <a:pos x="448" y="459"/>
                </a:cxn>
                <a:cxn ang="0">
                  <a:pos x="417" y="462"/>
                </a:cxn>
                <a:cxn ang="0">
                  <a:pos x="382" y="432"/>
                </a:cxn>
                <a:cxn ang="0">
                  <a:pos x="337" y="456"/>
                </a:cxn>
                <a:cxn ang="0">
                  <a:pos x="341" y="502"/>
                </a:cxn>
                <a:cxn ang="0">
                  <a:pos x="321" y="526"/>
                </a:cxn>
                <a:cxn ang="0">
                  <a:pos x="258" y="531"/>
                </a:cxn>
                <a:cxn ang="0">
                  <a:pos x="234" y="511"/>
                </a:cxn>
                <a:cxn ang="0">
                  <a:pos x="230" y="465"/>
                </a:cxn>
                <a:cxn ang="0">
                  <a:pos x="182" y="450"/>
                </a:cxn>
                <a:cxn ang="0">
                  <a:pos x="152" y="485"/>
                </a:cxn>
                <a:cxn ang="0">
                  <a:pos x="121" y="488"/>
                </a:cxn>
                <a:cxn ang="0">
                  <a:pos x="73" y="448"/>
                </a:cxn>
                <a:cxn ang="0">
                  <a:pos x="71" y="417"/>
                </a:cxn>
                <a:cxn ang="0">
                  <a:pos x="100" y="381"/>
                </a:cxn>
                <a:cxn ang="0">
                  <a:pos x="77" y="336"/>
                </a:cxn>
                <a:cxn ang="0">
                  <a:pos x="31" y="340"/>
                </a:cxn>
                <a:cxn ang="0">
                  <a:pos x="7" y="320"/>
                </a:cxn>
                <a:cxn ang="0">
                  <a:pos x="1" y="258"/>
                </a:cxn>
                <a:cxn ang="0">
                  <a:pos x="21" y="234"/>
                </a:cxn>
                <a:cxn ang="0">
                  <a:pos x="68" y="230"/>
                </a:cxn>
                <a:cxn ang="0">
                  <a:pos x="83" y="182"/>
                </a:cxn>
                <a:cxn ang="0">
                  <a:pos x="47" y="152"/>
                </a:cxn>
                <a:cxn ang="0">
                  <a:pos x="45" y="121"/>
                </a:cxn>
                <a:cxn ang="0">
                  <a:pos x="85" y="73"/>
                </a:cxn>
                <a:cxn ang="0">
                  <a:pos x="116" y="70"/>
                </a:cxn>
                <a:cxn ang="0">
                  <a:pos x="152" y="100"/>
                </a:cxn>
                <a:cxn ang="0">
                  <a:pos x="196" y="77"/>
                </a:cxn>
                <a:cxn ang="0">
                  <a:pos x="192" y="31"/>
                </a:cxn>
                <a:cxn ang="0">
                  <a:pos x="212" y="7"/>
                </a:cxn>
                <a:cxn ang="0">
                  <a:pos x="275" y="1"/>
                </a:cxn>
                <a:cxn ang="0">
                  <a:pos x="298" y="21"/>
                </a:cxn>
                <a:cxn ang="0">
                  <a:pos x="303" y="68"/>
                </a:cxn>
                <a:cxn ang="0">
                  <a:pos x="350" y="83"/>
                </a:cxn>
                <a:cxn ang="0">
                  <a:pos x="380" y="47"/>
                </a:cxn>
                <a:cxn ang="0">
                  <a:pos x="411" y="44"/>
                </a:cxn>
                <a:cxn ang="0">
                  <a:pos x="460" y="84"/>
                </a:cxn>
                <a:cxn ang="0">
                  <a:pos x="462" y="115"/>
                </a:cxn>
                <a:cxn ang="0">
                  <a:pos x="432" y="152"/>
                </a:cxn>
                <a:cxn ang="0">
                  <a:pos x="331" y="189"/>
                </a:cxn>
                <a:cxn ang="0">
                  <a:pos x="189" y="201"/>
                </a:cxn>
                <a:cxn ang="0">
                  <a:pos x="202" y="344"/>
                </a:cxn>
                <a:cxn ang="0">
                  <a:pos x="344" y="331"/>
                </a:cxn>
                <a:cxn ang="0">
                  <a:pos x="331" y="189"/>
                </a:cxn>
              </a:cxnLst>
              <a:rect l="0" t="0" r="r" b="b"/>
              <a:pathLst>
                <a:path w="533" h="532">
                  <a:moveTo>
                    <a:pt x="432" y="152"/>
                  </a:moveTo>
                  <a:cubicBezTo>
                    <a:pt x="442" y="165"/>
                    <a:pt x="450" y="180"/>
                    <a:pt x="455" y="196"/>
                  </a:cubicBezTo>
                  <a:cubicBezTo>
                    <a:pt x="502" y="192"/>
                    <a:pt x="502" y="192"/>
                    <a:pt x="502" y="192"/>
                  </a:cubicBezTo>
                  <a:cubicBezTo>
                    <a:pt x="514" y="191"/>
                    <a:pt x="525" y="200"/>
                    <a:pt x="526" y="212"/>
                  </a:cubicBezTo>
                  <a:cubicBezTo>
                    <a:pt x="531" y="274"/>
                    <a:pt x="531" y="274"/>
                    <a:pt x="531" y="274"/>
                  </a:cubicBezTo>
                  <a:cubicBezTo>
                    <a:pt x="533" y="286"/>
                    <a:pt x="524" y="297"/>
                    <a:pt x="511" y="298"/>
                  </a:cubicBezTo>
                  <a:cubicBezTo>
                    <a:pt x="465" y="302"/>
                    <a:pt x="465" y="302"/>
                    <a:pt x="465" y="302"/>
                  </a:cubicBezTo>
                  <a:cubicBezTo>
                    <a:pt x="462" y="319"/>
                    <a:pt x="457" y="335"/>
                    <a:pt x="450" y="350"/>
                  </a:cubicBezTo>
                  <a:cubicBezTo>
                    <a:pt x="486" y="380"/>
                    <a:pt x="486" y="380"/>
                    <a:pt x="486" y="380"/>
                  </a:cubicBezTo>
                  <a:cubicBezTo>
                    <a:pt x="495" y="388"/>
                    <a:pt x="496" y="402"/>
                    <a:pt x="488" y="411"/>
                  </a:cubicBezTo>
                  <a:cubicBezTo>
                    <a:pt x="448" y="459"/>
                    <a:pt x="448" y="459"/>
                    <a:pt x="448" y="459"/>
                  </a:cubicBezTo>
                  <a:cubicBezTo>
                    <a:pt x="440" y="469"/>
                    <a:pt x="426" y="470"/>
                    <a:pt x="417" y="462"/>
                  </a:cubicBezTo>
                  <a:cubicBezTo>
                    <a:pt x="382" y="432"/>
                    <a:pt x="382" y="432"/>
                    <a:pt x="382" y="432"/>
                  </a:cubicBezTo>
                  <a:cubicBezTo>
                    <a:pt x="368" y="442"/>
                    <a:pt x="352" y="450"/>
                    <a:pt x="337" y="456"/>
                  </a:cubicBezTo>
                  <a:cubicBezTo>
                    <a:pt x="341" y="502"/>
                    <a:pt x="341" y="502"/>
                    <a:pt x="341" y="502"/>
                  </a:cubicBezTo>
                  <a:cubicBezTo>
                    <a:pt x="342" y="514"/>
                    <a:pt x="333" y="524"/>
                    <a:pt x="321" y="526"/>
                  </a:cubicBezTo>
                  <a:cubicBezTo>
                    <a:pt x="258" y="531"/>
                    <a:pt x="258" y="531"/>
                    <a:pt x="258" y="531"/>
                  </a:cubicBezTo>
                  <a:cubicBezTo>
                    <a:pt x="246" y="532"/>
                    <a:pt x="236" y="523"/>
                    <a:pt x="234" y="511"/>
                  </a:cubicBezTo>
                  <a:cubicBezTo>
                    <a:pt x="230" y="465"/>
                    <a:pt x="230" y="465"/>
                    <a:pt x="230" y="465"/>
                  </a:cubicBezTo>
                  <a:cubicBezTo>
                    <a:pt x="214" y="462"/>
                    <a:pt x="198" y="457"/>
                    <a:pt x="182" y="450"/>
                  </a:cubicBezTo>
                  <a:cubicBezTo>
                    <a:pt x="152" y="485"/>
                    <a:pt x="152" y="485"/>
                    <a:pt x="152" y="485"/>
                  </a:cubicBezTo>
                  <a:cubicBezTo>
                    <a:pt x="145" y="495"/>
                    <a:pt x="131" y="496"/>
                    <a:pt x="121" y="488"/>
                  </a:cubicBezTo>
                  <a:cubicBezTo>
                    <a:pt x="73" y="448"/>
                    <a:pt x="73" y="448"/>
                    <a:pt x="73" y="448"/>
                  </a:cubicBezTo>
                  <a:cubicBezTo>
                    <a:pt x="64" y="440"/>
                    <a:pt x="63" y="426"/>
                    <a:pt x="71" y="417"/>
                  </a:cubicBezTo>
                  <a:cubicBezTo>
                    <a:pt x="100" y="381"/>
                    <a:pt x="100" y="381"/>
                    <a:pt x="100" y="381"/>
                  </a:cubicBezTo>
                  <a:cubicBezTo>
                    <a:pt x="91" y="367"/>
                    <a:pt x="83" y="352"/>
                    <a:pt x="77" y="336"/>
                  </a:cubicBezTo>
                  <a:cubicBezTo>
                    <a:pt x="31" y="340"/>
                    <a:pt x="31" y="340"/>
                    <a:pt x="31" y="340"/>
                  </a:cubicBezTo>
                  <a:cubicBezTo>
                    <a:pt x="19" y="342"/>
                    <a:pt x="8" y="333"/>
                    <a:pt x="7" y="320"/>
                  </a:cubicBezTo>
                  <a:cubicBezTo>
                    <a:pt x="1" y="258"/>
                    <a:pt x="1" y="258"/>
                    <a:pt x="1" y="258"/>
                  </a:cubicBezTo>
                  <a:cubicBezTo>
                    <a:pt x="0" y="246"/>
                    <a:pt x="9" y="235"/>
                    <a:pt x="21" y="234"/>
                  </a:cubicBezTo>
                  <a:cubicBezTo>
                    <a:pt x="68" y="230"/>
                    <a:pt x="68" y="230"/>
                    <a:pt x="68" y="230"/>
                  </a:cubicBezTo>
                  <a:cubicBezTo>
                    <a:pt x="71" y="214"/>
                    <a:pt x="76" y="197"/>
                    <a:pt x="83" y="182"/>
                  </a:cubicBezTo>
                  <a:cubicBezTo>
                    <a:pt x="47" y="152"/>
                    <a:pt x="47" y="152"/>
                    <a:pt x="47" y="152"/>
                  </a:cubicBezTo>
                  <a:cubicBezTo>
                    <a:pt x="38" y="144"/>
                    <a:pt x="37" y="130"/>
                    <a:pt x="45" y="121"/>
                  </a:cubicBezTo>
                  <a:cubicBezTo>
                    <a:pt x="85" y="73"/>
                    <a:pt x="85" y="73"/>
                    <a:pt x="85" y="73"/>
                  </a:cubicBezTo>
                  <a:cubicBezTo>
                    <a:pt x="93" y="64"/>
                    <a:pt x="107" y="62"/>
                    <a:pt x="116" y="70"/>
                  </a:cubicBezTo>
                  <a:cubicBezTo>
                    <a:pt x="152" y="100"/>
                    <a:pt x="152" y="100"/>
                    <a:pt x="152" y="100"/>
                  </a:cubicBezTo>
                  <a:cubicBezTo>
                    <a:pt x="166" y="91"/>
                    <a:pt x="181" y="83"/>
                    <a:pt x="196" y="77"/>
                  </a:cubicBezTo>
                  <a:cubicBezTo>
                    <a:pt x="192" y="31"/>
                    <a:pt x="192" y="31"/>
                    <a:pt x="192" y="31"/>
                  </a:cubicBezTo>
                  <a:cubicBezTo>
                    <a:pt x="191" y="19"/>
                    <a:pt x="200" y="8"/>
                    <a:pt x="212" y="7"/>
                  </a:cubicBezTo>
                  <a:cubicBezTo>
                    <a:pt x="275" y="1"/>
                    <a:pt x="275" y="1"/>
                    <a:pt x="275" y="1"/>
                  </a:cubicBezTo>
                  <a:cubicBezTo>
                    <a:pt x="287" y="0"/>
                    <a:pt x="297" y="9"/>
                    <a:pt x="298" y="21"/>
                  </a:cubicBezTo>
                  <a:cubicBezTo>
                    <a:pt x="303" y="68"/>
                    <a:pt x="303" y="68"/>
                    <a:pt x="303" y="68"/>
                  </a:cubicBezTo>
                  <a:cubicBezTo>
                    <a:pt x="319" y="71"/>
                    <a:pt x="335" y="76"/>
                    <a:pt x="350" y="83"/>
                  </a:cubicBezTo>
                  <a:cubicBezTo>
                    <a:pt x="380" y="47"/>
                    <a:pt x="380" y="47"/>
                    <a:pt x="380" y="47"/>
                  </a:cubicBezTo>
                  <a:cubicBezTo>
                    <a:pt x="388" y="38"/>
                    <a:pt x="402" y="36"/>
                    <a:pt x="411" y="44"/>
                  </a:cubicBezTo>
                  <a:cubicBezTo>
                    <a:pt x="460" y="84"/>
                    <a:pt x="460" y="84"/>
                    <a:pt x="460" y="84"/>
                  </a:cubicBezTo>
                  <a:cubicBezTo>
                    <a:pt x="469" y="92"/>
                    <a:pt x="470" y="106"/>
                    <a:pt x="462" y="115"/>
                  </a:cubicBezTo>
                  <a:cubicBezTo>
                    <a:pt x="432" y="152"/>
                    <a:pt x="432" y="152"/>
                    <a:pt x="432" y="152"/>
                  </a:cubicBezTo>
                  <a:close/>
                  <a:moveTo>
                    <a:pt x="331" y="189"/>
                  </a:moveTo>
                  <a:cubicBezTo>
                    <a:pt x="288" y="153"/>
                    <a:pt x="225" y="158"/>
                    <a:pt x="189" y="201"/>
                  </a:cubicBezTo>
                  <a:cubicBezTo>
                    <a:pt x="153" y="244"/>
                    <a:pt x="159" y="308"/>
                    <a:pt x="202" y="344"/>
                  </a:cubicBezTo>
                  <a:cubicBezTo>
                    <a:pt x="244" y="380"/>
                    <a:pt x="308" y="374"/>
                    <a:pt x="344" y="331"/>
                  </a:cubicBezTo>
                  <a:cubicBezTo>
                    <a:pt x="380" y="288"/>
                    <a:pt x="374" y="224"/>
                    <a:pt x="331" y="189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" name="Freeform 3">
              <a:extLst>
                <a:ext uri="{FF2B5EF4-FFF2-40B4-BE49-F238E27FC236}">
                  <a16:creationId xmlns:a16="http://schemas.microsoft.com/office/drawing/2014/main" id="{FA3160D6-5446-5046-8CB4-C724094A35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95370" y="3289482"/>
              <a:ext cx="2317441" cy="2311726"/>
            </a:xfrm>
            <a:custGeom>
              <a:avLst/>
              <a:gdLst/>
              <a:ahLst/>
              <a:cxnLst>
                <a:cxn ang="0">
                  <a:pos x="432" y="152"/>
                </a:cxn>
                <a:cxn ang="0">
                  <a:pos x="455" y="196"/>
                </a:cxn>
                <a:cxn ang="0">
                  <a:pos x="502" y="192"/>
                </a:cxn>
                <a:cxn ang="0">
                  <a:pos x="526" y="212"/>
                </a:cxn>
                <a:cxn ang="0">
                  <a:pos x="531" y="274"/>
                </a:cxn>
                <a:cxn ang="0">
                  <a:pos x="511" y="298"/>
                </a:cxn>
                <a:cxn ang="0">
                  <a:pos x="465" y="302"/>
                </a:cxn>
                <a:cxn ang="0">
                  <a:pos x="450" y="350"/>
                </a:cxn>
                <a:cxn ang="0">
                  <a:pos x="486" y="380"/>
                </a:cxn>
                <a:cxn ang="0">
                  <a:pos x="488" y="411"/>
                </a:cxn>
                <a:cxn ang="0">
                  <a:pos x="448" y="459"/>
                </a:cxn>
                <a:cxn ang="0">
                  <a:pos x="417" y="462"/>
                </a:cxn>
                <a:cxn ang="0">
                  <a:pos x="382" y="432"/>
                </a:cxn>
                <a:cxn ang="0">
                  <a:pos x="337" y="456"/>
                </a:cxn>
                <a:cxn ang="0">
                  <a:pos x="341" y="502"/>
                </a:cxn>
                <a:cxn ang="0">
                  <a:pos x="321" y="526"/>
                </a:cxn>
                <a:cxn ang="0">
                  <a:pos x="258" y="531"/>
                </a:cxn>
                <a:cxn ang="0">
                  <a:pos x="234" y="511"/>
                </a:cxn>
                <a:cxn ang="0">
                  <a:pos x="230" y="465"/>
                </a:cxn>
                <a:cxn ang="0">
                  <a:pos x="182" y="450"/>
                </a:cxn>
                <a:cxn ang="0">
                  <a:pos x="152" y="485"/>
                </a:cxn>
                <a:cxn ang="0">
                  <a:pos x="121" y="488"/>
                </a:cxn>
                <a:cxn ang="0">
                  <a:pos x="73" y="448"/>
                </a:cxn>
                <a:cxn ang="0">
                  <a:pos x="71" y="417"/>
                </a:cxn>
                <a:cxn ang="0">
                  <a:pos x="100" y="381"/>
                </a:cxn>
                <a:cxn ang="0">
                  <a:pos x="77" y="336"/>
                </a:cxn>
                <a:cxn ang="0">
                  <a:pos x="31" y="340"/>
                </a:cxn>
                <a:cxn ang="0">
                  <a:pos x="7" y="320"/>
                </a:cxn>
                <a:cxn ang="0">
                  <a:pos x="1" y="258"/>
                </a:cxn>
                <a:cxn ang="0">
                  <a:pos x="21" y="234"/>
                </a:cxn>
                <a:cxn ang="0">
                  <a:pos x="68" y="230"/>
                </a:cxn>
                <a:cxn ang="0">
                  <a:pos x="83" y="182"/>
                </a:cxn>
                <a:cxn ang="0">
                  <a:pos x="47" y="152"/>
                </a:cxn>
                <a:cxn ang="0">
                  <a:pos x="45" y="121"/>
                </a:cxn>
                <a:cxn ang="0">
                  <a:pos x="85" y="73"/>
                </a:cxn>
                <a:cxn ang="0">
                  <a:pos x="116" y="70"/>
                </a:cxn>
                <a:cxn ang="0">
                  <a:pos x="152" y="100"/>
                </a:cxn>
                <a:cxn ang="0">
                  <a:pos x="196" y="77"/>
                </a:cxn>
                <a:cxn ang="0">
                  <a:pos x="192" y="31"/>
                </a:cxn>
                <a:cxn ang="0">
                  <a:pos x="212" y="7"/>
                </a:cxn>
                <a:cxn ang="0">
                  <a:pos x="275" y="1"/>
                </a:cxn>
                <a:cxn ang="0">
                  <a:pos x="298" y="21"/>
                </a:cxn>
                <a:cxn ang="0">
                  <a:pos x="303" y="68"/>
                </a:cxn>
                <a:cxn ang="0">
                  <a:pos x="350" y="83"/>
                </a:cxn>
                <a:cxn ang="0">
                  <a:pos x="380" y="47"/>
                </a:cxn>
                <a:cxn ang="0">
                  <a:pos x="411" y="44"/>
                </a:cxn>
                <a:cxn ang="0">
                  <a:pos x="460" y="84"/>
                </a:cxn>
                <a:cxn ang="0">
                  <a:pos x="462" y="115"/>
                </a:cxn>
                <a:cxn ang="0">
                  <a:pos x="432" y="152"/>
                </a:cxn>
                <a:cxn ang="0">
                  <a:pos x="331" y="189"/>
                </a:cxn>
                <a:cxn ang="0">
                  <a:pos x="189" y="201"/>
                </a:cxn>
                <a:cxn ang="0">
                  <a:pos x="202" y="344"/>
                </a:cxn>
                <a:cxn ang="0">
                  <a:pos x="344" y="331"/>
                </a:cxn>
                <a:cxn ang="0">
                  <a:pos x="331" y="189"/>
                </a:cxn>
              </a:cxnLst>
              <a:rect l="0" t="0" r="r" b="b"/>
              <a:pathLst>
                <a:path w="533" h="532">
                  <a:moveTo>
                    <a:pt x="432" y="152"/>
                  </a:moveTo>
                  <a:cubicBezTo>
                    <a:pt x="442" y="165"/>
                    <a:pt x="450" y="180"/>
                    <a:pt x="455" y="196"/>
                  </a:cubicBezTo>
                  <a:cubicBezTo>
                    <a:pt x="502" y="192"/>
                    <a:pt x="502" y="192"/>
                    <a:pt x="502" y="192"/>
                  </a:cubicBezTo>
                  <a:cubicBezTo>
                    <a:pt x="514" y="191"/>
                    <a:pt x="525" y="200"/>
                    <a:pt x="526" y="212"/>
                  </a:cubicBezTo>
                  <a:cubicBezTo>
                    <a:pt x="531" y="274"/>
                    <a:pt x="531" y="274"/>
                    <a:pt x="531" y="274"/>
                  </a:cubicBezTo>
                  <a:cubicBezTo>
                    <a:pt x="533" y="286"/>
                    <a:pt x="524" y="297"/>
                    <a:pt x="511" y="298"/>
                  </a:cubicBezTo>
                  <a:cubicBezTo>
                    <a:pt x="465" y="302"/>
                    <a:pt x="465" y="302"/>
                    <a:pt x="465" y="302"/>
                  </a:cubicBezTo>
                  <a:cubicBezTo>
                    <a:pt x="462" y="319"/>
                    <a:pt x="457" y="335"/>
                    <a:pt x="450" y="350"/>
                  </a:cubicBezTo>
                  <a:cubicBezTo>
                    <a:pt x="486" y="380"/>
                    <a:pt x="486" y="380"/>
                    <a:pt x="486" y="380"/>
                  </a:cubicBezTo>
                  <a:cubicBezTo>
                    <a:pt x="495" y="388"/>
                    <a:pt x="496" y="402"/>
                    <a:pt x="488" y="411"/>
                  </a:cubicBezTo>
                  <a:cubicBezTo>
                    <a:pt x="448" y="459"/>
                    <a:pt x="448" y="459"/>
                    <a:pt x="448" y="459"/>
                  </a:cubicBezTo>
                  <a:cubicBezTo>
                    <a:pt x="440" y="469"/>
                    <a:pt x="426" y="470"/>
                    <a:pt x="417" y="462"/>
                  </a:cubicBezTo>
                  <a:cubicBezTo>
                    <a:pt x="382" y="432"/>
                    <a:pt x="382" y="432"/>
                    <a:pt x="382" y="432"/>
                  </a:cubicBezTo>
                  <a:cubicBezTo>
                    <a:pt x="368" y="442"/>
                    <a:pt x="352" y="450"/>
                    <a:pt x="337" y="456"/>
                  </a:cubicBezTo>
                  <a:cubicBezTo>
                    <a:pt x="341" y="502"/>
                    <a:pt x="341" y="502"/>
                    <a:pt x="341" y="502"/>
                  </a:cubicBezTo>
                  <a:cubicBezTo>
                    <a:pt x="342" y="514"/>
                    <a:pt x="333" y="524"/>
                    <a:pt x="321" y="526"/>
                  </a:cubicBezTo>
                  <a:cubicBezTo>
                    <a:pt x="258" y="531"/>
                    <a:pt x="258" y="531"/>
                    <a:pt x="258" y="531"/>
                  </a:cubicBezTo>
                  <a:cubicBezTo>
                    <a:pt x="246" y="532"/>
                    <a:pt x="236" y="523"/>
                    <a:pt x="234" y="511"/>
                  </a:cubicBezTo>
                  <a:cubicBezTo>
                    <a:pt x="230" y="465"/>
                    <a:pt x="230" y="465"/>
                    <a:pt x="230" y="465"/>
                  </a:cubicBezTo>
                  <a:cubicBezTo>
                    <a:pt x="214" y="462"/>
                    <a:pt x="198" y="457"/>
                    <a:pt x="182" y="450"/>
                  </a:cubicBezTo>
                  <a:cubicBezTo>
                    <a:pt x="152" y="485"/>
                    <a:pt x="152" y="485"/>
                    <a:pt x="152" y="485"/>
                  </a:cubicBezTo>
                  <a:cubicBezTo>
                    <a:pt x="145" y="495"/>
                    <a:pt x="131" y="496"/>
                    <a:pt x="121" y="488"/>
                  </a:cubicBezTo>
                  <a:cubicBezTo>
                    <a:pt x="73" y="448"/>
                    <a:pt x="73" y="448"/>
                    <a:pt x="73" y="448"/>
                  </a:cubicBezTo>
                  <a:cubicBezTo>
                    <a:pt x="64" y="440"/>
                    <a:pt x="63" y="426"/>
                    <a:pt x="71" y="417"/>
                  </a:cubicBezTo>
                  <a:cubicBezTo>
                    <a:pt x="100" y="381"/>
                    <a:pt x="100" y="381"/>
                    <a:pt x="100" y="381"/>
                  </a:cubicBezTo>
                  <a:cubicBezTo>
                    <a:pt x="91" y="367"/>
                    <a:pt x="83" y="352"/>
                    <a:pt x="77" y="336"/>
                  </a:cubicBezTo>
                  <a:cubicBezTo>
                    <a:pt x="31" y="340"/>
                    <a:pt x="31" y="340"/>
                    <a:pt x="31" y="340"/>
                  </a:cubicBezTo>
                  <a:cubicBezTo>
                    <a:pt x="19" y="342"/>
                    <a:pt x="8" y="333"/>
                    <a:pt x="7" y="320"/>
                  </a:cubicBezTo>
                  <a:cubicBezTo>
                    <a:pt x="1" y="258"/>
                    <a:pt x="1" y="258"/>
                    <a:pt x="1" y="258"/>
                  </a:cubicBezTo>
                  <a:cubicBezTo>
                    <a:pt x="0" y="246"/>
                    <a:pt x="9" y="235"/>
                    <a:pt x="21" y="234"/>
                  </a:cubicBezTo>
                  <a:cubicBezTo>
                    <a:pt x="68" y="230"/>
                    <a:pt x="68" y="230"/>
                    <a:pt x="68" y="230"/>
                  </a:cubicBezTo>
                  <a:cubicBezTo>
                    <a:pt x="71" y="214"/>
                    <a:pt x="76" y="197"/>
                    <a:pt x="83" y="182"/>
                  </a:cubicBezTo>
                  <a:cubicBezTo>
                    <a:pt x="47" y="152"/>
                    <a:pt x="47" y="152"/>
                    <a:pt x="47" y="152"/>
                  </a:cubicBezTo>
                  <a:cubicBezTo>
                    <a:pt x="38" y="144"/>
                    <a:pt x="37" y="130"/>
                    <a:pt x="45" y="121"/>
                  </a:cubicBezTo>
                  <a:cubicBezTo>
                    <a:pt x="85" y="73"/>
                    <a:pt x="85" y="73"/>
                    <a:pt x="85" y="73"/>
                  </a:cubicBezTo>
                  <a:cubicBezTo>
                    <a:pt x="93" y="64"/>
                    <a:pt x="107" y="62"/>
                    <a:pt x="116" y="70"/>
                  </a:cubicBezTo>
                  <a:cubicBezTo>
                    <a:pt x="152" y="100"/>
                    <a:pt x="152" y="100"/>
                    <a:pt x="152" y="100"/>
                  </a:cubicBezTo>
                  <a:cubicBezTo>
                    <a:pt x="166" y="91"/>
                    <a:pt x="181" y="83"/>
                    <a:pt x="196" y="77"/>
                  </a:cubicBezTo>
                  <a:cubicBezTo>
                    <a:pt x="192" y="31"/>
                    <a:pt x="192" y="31"/>
                    <a:pt x="192" y="31"/>
                  </a:cubicBezTo>
                  <a:cubicBezTo>
                    <a:pt x="191" y="19"/>
                    <a:pt x="200" y="8"/>
                    <a:pt x="212" y="7"/>
                  </a:cubicBezTo>
                  <a:cubicBezTo>
                    <a:pt x="275" y="1"/>
                    <a:pt x="275" y="1"/>
                    <a:pt x="275" y="1"/>
                  </a:cubicBezTo>
                  <a:cubicBezTo>
                    <a:pt x="287" y="0"/>
                    <a:pt x="297" y="9"/>
                    <a:pt x="298" y="21"/>
                  </a:cubicBezTo>
                  <a:cubicBezTo>
                    <a:pt x="303" y="68"/>
                    <a:pt x="303" y="68"/>
                    <a:pt x="303" y="68"/>
                  </a:cubicBezTo>
                  <a:cubicBezTo>
                    <a:pt x="319" y="71"/>
                    <a:pt x="335" y="76"/>
                    <a:pt x="350" y="83"/>
                  </a:cubicBezTo>
                  <a:cubicBezTo>
                    <a:pt x="380" y="47"/>
                    <a:pt x="380" y="47"/>
                    <a:pt x="380" y="47"/>
                  </a:cubicBezTo>
                  <a:cubicBezTo>
                    <a:pt x="388" y="38"/>
                    <a:pt x="402" y="36"/>
                    <a:pt x="411" y="44"/>
                  </a:cubicBezTo>
                  <a:cubicBezTo>
                    <a:pt x="460" y="84"/>
                    <a:pt x="460" y="84"/>
                    <a:pt x="460" y="84"/>
                  </a:cubicBezTo>
                  <a:cubicBezTo>
                    <a:pt x="469" y="92"/>
                    <a:pt x="470" y="106"/>
                    <a:pt x="462" y="115"/>
                  </a:cubicBezTo>
                  <a:cubicBezTo>
                    <a:pt x="432" y="152"/>
                    <a:pt x="432" y="152"/>
                    <a:pt x="432" y="152"/>
                  </a:cubicBezTo>
                  <a:close/>
                  <a:moveTo>
                    <a:pt x="331" y="189"/>
                  </a:moveTo>
                  <a:cubicBezTo>
                    <a:pt x="288" y="153"/>
                    <a:pt x="225" y="158"/>
                    <a:pt x="189" y="201"/>
                  </a:cubicBezTo>
                  <a:cubicBezTo>
                    <a:pt x="153" y="244"/>
                    <a:pt x="159" y="308"/>
                    <a:pt x="202" y="344"/>
                  </a:cubicBezTo>
                  <a:cubicBezTo>
                    <a:pt x="244" y="380"/>
                    <a:pt x="308" y="374"/>
                    <a:pt x="344" y="331"/>
                  </a:cubicBezTo>
                  <a:cubicBezTo>
                    <a:pt x="380" y="288"/>
                    <a:pt x="374" y="224"/>
                    <a:pt x="331" y="189"/>
                  </a:cubicBezTo>
                  <a:close/>
                </a:path>
              </a:pathLst>
            </a:custGeom>
            <a:solidFill>
              <a:srgbClr val="E5E1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" name="Content Placeholder 18"/>
          <p:cNvSpPr>
            <a:spLocks noGrp="1"/>
          </p:cNvSpPr>
          <p:nvPr>
            <p:ph sz="quarter" idx="14" hasCustomPrompt="1"/>
          </p:nvPr>
        </p:nvSpPr>
        <p:spPr>
          <a:xfrm>
            <a:off x="5877811" y="1229697"/>
            <a:ext cx="2243138" cy="2781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en-US" sz="1400" b="0" i="0" u="none" strike="noStrike" cap="all" spc="20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cherus Grotesque Regular"/>
                <a:ea typeface="Acherus Grotesque Regular"/>
                <a:cs typeface="Acherus Grotesque Regular"/>
                <a:sym typeface="Acherus Grotesque"/>
              </a:defRPr>
            </a:lvl1pPr>
          </a:lstStyle>
          <a:p>
            <a:pPr lvl="0"/>
            <a:r>
              <a:rPr lang="en-US" dirty="0"/>
              <a:t>First item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sz="quarter" idx="15" hasCustomPrompt="1"/>
          </p:nvPr>
        </p:nvSpPr>
        <p:spPr>
          <a:xfrm>
            <a:off x="5875182" y="1570892"/>
            <a:ext cx="289148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kumimoji="0" lang="en-US" sz="1200" b="0" i="0" u="none" strike="noStrike" cap="none" spc="0" normalizeH="0" baseline="0" dirty="0">
                <a:ln>
                  <a:noFill/>
                </a:ln>
                <a:solidFill>
                  <a:srgbClr val="585C5E"/>
                </a:solidFill>
                <a:effectLst/>
                <a:uFillTx/>
                <a:latin typeface="Crimson Text Roman"/>
                <a:ea typeface="Crimson Text Roman"/>
                <a:cs typeface="Crimson Text Roman"/>
                <a:sym typeface="Crimson Text Roman"/>
              </a:defRPr>
            </a:lvl1pPr>
          </a:lstStyle>
          <a:p>
            <a:r>
              <a:rPr lang="en-US" dirty="0"/>
              <a:t>Place  a short description about this item in this location.  It does not need to be long. </a:t>
            </a:r>
          </a:p>
        </p:txBody>
      </p:sp>
      <p:sp>
        <p:nvSpPr>
          <p:cNvPr id="34" name="Content Placeholder 18"/>
          <p:cNvSpPr>
            <a:spLocks noGrp="1"/>
          </p:cNvSpPr>
          <p:nvPr>
            <p:ph sz="quarter" idx="16" hasCustomPrompt="1"/>
          </p:nvPr>
        </p:nvSpPr>
        <p:spPr>
          <a:xfrm>
            <a:off x="9772908" y="1253989"/>
            <a:ext cx="2243138" cy="2781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en-US" sz="1400" b="0" i="0" u="none" strike="noStrike" cap="all" spc="20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cherus Grotesque Regular"/>
                <a:ea typeface="Acherus Grotesque Regular"/>
                <a:cs typeface="Acherus Grotesque Regular"/>
                <a:sym typeface="Acherus Grotesque"/>
              </a:defRPr>
            </a:lvl1pPr>
          </a:lstStyle>
          <a:p>
            <a:pPr lvl="0"/>
            <a:r>
              <a:rPr lang="en-US" dirty="0"/>
              <a:t>First item</a:t>
            </a:r>
          </a:p>
        </p:txBody>
      </p:sp>
      <p:sp>
        <p:nvSpPr>
          <p:cNvPr id="35" name="Content Placeholder 29"/>
          <p:cNvSpPr>
            <a:spLocks noGrp="1"/>
          </p:cNvSpPr>
          <p:nvPr>
            <p:ph sz="quarter" idx="17" hasCustomPrompt="1"/>
          </p:nvPr>
        </p:nvSpPr>
        <p:spPr>
          <a:xfrm>
            <a:off x="9770279" y="1595184"/>
            <a:ext cx="289148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kumimoji="0" lang="en-US" sz="1200" b="0" i="0" u="none" strike="noStrike" cap="none" spc="0" normalizeH="0" baseline="0" dirty="0">
                <a:ln>
                  <a:noFill/>
                </a:ln>
                <a:solidFill>
                  <a:srgbClr val="585C5E"/>
                </a:solidFill>
                <a:effectLst/>
                <a:uFillTx/>
                <a:latin typeface="Crimson Text Roman"/>
                <a:ea typeface="Crimson Text Roman"/>
                <a:cs typeface="Crimson Text Roman"/>
                <a:sym typeface="Crimson Text Roman"/>
              </a:defRPr>
            </a:lvl1pPr>
          </a:lstStyle>
          <a:p>
            <a:r>
              <a:rPr lang="en-US" dirty="0"/>
              <a:t>Place  a short description about this item in this location.  It does not need to be long. </a:t>
            </a:r>
          </a:p>
        </p:txBody>
      </p:sp>
      <p:sp>
        <p:nvSpPr>
          <p:cNvPr id="36" name="Content Placeholder 18"/>
          <p:cNvSpPr>
            <a:spLocks noGrp="1"/>
          </p:cNvSpPr>
          <p:nvPr>
            <p:ph sz="quarter" idx="18" hasCustomPrompt="1"/>
          </p:nvPr>
        </p:nvSpPr>
        <p:spPr>
          <a:xfrm>
            <a:off x="9772908" y="4628366"/>
            <a:ext cx="2243138" cy="2781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en-US" sz="1400" b="0" i="0" u="none" strike="noStrike" cap="all" spc="20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cherus Grotesque Regular"/>
                <a:ea typeface="Acherus Grotesque Regular"/>
                <a:cs typeface="Acherus Grotesque Regular"/>
                <a:sym typeface="Acherus Grotesque"/>
              </a:defRPr>
            </a:lvl1pPr>
          </a:lstStyle>
          <a:p>
            <a:pPr lvl="0"/>
            <a:r>
              <a:rPr lang="en-US" dirty="0"/>
              <a:t>First item</a:t>
            </a:r>
          </a:p>
        </p:txBody>
      </p:sp>
      <p:sp>
        <p:nvSpPr>
          <p:cNvPr id="37" name="Content Placeholder 29"/>
          <p:cNvSpPr>
            <a:spLocks noGrp="1"/>
          </p:cNvSpPr>
          <p:nvPr>
            <p:ph sz="quarter" idx="19" hasCustomPrompt="1"/>
          </p:nvPr>
        </p:nvSpPr>
        <p:spPr>
          <a:xfrm>
            <a:off x="9770279" y="4969561"/>
            <a:ext cx="289148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kumimoji="0" lang="en-US" sz="1200" b="0" i="0" u="none" strike="noStrike" cap="none" spc="0" normalizeH="0" baseline="0" dirty="0">
                <a:ln>
                  <a:noFill/>
                </a:ln>
                <a:solidFill>
                  <a:srgbClr val="585C5E"/>
                </a:solidFill>
                <a:effectLst/>
                <a:uFillTx/>
                <a:latin typeface="Crimson Text Roman"/>
                <a:ea typeface="Crimson Text Roman"/>
                <a:cs typeface="Crimson Text Roman"/>
                <a:sym typeface="Crimson Text Roman"/>
              </a:defRPr>
            </a:lvl1pPr>
          </a:lstStyle>
          <a:p>
            <a:r>
              <a:rPr lang="en-US" dirty="0"/>
              <a:t>Place  a short description about this item in this location.  It does not need to be long. </a:t>
            </a:r>
          </a:p>
        </p:txBody>
      </p:sp>
      <p:sp>
        <p:nvSpPr>
          <p:cNvPr id="41" name="Content Placeholder 18"/>
          <p:cNvSpPr>
            <a:spLocks noGrp="1"/>
          </p:cNvSpPr>
          <p:nvPr>
            <p:ph sz="quarter" idx="20" hasCustomPrompt="1"/>
          </p:nvPr>
        </p:nvSpPr>
        <p:spPr>
          <a:xfrm>
            <a:off x="5877811" y="4628366"/>
            <a:ext cx="2243138" cy="2781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en-US" sz="1400" b="0" i="0" u="none" strike="noStrike" cap="all" spc="20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cherus Grotesque Regular"/>
                <a:ea typeface="Acherus Grotesque Regular"/>
                <a:cs typeface="Acherus Grotesque Regular"/>
                <a:sym typeface="Acherus Grotesque"/>
              </a:defRPr>
            </a:lvl1pPr>
          </a:lstStyle>
          <a:p>
            <a:pPr lvl="0"/>
            <a:r>
              <a:rPr lang="en-US" dirty="0"/>
              <a:t>First item</a:t>
            </a:r>
          </a:p>
        </p:txBody>
      </p:sp>
      <p:sp>
        <p:nvSpPr>
          <p:cNvPr id="42" name="Content Placeholder 29"/>
          <p:cNvSpPr>
            <a:spLocks noGrp="1"/>
          </p:cNvSpPr>
          <p:nvPr>
            <p:ph sz="quarter" idx="21" hasCustomPrompt="1"/>
          </p:nvPr>
        </p:nvSpPr>
        <p:spPr>
          <a:xfrm>
            <a:off x="5875182" y="4969561"/>
            <a:ext cx="289148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kumimoji="0" lang="en-US" sz="1200" b="0" i="0" u="none" strike="noStrike" cap="none" spc="0" normalizeH="0" baseline="0" dirty="0">
                <a:ln>
                  <a:noFill/>
                </a:ln>
                <a:solidFill>
                  <a:srgbClr val="585C5E"/>
                </a:solidFill>
                <a:effectLst/>
                <a:uFillTx/>
                <a:latin typeface="Crimson Text Roman"/>
                <a:ea typeface="Crimson Text Roman"/>
                <a:cs typeface="Crimson Text Roman"/>
                <a:sym typeface="Crimson Text Roman"/>
              </a:defRPr>
            </a:lvl1pPr>
          </a:lstStyle>
          <a:p>
            <a:r>
              <a:rPr lang="en-US" dirty="0"/>
              <a:t>Place  a short description about this item in this location.  It does not need to be long. </a:t>
            </a:r>
          </a:p>
        </p:txBody>
      </p:sp>
      <p:sp>
        <p:nvSpPr>
          <p:cNvPr id="25" name="Title 1"/>
          <p:cNvSpPr/>
          <p:nvPr userDrawn="1"/>
        </p:nvSpPr>
        <p:spPr>
          <a:xfrm>
            <a:off x="9960867" y="6340212"/>
            <a:ext cx="249382" cy="415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normAutofit/>
          </a:bodyPr>
          <a:lstStyle/>
          <a:p>
            <a:pPr algn="r">
              <a:lnSpc>
                <a:spcPct val="90000"/>
              </a:lnSpc>
              <a:defRPr sz="1400" spc="200">
                <a:solidFill>
                  <a:schemeClr val="accent3"/>
                </a:solidFill>
                <a:latin typeface="Acherus Grotesque Regular"/>
                <a:ea typeface="Acherus Grotesque Regular"/>
                <a:cs typeface="Acherus Grotesque Regular"/>
                <a:sym typeface="Acherus Grotesque"/>
              </a:defRPr>
            </a:pPr>
            <a:r>
              <a:rPr lang="en-US" sz="1200" dirty="0">
                <a:solidFill>
                  <a:schemeClr val="accent1"/>
                </a:solidFill>
              </a:rPr>
              <a:t>/</a:t>
            </a:r>
            <a:endParaRPr sz="1200" dirty="0">
              <a:solidFill>
                <a:schemeClr val="accent1"/>
              </a:solidFill>
            </a:endParaRPr>
          </a:p>
        </p:txBody>
      </p:sp>
      <p:sp>
        <p:nvSpPr>
          <p:cNvPr id="26" name="Content Placeholder 51"/>
          <p:cNvSpPr>
            <a:spLocks noGrp="1"/>
          </p:cNvSpPr>
          <p:nvPr>
            <p:ph sz="quarter" idx="12" hasCustomPrompt="1"/>
          </p:nvPr>
        </p:nvSpPr>
        <p:spPr>
          <a:xfrm>
            <a:off x="10253113" y="6496767"/>
            <a:ext cx="2232233" cy="2571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200" cap="all" spc="200" normalizeH="0" baseline="0">
                <a:latin typeface="Acherus Grotesque Regular" charset="0"/>
              </a:defRPr>
            </a:lvl1pPr>
            <a:lvl2pPr marL="457200" indent="0">
              <a:buFontTx/>
              <a:buNone/>
              <a:defRPr sz="1400" cap="all" spc="200" normalizeH="0" baseline="0">
                <a:latin typeface="Acherus Grotesque Regular" charset="0"/>
              </a:defRPr>
            </a:lvl2pPr>
            <a:lvl3pPr marL="914400" indent="0">
              <a:buFontTx/>
              <a:buNone/>
              <a:defRPr sz="1400" cap="all" spc="200" normalizeH="0" baseline="0">
                <a:latin typeface="Acherus Grotesque Regular" charset="0"/>
              </a:defRPr>
            </a:lvl3pPr>
            <a:lvl4pPr marL="1371600" indent="0">
              <a:buFontTx/>
              <a:buNone/>
              <a:defRPr sz="1400" cap="all" spc="200" normalizeH="0" baseline="0">
                <a:latin typeface="Acherus Grotesque Regular" charset="0"/>
              </a:defRPr>
            </a:lvl4pPr>
            <a:lvl5pPr marL="1828800" indent="0">
              <a:buFontTx/>
              <a:buNone/>
              <a:defRPr sz="1400" cap="all" spc="200" normalizeH="0" baseline="0">
                <a:latin typeface="Acherus Grotesque Regular" charset="0"/>
              </a:defRPr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27" name="Content Placeholder 51"/>
          <p:cNvSpPr>
            <a:spLocks noGrp="1"/>
          </p:cNvSpPr>
          <p:nvPr>
            <p:ph sz="quarter" idx="13" hasCustomPrompt="1"/>
          </p:nvPr>
        </p:nvSpPr>
        <p:spPr>
          <a:xfrm>
            <a:off x="9234853" y="6496767"/>
            <a:ext cx="765926" cy="2612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FontTx/>
              <a:buNone/>
              <a:defRPr sz="1200" cap="all" spc="200" normalizeH="0" baseline="0">
                <a:solidFill>
                  <a:schemeClr val="bg2">
                    <a:lumMod val="40000"/>
                    <a:lumOff val="60000"/>
                  </a:schemeClr>
                </a:solidFill>
                <a:latin typeface="Acherus Grotesque Regular" charset="0"/>
              </a:defRPr>
            </a:lvl1pPr>
            <a:lvl2pPr marL="457200" indent="0">
              <a:buFontTx/>
              <a:buNone/>
              <a:defRPr sz="1400" cap="all" spc="200" normalizeH="0" baseline="0">
                <a:latin typeface="Acherus Grotesque Regular" charset="0"/>
              </a:defRPr>
            </a:lvl2pPr>
            <a:lvl3pPr marL="914400" indent="0">
              <a:buFontTx/>
              <a:buNone/>
              <a:defRPr sz="1400" cap="all" spc="200" normalizeH="0" baseline="0">
                <a:latin typeface="Acherus Grotesque Regular" charset="0"/>
              </a:defRPr>
            </a:lvl3pPr>
            <a:lvl4pPr marL="1371600" indent="0">
              <a:buFontTx/>
              <a:buNone/>
              <a:defRPr sz="1400" cap="all" spc="200" normalizeH="0" baseline="0">
                <a:latin typeface="Acherus Grotesque Regular" charset="0"/>
              </a:defRPr>
            </a:lvl4pPr>
            <a:lvl5pPr marL="1828800" indent="0">
              <a:buFontTx/>
              <a:buNone/>
              <a:defRPr sz="1400" cap="all" spc="200" normalizeH="0" baseline="0">
                <a:latin typeface="Acherus Grotesque Regular" charset="0"/>
              </a:defRPr>
            </a:lvl5pPr>
          </a:lstStyle>
          <a:p>
            <a:pPr lvl="0"/>
            <a:r>
              <a:rPr lang="en-US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1605998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+ body text + graphic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"/>
          <p:cNvSpPr/>
          <p:nvPr userDrawn="1"/>
        </p:nvSpPr>
        <p:spPr>
          <a:xfrm>
            <a:off x="-1" y="0"/>
            <a:ext cx="5095261" cy="68791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895901" y="1512227"/>
            <a:ext cx="3714750" cy="642938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fontAlgn="auto" latinLnBrk="0" hangingPunct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400" b="0" i="0" u="none" strike="noStrike" cap="all" spc="20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cherus Grotesque Regular"/>
                <a:ea typeface="Acherus Grotesque Regular"/>
                <a:cs typeface="Acherus Grotesque Regular"/>
                <a:sym typeface="Acherus Grotesque"/>
              </a:defRPr>
            </a:lvl1pPr>
            <a:lvl2pPr marL="0" marR="0" indent="0" algn="l" defTabSz="914400" rtl="0" fontAlgn="auto" latinLnBrk="0" hangingPunct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400" b="0" i="0" u="none" strike="noStrike" cap="none" spc="20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cherus Grotesque Regular"/>
                <a:ea typeface="Acherus Grotesque Regular"/>
                <a:cs typeface="Acherus Grotesque Regular"/>
                <a:sym typeface="Acherus Grotesque"/>
              </a:defRPr>
            </a:lvl2pPr>
            <a:lvl3pPr marL="0" marR="0" indent="0" algn="l" defTabSz="914400" rtl="0" fontAlgn="auto" latinLnBrk="0" hangingPunct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400" b="0" i="0" u="none" strike="noStrike" cap="none" spc="20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cherus Grotesque Regular"/>
                <a:ea typeface="Acherus Grotesque Regular"/>
                <a:cs typeface="Acherus Grotesque Regular"/>
                <a:sym typeface="Acherus Grotesque"/>
              </a:defRPr>
            </a:lvl3pPr>
            <a:lvl4pPr marL="0" marR="0" indent="0" algn="l" defTabSz="914400" rtl="0" fontAlgn="auto" latinLnBrk="0" hangingPunct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400" b="0" i="0" u="none" strike="noStrike" cap="none" spc="20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cherus Grotesque Regular"/>
                <a:ea typeface="Acherus Grotesque Regular"/>
                <a:cs typeface="Acherus Grotesque Regular"/>
                <a:sym typeface="Acherus Grotesque"/>
              </a:defRPr>
            </a:lvl4pPr>
            <a:lvl5pPr marL="0" marR="0" indent="0" algn="l" defTabSz="914400" rtl="0" fontAlgn="auto" latinLnBrk="0" hangingPunct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400" b="0" i="0" u="none" strike="noStrike" cap="none" spc="2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cherus Grotesque Regular"/>
                <a:ea typeface="Acherus Grotesque Regular"/>
                <a:cs typeface="Acherus Grotesque Regular"/>
                <a:sym typeface="Acherus Grotesque"/>
              </a:defRPr>
            </a:lvl5pPr>
          </a:lstStyle>
          <a:p>
            <a:pPr lvl="0"/>
            <a:r>
              <a:rPr lang="en-US" dirty="0"/>
              <a:t>Place </a:t>
            </a:r>
            <a:r>
              <a:rPr lang="en-US"/>
              <a:t>a short header sentence here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 hasCustomPrompt="1"/>
          </p:nvPr>
        </p:nvSpPr>
        <p:spPr>
          <a:xfrm>
            <a:off x="895901" y="2155165"/>
            <a:ext cx="2800350" cy="3643312"/>
          </a:xfrm>
          <a:prstGeom prst="rect">
            <a:avLst/>
          </a:prstGeom>
        </p:spPr>
        <p:txBody>
          <a:bodyPr/>
          <a:lstStyle>
            <a:lvl1pPr marL="0" marR="0" indent="0" algn="l" defTabSz="914400" rtl="0" fontAlgn="auto" latinLnBrk="0" hangingPunc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" b="0" i="0" u="none" strike="noStrike" kern="1200" cap="none" spc="0" normalizeH="0" baseline="0" smtClean="0">
                <a:ln>
                  <a:noFill/>
                </a:ln>
                <a:solidFill>
                  <a:srgbClr val="585C5E"/>
                </a:solidFill>
                <a:effectLst/>
                <a:uFillTx/>
                <a:latin typeface="Crimson Text Roman"/>
                <a:ea typeface="Crimson Text Roman"/>
                <a:cs typeface="Crimson Text Roman"/>
                <a:sym typeface="Crimson Text Roman"/>
              </a:defRPr>
            </a:lvl1pPr>
            <a:lvl2pPr marL="0" marR="0" indent="0" algn="l" defTabSz="914400" rtl="0" fontAlgn="auto" latinLnBrk="0" hangingPunc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" b="0" i="0" u="none" strike="noStrike" kern="1200" cap="none" spc="0" normalizeH="0" baseline="0" smtClean="0">
                <a:ln>
                  <a:noFill/>
                </a:ln>
                <a:solidFill>
                  <a:srgbClr val="585C5E"/>
                </a:solidFill>
                <a:effectLst/>
                <a:uFillTx/>
                <a:latin typeface="Crimson Text Roman"/>
                <a:ea typeface="Crimson Text Roman"/>
                <a:cs typeface="Crimson Text Roman"/>
                <a:sym typeface="Crimson Text Roman"/>
              </a:defRPr>
            </a:lvl2pPr>
            <a:lvl3pPr marL="0" marR="0" indent="0" algn="l" defTabSz="914400" rtl="0" fontAlgn="auto" latinLnBrk="0" hangingPunc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" b="0" i="0" u="none" strike="noStrike" kern="1200" cap="none" spc="0" normalizeH="0" baseline="0" smtClean="0">
                <a:ln>
                  <a:noFill/>
                </a:ln>
                <a:solidFill>
                  <a:srgbClr val="585C5E"/>
                </a:solidFill>
                <a:effectLst/>
                <a:uFillTx/>
                <a:latin typeface="Crimson Text Roman"/>
                <a:ea typeface="Crimson Text Roman"/>
                <a:cs typeface="Crimson Text Roman"/>
                <a:sym typeface="Crimson Text Roman"/>
              </a:defRPr>
            </a:lvl3pPr>
            <a:lvl4pPr marL="0" marR="0" indent="0" algn="l" defTabSz="914400" rtl="0" fontAlgn="auto" latinLnBrk="0" hangingPunc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" b="0" i="0" u="none" strike="noStrike" kern="1200" cap="none" spc="0" normalizeH="0" baseline="0" smtClean="0">
                <a:ln>
                  <a:noFill/>
                </a:ln>
                <a:solidFill>
                  <a:srgbClr val="585C5E"/>
                </a:solidFill>
                <a:effectLst/>
                <a:uFillTx/>
                <a:latin typeface="Crimson Text Roman"/>
                <a:ea typeface="Crimson Text Roman"/>
                <a:cs typeface="Crimson Text Roman"/>
                <a:sym typeface="Crimson Text Roman"/>
              </a:defRPr>
            </a:lvl4pPr>
          </a:lstStyle>
          <a:p>
            <a:pPr>
              <a:lnSpc>
                <a:spcPts val="1800"/>
              </a:lnSpc>
            </a:pPr>
            <a:r>
              <a:rPr lang="en-US" kern="1200" dirty="0" err="1"/>
              <a:t>Lorem</a:t>
            </a:r>
            <a:r>
              <a:rPr lang="en-US" kern="1200" dirty="0"/>
              <a:t> </a:t>
            </a:r>
            <a:r>
              <a:rPr lang="en-US" kern="1200" dirty="0" err="1"/>
              <a:t>ipsum</a:t>
            </a:r>
            <a:r>
              <a:rPr lang="en-US" kern="1200" dirty="0"/>
              <a:t> dolor sit </a:t>
            </a:r>
            <a:r>
              <a:rPr lang="en-US" kern="1200" dirty="0" err="1"/>
              <a:t>amet</a:t>
            </a:r>
            <a:r>
              <a:rPr lang="en-US" kern="1200" dirty="0"/>
              <a:t>, </a:t>
            </a:r>
            <a:r>
              <a:rPr lang="en-US" kern="1200" dirty="0" err="1"/>
              <a:t>consectetuer</a:t>
            </a:r>
            <a:r>
              <a:rPr lang="en-US" kern="1200" dirty="0"/>
              <a:t> </a:t>
            </a:r>
            <a:r>
              <a:rPr lang="en-US" kern="1200" dirty="0" err="1"/>
              <a:t>adipiscing</a:t>
            </a:r>
            <a:r>
              <a:rPr lang="en-US" kern="1200" dirty="0"/>
              <a:t> </a:t>
            </a:r>
            <a:r>
              <a:rPr lang="en-US" kern="1200" dirty="0" err="1"/>
              <a:t>elit</a:t>
            </a:r>
            <a:r>
              <a:rPr lang="en-US" kern="1200" dirty="0"/>
              <a:t>, </a:t>
            </a:r>
            <a:r>
              <a:rPr lang="en-US" kern="1200" dirty="0" err="1"/>
              <a:t>sed</a:t>
            </a:r>
            <a:r>
              <a:rPr lang="en-US" kern="1200" dirty="0"/>
              <a:t> </a:t>
            </a:r>
            <a:r>
              <a:rPr lang="en-US" kern="1200" dirty="0" err="1"/>
              <a:t>diam</a:t>
            </a:r>
            <a:r>
              <a:rPr lang="en-US" kern="1200" dirty="0"/>
              <a:t> </a:t>
            </a:r>
            <a:r>
              <a:rPr lang="en-US" kern="1200" dirty="0" err="1"/>
              <a:t>nonummy</a:t>
            </a:r>
            <a:r>
              <a:rPr lang="en-US" kern="1200" dirty="0"/>
              <a:t> </a:t>
            </a:r>
            <a:r>
              <a:rPr lang="en-US" kern="1200" dirty="0" err="1"/>
              <a:t>nibh</a:t>
            </a:r>
            <a:r>
              <a:rPr lang="en-US" kern="1200" dirty="0"/>
              <a:t> </a:t>
            </a:r>
            <a:r>
              <a:rPr lang="en-US" kern="1200" dirty="0" err="1"/>
              <a:t>euismod</a:t>
            </a:r>
            <a:r>
              <a:rPr lang="en-US" kern="1200" dirty="0"/>
              <a:t> </a:t>
            </a:r>
            <a:r>
              <a:rPr lang="en-US" kern="1200" dirty="0" err="1"/>
              <a:t>tincidunt</a:t>
            </a:r>
            <a:r>
              <a:rPr lang="en-US" kern="1200" dirty="0"/>
              <a:t> </a:t>
            </a:r>
            <a:r>
              <a:rPr lang="en-US" kern="1200" dirty="0" err="1"/>
              <a:t>ut</a:t>
            </a:r>
            <a:r>
              <a:rPr lang="en-US" kern="1200" dirty="0"/>
              <a:t> </a:t>
            </a:r>
            <a:r>
              <a:rPr lang="en-US" kern="1200" dirty="0" err="1"/>
              <a:t>laoreet</a:t>
            </a:r>
            <a:r>
              <a:rPr lang="en-US" kern="1200" dirty="0"/>
              <a:t> </a:t>
            </a:r>
            <a:r>
              <a:rPr lang="en-US" kern="1200" dirty="0" err="1"/>
              <a:t>dolore</a:t>
            </a:r>
            <a:r>
              <a:rPr lang="en-US" kern="1200" dirty="0"/>
              <a:t> magna </a:t>
            </a:r>
            <a:r>
              <a:rPr lang="en-US" kern="1200" dirty="0" err="1"/>
              <a:t>aliquam</a:t>
            </a:r>
            <a:r>
              <a:rPr lang="en-US" kern="1200" dirty="0"/>
              <a:t> </a:t>
            </a:r>
            <a:r>
              <a:rPr lang="en-US" kern="1200" dirty="0" err="1"/>
              <a:t>erat</a:t>
            </a:r>
            <a:r>
              <a:rPr lang="en-US" kern="1200" dirty="0"/>
              <a:t> </a:t>
            </a:r>
            <a:r>
              <a:rPr lang="en-US" kern="1200" dirty="0" err="1"/>
              <a:t>volutpat</a:t>
            </a:r>
            <a:r>
              <a:rPr lang="en-US" kern="1200" dirty="0"/>
              <a:t>. </a:t>
            </a:r>
            <a:r>
              <a:rPr lang="en-US" kern="1200" dirty="0" err="1"/>
              <a:t>Ut</a:t>
            </a:r>
            <a:r>
              <a:rPr lang="en-US" kern="1200" dirty="0"/>
              <a:t> </a:t>
            </a:r>
            <a:r>
              <a:rPr lang="en-US" kern="1200" dirty="0" err="1"/>
              <a:t>wisi</a:t>
            </a:r>
            <a:r>
              <a:rPr lang="en-US" kern="1200" dirty="0"/>
              <a:t> </a:t>
            </a:r>
            <a:r>
              <a:rPr lang="en-US" kern="1200" dirty="0" err="1"/>
              <a:t>enim</a:t>
            </a:r>
            <a:r>
              <a:rPr lang="en-US" kern="1200" dirty="0"/>
              <a:t> ad minim </a:t>
            </a:r>
            <a:r>
              <a:rPr lang="en-US" kern="1200" dirty="0" err="1"/>
              <a:t>veniam</a:t>
            </a:r>
            <a:r>
              <a:rPr lang="en-US" kern="1200" dirty="0"/>
              <a:t>, </a:t>
            </a:r>
            <a:r>
              <a:rPr lang="en-US" kern="1200" dirty="0" err="1"/>
              <a:t>quis</a:t>
            </a:r>
            <a:r>
              <a:rPr lang="en-US" kern="1200" dirty="0"/>
              <a:t> </a:t>
            </a:r>
            <a:r>
              <a:rPr lang="en-US" kern="1200" dirty="0" err="1"/>
              <a:t>nostrud</a:t>
            </a:r>
            <a:r>
              <a:rPr lang="en-US" kern="1200" dirty="0"/>
              <a:t> </a:t>
            </a:r>
            <a:r>
              <a:rPr lang="en-US" kern="1200" dirty="0" err="1"/>
              <a:t>exerci</a:t>
            </a:r>
            <a:r>
              <a:rPr lang="en-US" kern="1200" dirty="0"/>
              <a:t> </a:t>
            </a:r>
            <a:r>
              <a:rPr lang="en-US" kern="1200" dirty="0" err="1"/>
              <a:t>tation</a:t>
            </a:r>
            <a:r>
              <a:rPr lang="en-US" kern="1200" dirty="0"/>
              <a:t> </a:t>
            </a:r>
            <a:r>
              <a:rPr lang="en-US" kern="1200" dirty="0" err="1"/>
              <a:t>ullamcorper</a:t>
            </a:r>
            <a:r>
              <a:rPr lang="en-US" kern="1200" dirty="0"/>
              <a:t> </a:t>
            </a:r>
            <a:r>
              <a:rPr lang="en-US" kern="1200" dirty="0" err="1"/>
              <a:t>suscipit</a:t>
            </a:r>
            <a:r>
              <a:rPr lang="en-US" kern="1200" dirty="0"/>
              <a:t> </a:t>
            </a:r>
            <a:r>
              <a:rPr lang="en-US" kern="1200" dirty="0" err="1"/>
              <a:t>lobortis</a:t>
            </a:r>
            <a:r>
              <a:rPr lang="en-US" kern="1200" dirty="0"/>
              <a:t> </a:t>
            </a:r>
            <a:r>
              <a:rPr lang="en-US" kern="1200" dirty="0" err="1"/>
              <a:t>nisl</a:t>
            </a:r>
            <a:r>
              <a:rPr lang="en-US" kern="1200" dirty="0"/>
              <a:t> </a:t>
            </a:r>
            <a:r>
              <a:rPr lang="en-US" kern="1200" dirty="0" err="1"/>
              <a:t>ut</a:t>
            </a:r>
            <a:r>
              <a:rPr lang="en-US" kern="1200" dirty="0"/>
              <a:t> </a:t>
            </a:r>
            <a:r>
              <a:rPr lang="en-US" kern="1200" dirty="0" err="1"/>
              <a:t>aliquip</a:t>
            </a:r>
            <a:r>
              <a:rPr lang="en-US" kern="1200" dirty="0"/>
              <a:t> ex </a:t>
            </a:r>
            <a:r>
              <a:rPr lang="en-US" kern="1200" dirty="0" err="1"/>
              <a:t>ea</a:t>
            </a:r>
            <a:r>
              <a:rPr lang="en-US" kern="1200" dirty="0"/>
              <a:t> </a:t>
            </a:r>
            <a:r>
              <a:rPr lang="en-US" kern="1200" dirty="0" err="1"/>
              <a:t>commodo</a:t>
            </a:r>
            <a:r>
              <a:rPr lang="en-US" kern="1200" dirty="0"/>
              <a:t> </a:t>
            </a:r>
            <a:r>
              <a:rPr lang="en-US" kern="1200" dirty="0" err="1"/>
              <a:t>consequat</a:t>
            </a:r>
            <a:r>
              <a:rPr lang="en-US" kern="1200" dirty="0"/>
              <a:t>. </a:t>
            </a:r>
            <a:r>
              <a:rPr lang="en-US" kern="1200" dirty="0" err="1"/>
              <a:t>Duis</a:t>
            </a:r>
            <a:r>
              <a:rPr lang="en-US" kern="1200" dirty="0"/>
              <a:t> </a:t>
            </a:r>
            <a:r>
              <a:rPr lang="en-US" kern="1200" dirty="0" err="1"/>
              <a:t>autem</a:t>
            </a:r>
            <a:r>
              <a:rPr lang="en-US" kern="1200" dirty="0"/>
              <a:t> </a:t>
            </a:r>
            <a:r>
              <a:rPr lang="en-US" kern="1200" dirty="0" err="1"/>
              <a:t>vel</a:t>
            </a:r>
            <a:r>
              <a:rPr lang="en-US" kern="1200" dirty="0"/>
              <a:t> </a:t>
            </a:r>
            <a:r>
              <a:rPr lang="en-US" kern="1200" dirty="0" err="1"/>
              <a:t>eum</a:t>
            </a:r>
            <a:r>
              <a:rPr lang="en-US" kern="1200" dirty="0"/>
              <a:t> </a:t>
            </a:r>
            <a:r>
              <a:rPr lang="en-US" kern="1200" dirty="0" err="1"/>
              <a:t>iriure</a:t>
            </a:r>
            <a:r>
              <a:rPr lang="en-US" kern="1200" dirty="0"/>
              <a:t> dolor in </a:t>
            </a:r>
            <a:r>
              <a:rPr lang="en-US" kern="1200" dirty="0" err="1"/>
              <a:t>hendrerit</a:t>
            </a:r>
            <a:r>
              <a:rPr lang="en-US" kern="1200" dirty="0"/>
              <a:t> in </a:t>
            </a:r>
            <a:r>
              <a:rPr lang="en-US" kern="1200" dirty="0" err="1"/>
              <a:t>vulputate</a:t>
            </a:r>
            <a:r>
              <a:rPr lang="en-US" kern="1200" dirty="0"/>
              <a:t> </a:t>
            </a:r>
            <a:r>
              <a:rPr lang="en-US" kern="1200" dirty="0" err="1"/>
              <a:t>velit</a:t>
            </a:r>
            <a:r>
              <a:rPr lang="en-US" kern="1200" dirty="0"/>
              <a:t> </a:t>
            </a:r>
            <a:r>
              <a:rPr lang="en-US" kern="1200" dirty="0" err="1"/>
              <a:t>esse</a:t>
            </a:r>
            <a:r>
              <a:rPr lang="en-US" kern="1200" dirty="0"/>
              <a:t> </a:t>
            </a:r>
            <a:r>
              <a:rPr lang="en-US" kern="1200" dirty="0" err="1"/>
              <a:t>molestie</a:t>
            </a:r>
            <a:r>
              <a:rPr lang="en-US" kern="1200" dirty="0"/>
              <a:t> </a:t>
            </a:r>
            <a:r>
              <a:rPr lang="en-US" kern="1200" dirty="0" err="1"/>
              <a:t>consequat</a:t>
            </a:r>
            <a:r>
              <a:rPr lang="en-US" kern="1200" dirty="0"/>
              <a:t>, </a:t>
            </a:r>
            <a:r>
              <a:rPr lang="en-US" kern="1200" dirty="0" err="1"/>
              <a:t>vel</a:t>
            </a:r>
            <a:r>
              <a:rPr lang="en-US" kern="1200" dirty="0"/>
              <a:t> </a:t>
            </a:r>
            <a:r>
              <a:rPr lang="en-US" kern="1200" dirty="0" err="1"/>
              <a:t>illum</a:t>
            </a:r>
            <a:r>
              <a:rPr lang="en-US" kern="1200" dirty="0"/>
              <a:t> </a:t>
            </a:r>
            <a:r>
              <a:rPr lang="en-US" kern="1200" dirty="0" err="1"/>
              <a:t>dolore</a:t>
            </a:r>
            <a:r>
              <a:rPr lang="en-US" kern="1200" dirty="0"/>
              <a:t> </a:t>
            </a:r>
            <a:r>
              <a:rPr lang="en-US" kern="1200" dirty="0" err="1"/>
              <a:t>eu</a:t>
            </a:r>
            <a:r>
              <a:rPr lang="en-US" kern="1200" dirty="0"/>
              <a:t> </a:t>
            </a:r>
            <a:r>
              <a:rPr lang="en-US" kern="1200" dirty="0" err="1"/>
              <a:t>feugiat</a:t>
            </a:r>
            <a:r>
              <a:rPr lang="en-US" kern="1200" dirty="0"/>
              <a:t> </a:t>
            </a:r>
            <a:r>
              <a:rPr lang="en-US" kern="1200" dirty="0" err="1"/>
              <a:t>nulla</a:t>
            </a:r>
            <a:r>
              <a:rPr lang="en-US" kern="1200" dirty="0"/>
              <a:t> </a:t>
            </a:r>
            <a:r>
              <a:rPr lang="en-US" kern="1200" dirty="0" err="1"/>
              <a:t>facilisis</a:t>
            </a:r>
            <a:r>
              <a:rPr lang="en-US" kern="1200" dirty="0"/>
              <a:t> at </a:t>
            </a:r>
            <a:r>
              <a:rPr lang="en-US" kern="1200" dirty="0" err="1"/>
              <a:t>vero</a:t>
            </a:r>
            <a:r>
              <a:rPr lang="en-US" kern="1200" dirty="0"/>
              <a:t> </a:t>
            </a:r>
            <a:r>
              <a:rPr lang="en-US" kern="1200" dirty="0" err="1"/>
              <a:t>eros</a:t>
            </a:r>
            <a:r>
              <a:rPr lang="en-US" kern="1200" dirty="0"/>
              <a:t> et </a:t>
            </a:r>
            <a:r>
              <a:rPr lang="en-US" kern="1200" dirty="0" err="1"/>
              <a:t>accumsan</a:t>
            </a:r>
            <a:r>
              <a:rPr lang="en-US" kern="1200" dirty="0"/>
              <a:t> et </a:t>
            </a:r>
            <a:r>
              <a:rPr lang="en-US" kern="1200" dirty="0" err="1"/>
              <a:t>iusto</a:t>
            </a:r>
            <a:r>
              <a:rPr lang="en-US" kern="1200" dirty="0"/>
              <a:t> </a:t>
            </a:r>
            <a:r>
              <a:rPr lang="en-US" kern="1200" dirty="0" err="1"/>
              <a:t>odio</a:t>
            </a:r>
            <a:r>
              <a:rPr lang="en-US" kern="1200" dirty="0"/>
              <a:t> </a:t>
            </a:r>
            <a:r>
              <a:rPr lang="en-US" kern="1200" dirty="0" err="1"/>
              <a:t>dignissim</a:t>
            </a:r>
            <a:r>
              <a:rPr lang="en-US" kern="1200" dirty="0"/>
              <a:t> qui </a:t>
            </a:r>
            <a:r>
              <a:rPr lang="en-US" kern="1200" dirty="0" err="1"/>
              <a:t>blandit</a:t>
            </a:r>
            <a:r>
              <a:rPr lang="en-US" kern="1200" dirty="0"/>
              <a:t> </a:t>
            </a:r>
            <a:r>
              <a:rPr lang="en-US" kern="1200" dirty="0" err="1"/>
              <a:t>praesent</a:t>
            </a:r>
            <a:r>
              <a:rPr lang="en-US" kern="1200" dirty="0"/>
              <a:t> </a:t>
            </a:r>
            <a:r>
              <a:rPr lang="en-US" kern="1200" dirty="0" err="1"/>
              <a:t>luptatum</a:t>
            </a:r>
            <a:r>
              <a:rPr lang="en-US" kern="1200" dirty="0"/>
              <a:t> </a:t>
            </a:r>
            <a:r>
              <a:rPr lang="en-US" kern="1200" dirty="0" err="1"/>
              <a:t>zzril</a:t>
            </a:r>
            <a:r>
              <a:rPr lang="en-US" kern="1200" dirty="0"/>
              <a:t> </a:t>
            </a:r>
            <a:r>
              <a:rPr lang="en-US" kern="1200" dirty="0" err="1"/>
              <a:t>delenit</a:t>
            </a:r>
            <a:r>
              <a:rPr lang="en-US" kern="1200" dirty="0"/>
              <a:t> </a:t>
            </a:r>
            <a:r>
              <a:rPr lang="en-US" kern="1200" dirty="0" err="1"/>
              <a:t>augue</a:t>
            </a:r>
            <a:r>
              <a:rPr lang="en-US" kern="1200" dirty="0"/>
              <a:t> </a:t>
            </a:r>
            <a:r>
              <a:rPr lang="en-US" kern="1200" dirty="0" err="1"/>
              <a:t>duis</a:t>
            </a:r>
            <a:r>
              <a:rPr lang="en-US" kern="1200" dirty="0"/>
              <a:t>.</a:t>
            </a:r>
          </a:p>
        </p:txBody>
      </p:sp>
      <p:sp>
        <p:nvSpPr>
          <p:cNvPr id="12" name="Title 1"/>
          <p:cNvSpPr/>
          <p:nvPr userDrawn="1"/>
        </p:nvSpPr>
        <p:spPr>
          <a:xfrm>
            <a:off x="9960867" y="6340212"/>
            <a:ext cx="249382" cy="415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normAutofit/>
          </a:bodyPr>
          <a:lstStyle/>
          <a:p>
            <a:pPr algn="r">
              <a:lnSpc>
                <a:spcPct val="90000"/>
              </a:lnSpc>
              <a:defRPr sz="1400" spc="200">
                <a:solidFill>
                  <a:schemeClr val="accent3"/>
                </a:solidFill>
                <a:latin typeface="Acherus Grotesque Regular"/>
                <a:ea typeface="Acherus Grotesque Regular"/>
                <a:cs typeface="Acherus Grotesque Regular"/>
                <a:sym typeface="Acherus Grotesque"/>
              </a:defRPr>
            </a:pPr>
            <a:r>
              <a:rPr lang="en-US" sz="1200" dirty="0">
                <a:solidFill>
                  <a:schemeClr val="accent1"/>
                </a:solidFill>
              </a:rPr>
              <a:t>/</a:t>
            </a:r>
            <a:endParaRPr sz="1200" dirty="0">
              <a:solidFill>
                <a:schemeClr val="accent1"/>
              </a:solidFill>
            </a:endParaRPr>
          </a:p>
        </p:txBody>
      </p:sp>
      <p:sp>
        <p:nvSpPr>
          <p:cNvPr id="17" name="Content Placeholder 51"/>
          <p:cNvSpPr>
            <a:spLocks noGrp="1"/>
          </p:cNvSpPr>
          <p:nvPr>
            <p:ph sz="quarter" idx="12" hasCustomPrompt="1"/>
          </p:nvPr>
        </p:nvSpPr>
        <p:spPr>
          <a:xfrm>
            <a:off x="10253113" y="6496767"/>
            <a:ext cx="2232233" cy="2571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200" cap="all" spc="200" normalizeH="0" baseline="0">
                <a:latin typeface="Acherus Grotesque Regular" charset="0"/>
              </a:defRPr>
            </a:lvl1pPr>
            <a:lvl2pPr marL="457200" indent="0">
              <a:buFontTx/>
              <a:buNone/>
              <a:defRPr sz="1400" cap="all" spc="200" normalizeH="0" baseline="0">
                <a:latin typeface="Acherus Grotesque Regular" charset="0"/>
              </a:defRPr>
            </a:lvl2pPr>
            <a:lvl3pPr marL="914400" indent="0">
              <a:buFontTx/>
              <a:buNone/>
              <a:defRPr sz="1400" cap="all" spc="200" normalizeH="0" baseline="0">
                <a:latin typeface="Acherus Grotesque Regular" charset="0"/>
              </a:defRPr>
            </a:lvl3pPr>
            <a:lvl4pPr marL="1371600" indent="0">
              <a:buFontTx/>
              <a:buNone/>
              <a:defRPr sz="1400" cap="all" spc="200" normalizeH="0" baseline="0">
                <a:latin typeface="Acherus Grotesque Regular" charset="0"/>
              </a:defRPr>
            </a:lvl4pPr>
            <a:lvl5pPr marL="1828800" indent="0">
              <a:buFontTx/>
              <a:buNone/>
              <a:defRPr sz="1400" cap="all" spc="200" normalizeH="0" baseline="0">
                <a:latin typeface="Acherus Grotesque Regular" charset="0"/>
              </a:defRPr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8" name="Content Placeholder 51"/>
          <p:cNvSpPr>
            <a:spLocks noGrp="1"/>
          </p:cNvSpPr>
          <p:nvPr>
            <p:ph sz="quarter" idx="13" hasCustomPrompt="1"/>
          </p:nvPr>
        </p:nvSpPr>
        <p:spPr>
          <a:xfrm>
            <a:off x="9234853" y="6496767"/>
            <a:ext cx="765926" cy="2612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FontTx/>
              <a:buNone/>
              <a:defRPr sz="1200" cap="all" spc="200" normalizeH="0" baseline="0">
                <a:solidFill>
                  <a:schemeClr val="bg2">
                    <a:lumMod val="40000"/>
                    <a:lumOff val="60000"/>
                  </a:schemeClr>
                </a:solidFill>
                <a:latin typeface="Acherus Grotesque Regular" charset="0"/>
              </a:defRPr>
            </a:lvl1pPr>
            <a:lvl2pPr marL="457200" indent="0">
              <a:buFontTx/>
              <a:buNone/>
              <a:defRPr sz="1400" cap="all" spc="200" normalizeH="0" baseline="0">
                <a:latin typeface="Acherus Grotesque Regular" charset="0"/>
              </a:defRPr>
            </a:lvl2pPr>
            <a:lvl3pPr marL="914400" indent="0">
              <a:buFontTx/>
              <a:buNone/>
              <a:defRPr sz="1400" cap="all" spc="200" normalizeH="0" baseline="0">
                <a:latin typeface="Acherus Grotesque Regular" charset="0"/>
              </a:defRPr>
            </a:lvl3pPr>
            <a:lvl4pPr marL="1371600" indent="0">
              <a:buFontTx/>
              <a:buNone/>
              <a:defRPr sz="1400" cap="all" spc="200" normalizeH="0" baseline="0">
                <a:latin typeface="Acherus Grotesque Regular" charset="0"/>
              </a:defRPr>
            </a:lvl4pPr>
            <a:lvl5pPr marL="1828800" indent="0">
              <a:buFontTx/>
              <a:buNone/>
              <a:defRPr sz="1400" cap="all" spc="200" normalizeH="0" baseline="0">
                <a:latin typeface="Acherus Grotesque Regular" charset="0"/>
              </a:defRPr>
            </a:lvl5pPr>
          </a:lstStyle>
          <a:p>
            <a:pPr lvl="0"/>
            <a:r>
              <a:rPr lang="en-US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845500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331A3-D76D-3440-BAA7-BCB796930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9AAE8F-4A39-9C42-A37E-B463F8806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5A71D33A-80A5-4545-9486-E321BBB05F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9545" y="6356350"/>
            <a:ext cx="3168475" cy="365125"/>
          </a:xfrm>
          <a:prstGeom prst="rect">
            <a:avLst/>
          </a:prstGeom>
        </p:spPr>
        <p:txBody>
          <a:bodyPr anchor="b"/>
          <a:lstStyle>
            <a:lvl1pPr>
              <a:defRPr sz="1200">
                <a:latin typeface="Crimson Text Roman" panose="02000503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5F1A86D7-C4E4-E24E-A005-C37ADD400D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7284780" cy="365125"/>
          </a:xfrm>
          <a:prstGeom prst="rect">
            <a:avLst/>
          </a:prstGeom>
        </p:spPr>
        <p:txBody>
          <a:bodyPr rIns="0" anchor="b"/>
          <a:lstStyle>
            <a:lvl1pPr algn="r">
              <a:defRPr sz="1200">
                <a:latin typeface="Crimson Text Roman" panose="02000503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5714D58A-594F-D040-B323-A94DBF11B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3380" y="6356350"/>
            <a:ext cx="439127" cy="365125"/>
          </a:xfrm>
          <a:prstGeom prst="rect">
            <a:avLst/>
          </a:prstGeom>
        </p:spPr>
        <p:txBody>
          <a:bodyPr lIns="0" anchor="b"/>
          <a:lstStyle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Crimson Text Roman" panose="02000503000000000000" pitchFamily="2" charset="0"/>
              </a:defRPr>
            </a:lvl1pPr>
          </a:lstStyle>
          <a:p>
            <a:r>
              <a:rPr lang="en-US" dirty="0"/>
              <a:t>/</a:t>
            </a:r>
            <a:fld id="{DE7B4828-35C2-0F42-9C01-080F3351F9A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7ED7E3C-5956-564C-B128-93CCC30DD786}"/>
              </a:ext>
            </a:extLst>
          </p:cNvPr>
          <p:cNvSpPr txBox="1">
            <a:spLocks/>
          </p:cNvSpPr>
          <p:nvPr userDrawn="1"/>
        </p:nvSpPr>
        <p:spPr>
          <a:xfrm>
            <a:off x="11135032" y="6356350"/>
            <a:ext cx="188348" cy="365125"/>
          </a:xfrm>
          <a:prstGeom prst="rect">
            <a:avLst/>
          </a:prstGeom>
        </p:spPr>
        <p:txBody>
          <a:bodyPr vert="horz" lIns="91440" tIns="0" rIns="91440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cherus Grotesque Regular" panose="02000505000000020004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solidFill>
                <a:srgbClr val="6C1035"/>
              </a:solidFill>
              <a:latin typeface="Crimson Text Roma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730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er + body text + graphic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"/>
          <p:cNvSpPr/>
          <p:nvPr userDrawn="1"/>
        </p:nvSpPr>
        <p:spPr>
          <a:xfrm>
            <a:off x="-1" y="0"/>
            <a:ext cx="5095261" cy="68791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895901" y="1512227"/>
            <a:ext cx="3714750" cy="642938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fontAlgn="auto" latinLnBrk="0" hangingPunct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400" b="0" i="0" u="none" strike="noStrike" cap="all" spc="20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cherus Grotesque Regular"/>
                <a:ea typeface="Acherus Grotesque Regular"/>
                <a:cs typeface="Acherus Grotesque Regular"/>
                <a:sym typeface="Acherus Grotesque"/>
              </a:defRPr>
            </a:lvl1pPr>
            <a:lvl2pPr marL="0" marR="0" indent="0" algn="l" defTabSz="914400" rtl="0" fontAlgn="auto" latinLnBrk="0" hangingPunct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400" b="0" i="0" u="none" strike="noStrike" cap="none" spc="20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cherus Grotesque Regular"/>
                <a:ea typeface="Acherus Grotesque Regular"/>
                <a:cs typeface="Acherus Grotesque Regular"/>
                <a:sym typeface="Acherus Grotesque"/>
              </a:defRPr>
            </a:lvl2pPr>
            <a:lvl3pPr marL="0" marR="0" indent="0" algn="l" defTabSz="914400" rtl="0" fontAlgn="auto" latinLnBrk="0" hangingPunct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400" b="0" i="0" u="none" strike="noStrike" cap="none" spc="20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cherus Grotesque Regular"/>
                <a:ea typeface="Acherus Grotesque Regular"/>
                <a:cs typeface="Acherus Grotesque Regular"/>
                <a:sym typeface="Acherus Grotesque"/>
              </a:defRPr>
            </a:lvl3pPr>
            <a:lvl4pPr marL="0" marR="0" indent="0" algn="l" defTabSz="914400" rtl="0" fontAlgn="auto" latinLnBrk="0" hangingPunct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400" b="0" i="0" u="none" strike="noStrike" cap="none" spc="20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cherus Grotesque Regular"/>
                <a:ea typeface="Acherus Grotesque Regular"/>
                <a:cs typeface="Acherus Grotesque Regular"/>
                <a:sym typeface="Acherus Grotesque"/>
              </a:defRPr>
            </a:lvl4pPr>
            <a:lvl5pPr marL="0" marR="0" indent="0" algn="l" defTabSz="914400" rtl="0" fontAlgn="auto" latinLnBrk="0" hangingPunct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400" b="0" i="0" u="none" strike="noStrike" cap="none" spc="2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cherus Grotesque Regular"/>
                <a:ea typeface="Acherus Grotesque Regular"/>
                <a:cs typeface="Acherus Grotesque Regular"/>
                <a:sym typeface="Acherus Grotesque"/>
              </a:defRPr>
            </a:lvl5pPr>
          </a:lstStyle>
          <a:p>
            <a:pPr lvl="0"/>
            <a:r>
              <a:rPr lang="en-US" dirty="0"/>
              <a:t>Place </a:t>
            </a:r>
            <a:r>
              <a:rPr lang="en-US"/>
              <a:t>a short header sentence here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 hasCustomPrompt="1"/>
          </p:nvPr>
        </p:nvSpPr>
        <p:spPr>
          <a:xfrm>
            <a:off x="895901" y="2155165"/>
            <a:ext cx="2800350" cy="3643312"/>
          </a:xfrm>
          <a:prstGeom prst="rect">
            <a:avLst/>
          </a:prstGeom>
        </p:spPr>
        <p:txBody>
          <a:bodyPr/>
          <a:lstStyle>
            <a:lvl1pPr marL="0" marR="0" indent="0" algn="l" defTabSz="914400" rtl="0" fontAlgn="auto" latinLnBrk="0" hangingPunc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" b="0" i="0" u="none" strike="noStrike" kern="1200" cap="none" spc="0" normalizeH="0" baseline="0" smtClean="0">
                <a:ln>
                  <a:noFill/>
                </a:ln>
                <a:solidFill>
                  <a:srgbClr val="585C5E"/>
                </a:solidFill>
                <a:effectLst/>
                <a:uFillTx/>
                <a:latin typeface="Crimson Text Roman"/>
                <a:ea typeface="Crimson Text Roman"/>
                <a:cs typeface="Crimson Text Roman"/>
                <a:sym typeface="Crimson Text Roman"/>
              </a:defRPr>
            </a:lvl1pPr>
            <a:lvl2pPr marL="0" marR="0" indent="0" algn="l" defTabSz="914400" rtl="0" fontAlgn="auto" latinLnBrk="0" hangingPunc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" b="0" i="0" u="none" strike="noStrike" kern="1200" cap="none" spc="0" normalizeH="0" baseline="0" smtClean="0">
                <a:ln>
                  <a:noFill/>
                </a:ln>
                <a:solidFill>
                  <a:srgbClr val="585C5E"/>
                </a:solidFill>
                <a:effectLst/>
                <a:uFillTx/>
                <a:latin typeface="Crimson Text Roman"/>
                <a:ea typeface="Crimson Text Roman"/>
                <a:cs typeface="Crimson Text Roman"/>
                <a:sym typeface="Crimson Text Roman"/>
              </a:defRPr>
            </a:lvl2pPr>
            <a:lvl3pPr marL="0" marR="0" indent="0" algn="l" defTabSz="914400" rtl="0" fontAlgn="auto" latinLnBrk="0" hangingPunc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" b="0" i="0" u="none" strike="noStrike" kern="1200" cap="none" spc="0" normalizeH="0" baseline="0" smtClean="0">
                <a:ln>
                  <a:noFill/>
                </a:ln>
                <a:solidFill>
                  <a:srgbClr val="585C5E"/>
                </a:solidFill>
                <a:effectLst/>
                <a:uFillTx/>
                <a:latin typeface="Crimson Text Roman"/>
                <a:ea typeface="Crimson Text Roman"/>
                <a:cs typeface="Crimson Text Roman"/>
                <a:sym typeface="Crimson Text Roman"/>
              </a:defRPr>
            </a:lvl3pPr>
            <a:lvl4pPr marL="0" marR="0" indent="0" algn="l" defTabSz="914400" rtl="0" fontAlgn="auto" latinLnBrk="0" hangingPunc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" b="0" i="0" u="none" strike="noStrike" kern="1200" cap="none" spc="0" normalizeH="0" baseline="0" smtClean="0">
                <a:ln>
                  <a:noFill/>
                </a:ln>
                <a:solidFill>
                  <a:srgbClr val="585C5E"/>
                </a:solidFill>
                <a:effectLst/>
                <a:uFillTx/>
                <a:latin typeface="Crimson Text Roman"/>
                <a:ea typeface="Crimson Text Roman"/>
                <a:cs typeface="Crimson Text Roman"/>
                <a:sym typeface="Crimson Text Roman"/>
              </a:defRPr>
            </a:lvl4pPr>
          </a:lstStyle>
          <a:p>
            <a:pPr>
              <a:lnSpc>
                <a:spcPts val="1800"/>
              </a:lnSpc>
            </a:pPr>
            <a:r>
              <a:rPr lang="en-US" kern="1200" dirty="0" err="1"/>
              <a:t>Lorem</a:t>
            </a:r>
            <a:r>
              <a:rPr lang="en-US" kern="1200" dirty="0"/>
              <a:t> </a:t>
            </a:r>
            <a:r>
              <a:rPr lang="en-US" kern="1200" dirty="0" err="1"/>
              <a:t>ipsum</a:t>
            </a:r>
            <a:r>
              <a:rPr lang="en-US" kern="1200" dirty="0"/>
              <a:t> dolor sit </a:t>
            </a:r>
            <a:r>
              <a:rPr lang="en-US" kern="1200" dirty="0" err="1"/>
              <a:t>amet</a:t>
            </a:r>
            <a:r>
              <a:rPr lang="en-US" kern="1200" dirty="0"/>
              <a:t>, </a:t>
            </a:r>
            <a:r>
              <a:rPr lang="en-US" kern="1200" dirty="0" err="1"/>
              <a:t>consectetuer</a:t>
            </a:r>
            <a:r>
              <a:rPr lang="en-US" kern="1200" dirty="0"/>
              <a:t> </a:t>
            </a:r>
            <a:r>
              <a:rPr lang="en-US" kern="1200" dirty="0" err="1"/>
              <a:t>adipiscing</a:t>
            </a:r>
            <a:r>
              <a:rPr lang="en-US" kern="1200" dirty="0"/>
              <a:t> </a:t>
            </a:r>
            <a:r>
              <a:rPr lang="en-US" kern="1200" dirty="0" err="1"/>
              <a:t>elit</a:t>
            </a:r>
            <a:r>
              <a:rPr lang="en-US" kern="1200" dirty="0"/>
              <a:t>, </a:t>
            </a:r>
            <a:r>
              <a:rPr lang="en-US" kern="1200" dirty="0" err="1"/>
              <a:t>sed</a:t>
            </a:r>
            <a:r>
              <a:rPr lang="en-US" kern="1200" dirty="0"/>
              <a:t> </a:t>
            </a:r>
            <a:r>
              <a:rPr lang="en-US" kern="1200" dirty="0" err="1"/>
              <a:t>diam</a:t>
            </a:r>
            <a:r>
              <a:rPr lang="en-US" kern="1200" dirty="0"/>
              <a:t> </a:t>
            </a:r>
            <a:r>
              <a:rPr lang="en-US" kern="1200" dirty="0" err="1"/>
              <a:t>nonummy</a:t>
            </a:r>
            <a:r>
              <a:rPr lang="en-US" kern="1200" dirty="0"/>
              <a:t> </a:t>
            </a:r>
            <a:r>
              <a:rPr lang="en-US" kern="1200" dirty="0" err="1"/>
              <a:t>nibh</a:t>
            </a:r>
            <a:r>
              <a:rPr lang="en-US" kern="1200" dirty="0"/>
              <a:t> </a:t>
            </a:r>
            <a:r>
              <a:rPr lang="en-US" kern="1200" dirty="0" err="1"/>
              <a:t>euismod</a:t>
            </a:r>
            <a:r>
              <a:rPr lang="en-US" kern="1200" dirty="0"/>
              <a:t> </a:t>
            </a:r>
            <a:r>
              <a:rPr lang="en-US" kern="1200" dirty="0" err="1"/>
              <a:t>tincidunt</a:t>
            </a:r>
            <a:r>
              <a:rPr lang="en-US" kern="1200" dirty="0"/>
              <a:t> </a:t>
            </a:r>
            <a:r>
              <a:rPr lang="en-US" kern="1200" dirty="0" err="1"/>
              <a:t>ut</a:t>
            </a:r>
            <a:r>
              <a:rPr lang="en-US" kern="1200" dirty="0"/>
              <a:t> </a:t>
            </a:r>
            <a:r>
              <a:rPr lang="en-US" kern="1200" dirty="0" err="1"/>
              <a:t>laoreet</a:t>
            </a:r>
            <a:r>
              <a:rPr lang="en-US" kern="1200" dirty="0"/>
              <a:t> </a:t>
            </a:r>
            <a:r>
              <a:rPr lang="en-US" kern="1200" dirty="0" err="1"/>
              <a:t>dolore</a:t>
            </a:r>
            <a:r>
              <a:rPr lang="en-US" kern="1200" dirty="0"/>
              <a:t> magna </a:t>
            </a:r>
            <a:r>
              <a:rPr lang="en-US" kern="1200" dirty="0" err="1"/>
              <a:t>aliquam</a:t>
            </a:r>
            <a:r>
              <a:rPr lang="en-US" kern="1200" dirty="0"/>
              <a:t> </a:t>
            </a:r>
            <a:r>
              <a:rPr lang="en-US" kern="1200" dirty="0" err="1"/>
              <a:t>erat</a:t>
            </a:r>
            <a:r>
              <a:rPr lang="en-US" kern="1200" dirty="0"/>
              <a:t> </a:t>
            </a:r>
            <a:r>
              <a:rPr lang="en-US" kern="1200" dirty="0" err="1"/>
              <a:t>volutpat</a:t>
            </a:r>
            <a:r>
              <a:rPr lang="en-US" kern="1200" dirty="0"/>
              <a:t>. </a:t>
            </a:r>
            <a:r>
              <a:rPr lang="en-US" kern="1200" dirty="0" err="1"/>
              <a:t>Ut</a:t>
            </a:r>
            <a:r>
              <a:rPr lang="en-US" kern="1200" dirty="0"/>
              <a:t> </a:t>
            </a:r>
            <a:r>
              <a:rPr lang="en-US" kern="1200" dirty="0" err="1"/>
              <a:t>wisi</a:t>
            </a:r>
            <a:r>
              <a:rPr lang="en-US" kern="1200" dirty="0"/>
              <a:t> </a:t>
            </a:r>
            <a:r>
              <a:rPr lang="en-US" kern="1200" dirty="0" err="1"/>
              <a:t>enim</a:t>
            </a:r>
            <a:r>
              <a:rPr lang="en-US" kern="1200" dirty="0"/>
              <a:t> ad minim </a:t>
            </a:r>
            <a:r>
              <a:rPr lang="en-US" kern="1200" dirty="0" err="1"/>
              <a:t>veniam</a:t>
            </a:r>
            <a:r>
              <a:rPr lang="en-US" kern="1200" dirty="0"/>
              <a:t>, </a:t>
            </a:r>
            <a:r>
              <a:rPr lang="en-US" kern="1200" dirty="0" err="1"/>
              <a:t>quis</a:t>
            </a:r>
            <a:r>
              <a:rPr lang="en-US" kern="1200" dirty="0"/>
              <a:t> </a:t>
            </a:r>
            <a:r>
              <a:rPr lang="en-US" kern="1200" dirty="0" err="1"/>
              <a:t>nostrud</a:t>
            </a:r>
            <a:r>
              <a:rPr lang="en-US" kern="1200" dirty="0"/>
              <a:t> </a:t>
            </a:r>
            <a:r>
              <a:rPr lang="en-US" kern="1200" dirty="0" err="1"/>
              <a:t>exerci</a:t>
            </a:r>
            <a:r>
              <a:rPr lang="en-US" kern="1200" dirty="0"/>
              <a:t> </a:t>
            </a:r>
            <a:r>
              <a:rPr lang="en-US" kern="1200" dirty="0" err="1"/>
              <a:t>tation</a:t>
            </a:r>
            <a:r>
              <a:rPr lang="en-US" kern="1200" dirty="0"/>
              <a:t> </a:t>
            </a:r>
            <a:r>
              <a:rPr lang="en-US" kern="1200" dirty="0" err="1"/>
              <a:t>ullamcorper</a:t>
            </a:r>
            <a:r>
              <a:rPr lang="en-US" kern="1200" dirty="0"/>
              <a:t> </a:t>
            </a:r>
            <a:r>
              <a:rPr lang="en-US" kern="1200" dirty="0" err="1"/>
              <a:t>suscipit</a:t>
            </a:r>
            <a:r>
              <a:rPr lang="en-US" kern="1200" dirty="0"/>
              <a:t> </a:t>
            </a:r>
            <a:r>
              <a:rPr lang="en-US" kern="1200" dirty="0" err="1"/>
              <a:t>lobortis</a:t>
            </a:r>
            <a:r>
              <a:rPr lang="en-US" kern="1200" dirty="0"/>
              <a:t> </a:t>
            </a:r>
            <a:r>
              <a:rPr lang="en-US" kern="1200" dirty="0" err="1"/>
              <a:t>nisl</a:t>
            </a:r>
            <a:r>
              <a:rPr lang="en-US" kern="1200" dirty="0"/>
              <a:t> </a:t>
            </a:r>
            <a:r>
              <a:rPr lang="en-US" kern="1200" dirty="0" err="1"/>
              <a:t>ut</a:t>
            </a:r>
            <a:r>
              <a:rPr lang="en-US" kern="1200" dirty="0"/>
              <a:t> </a:t>
            </a:r>
            <a:r>
              <a:rPr lang="en-US" kern="1200" dirty="0" err="1"/>
              <a:t>aliquip</a:t>
            </a:r>
            <a:r>
              <a:rPr lang="en-US" kern="1200" dirty="0"/>
              <a:t> ex </a:t>
            </a:r>
            <a:r>
              <a:rPr lang="en-US" kern="1200" dirty="0" err="1"/>
              <a:t>ea</a:t>
            </a:r>
            <a:r>
              <a:rPr lang="en-US" kern="1200" dirty="0"/>
              <a:t> </a:t>
            </a:r>
            <a:r>
              <a:rPr lang="en-US" kern="1200" dirty="0" err="1"/>
              <a:t>commodo</a:t>
            </a:r>
            <a:r>
              <a:rPr lang="en-US" kern="1200" dirty="0"/>
              <a:t> </a:t>
            </a:r>
            <a:r>
              <a:rPr lang="en-US" kern="1200" dirty="0" err="1"/>
              <a:t>consequat</a:t>
            </a:r>
            <a:r>
              <a:rPr lang="en-US" kern="1200" dirty="0"/>
              <a:t>. </a:t>
            </a:r>
            <a:r>
              <a:rPr lang="en-US" kern="1200" dirty="0" err="1"/>
              <a:t>Duis</a:t>
            </a:r>
            <a:r>
              <a:rPr lang="en-US" kern="1200" dirty="0"/>
              <a:t> </a:t>
            </a:r>
            <a:r>
              <a:rPr lang="en-US" kern="1200" dirty="0" err="1"/>
              <a:t>autem</a:t>
            </a:r>
            <a:r>
              <a:rPr lang="en-US" kern="1200" dirty="0"/>
              <a:t> </a:t>
            </a:r>
            <a:r>
              <a:rPr lang="en-US" kern="1200" dirty="0" err="1"/>
              <a:t>vel</a:t>
            </a:r>
            <a:r>
              <a:rPr lang="en-US" kern="1200" dirty="0"/>
              <a:t> </a:t>
            </a:r>
            <a:r>
              <a:rPr lang="en-US" kern="1200" dirty="0" err="1"/>
              <a:t>eum</a:t>
            </a:r>
            <a:r>
              <a:rPr lang="en-US" kern="1200" dirty="0"/>
              <a:t> </a:t>
            </a:r>
            <a:r>
              <a:rPr lang="en-US" kern="1200" dirty="0" err="1"/>
              <a:t>iriure</a:t>
            </a:r>
            <a:r>
              <a:rPr lang="en-US" kern="1200" dirty="0"/>
              <a:t> dolor in </a:t>
            </a:r>
            <a:r>
              <a:rPr lang="en-US" kern="1200" dirty="0" err="1"/>
              <a:t>hendrerit</a:t>
            </a:r>
            <a:r>
              <a:rPr lang="en-US" kern="1200" dirty="0"/>
              <a:t> in </a:t>
            </a:r>
            <a:r>
              <a:rPr lang="en-US" kern="1200" dirty="0" err="1"/>
              <a:t>vulputate</a:t>
            </a:r>
            <a:r>
              <a:rPr lang="en-US" kern="1200" dirty="0"/>
              <a:t> </a:t>
            </a:r>
            <a:r>
              <a:rPr lang="en-US" kern="1200" dirty="0" err="1"/>
              <a:t>velit</a:t>
            </a:r>
            <a:r>
              <a:rPr lang="en-US" kern="1200" dirty="0"/>
              <a:t> </a:t>
            </a:r>
            <a:r>
              <a:rPr lang="en-US" kern="1200" dirty="0" err="1"/>
              <a:t>esse</a:t>
            </a:r>
            <a:r>
              <a:rPr lang="en-US" kern="1200" dirty="0"/>
              <a:t> </a:t>
            </a:r>
            <a:r>
              <a:rPr lang="en-US" kern="1200" dirty="0" err="1"/>
              <a:t>molestie</a:t>
            </a:r>
            <a:r>
              <a:rPr lang="en-US" kern="1200" dirty="0"/>
              <a:t> </a:t>
            </a:r>
            <a:r>
              <a:rPr lang="en-US" kern="1200" dirty="0" err="1"/>
              <a:t>consequat</a:t>
            </a:r>
            <a:r>
              <a:rPr lang="en-US" kern="1200" dirty="0"/>
              <a:t>, </a:t>
            </a:r>
            <a:r>
              <a:rPr lang="en-US" kern="1200" dirty="0" err="1"/>
              <a:t>vel</a:t>
            </a:r>
            <a:r>
              <a:rPr lang="en-US" kern="1200" dirty="0"/>
              <a:t> </a:t>
            </a:r>
            <a:r>
              <a:rPr lang="en-US" kern="1200" dirty="0" err="1"/>
              <a:t>illum</a:t>
            </a:r>
            <a:r>
              <a:rPr lang="en-US" kern="1200" dirty="0"/>
              <a:t> </a:t>
            </a:r>
            <a:r>
              <a:rPr lang="en-US" kern="1200" dirty="0" err="1"/>
              <a:t>dolore</a:t>
            </a:r>
            <a:r>
              <a:rPr lang="en-US" kern="1200" dirty="0"/>
              <a:t> </a:t>
            </a:r>
            <a:r>
              <a:rPr lang="en-US" kern="1200" dirty="0" err="1"/>
              <a:t>eu</a:t>
            </a:r>
            <a:r>
              <a:rPr lang="en-US" kern="1200" dirty="0"/>
              <a:t> </a:t>
            </a:r>
            <a:r>
              <a:rPr lang="en-US" kern="1200" dirty="0" err="1"/>
              <a:t>feugiat</a:t>
            </a:r>
            <a:r>
              <a:rPr lang="en-US" kern="1200" dirty="0"/>
              <a:t> </a:t>
            </a:r>
            <a:r>
              <a:rPr lang="en-US" kern="1200" dirty="0" err="1"/>
              <a:t>nulla</a:t>
            </a:r>
            <a:r>
              <a:rPr lang="en-US" kern="1200" dirty="0"/>
              <a:t> </a:t>
            </a:r>
            <a:r>
              <a:rPr lang="en-US" kern="1200" dirty="0" err="1"/>
              <a:t>facilisis</a:t>
            </a:r>
            <a:r>
              <a:rPr lang="en-US" kern="1200" dirty="0"/>
              <a:t> at </a:t>
            </a:r>
            <a:r>
              <a:rPr lang="en-US" kern="1200" dirty="0" err="1"/>
              <a:t>vero</a:t>
            </a:r>
            <a:r>
              <a:rPr lang="en-US" kern="1200" dirty="0"/>
              <a:t> </a:t>
            </a:r>
            <a:r>
              <a:rPr lang="en-US" kern="1200" dirty="0" err="1"/>
              <a:t>eros</a:t>
            </a:r>
            <a:r>
              <a:rPr lang="en-US" kern="1200" dirty="0"/>
              <a:t> et </a:t>
            </a:r>
            <a:r>
              <a:rPr lang="en-US" kern="1200" dirty="0" err="1"/>
              <a:t>accumsan</a:t>
            </a:r>
            <a:r>
              <a:rPr lang="en-US" kern="1200" dirty="0"/>
              <a:t> et </a:t>
            </a:r>
            <a:r>
              <a:rPr lang="en-US" kern="1200" dirty="0" err="1"/>
              <a:t>iusto</a:t>
            </a:r>
            <a:r>
              <a:rPr lang="en-US" kern="1200" dirty="0"/>
              <a:t> </a:t>
            </a:r>
            <a:r>
              <a:rPr lang="en-US" kern="1200" dirty="0" err="1"/>
              <a:t>odio</a:t>
            </a:r>
            <a:r>
              <a:rPr lang="en-US" kern="1200" dirty="0"/>
              <a:t> </a:t>
            </a:r>
            <a:r>
              <a:rPr lang="en-US" kern="1200" dirty="0" err="1"/>
              <a:t>dignissim</a:t>
            </a:r>
            <a:r>
              <a:rPr lang="en-US" kern="1200" dirty="0"/>
              <a:t> qui </a:t>
            </a:r>
            <a:r>
              <a:rPr lang="en-US" kern="1200" dirty="0" err="1"/>
              <a:t>blandit</a:t>
            </a:r>
            <a:r>
              <a:rPr lang="en-US" kern="1200" dirty="0"/>
              <a:t> </a:t>
            </a:r>
            <a:r>
              <a:rPr lang="en-US" kern="1200" dirty="0" err="1"/>
              <a:t>praesent</a:t>
            </a:r>
            <a:r>
              <a:rPr lang="en-US" kern="1200" dirty="0"/>
              <a:t> </a:t>
            </a:r>
            <a:r>
              <a:rPr lang="en-US" kern="1200" dirty="0" err="1"/>
              <a:t>luptatum</a:t>
            </a:r>
            <a:r>
              <a:rPr lang="en-US" kern="1200" dirty="0"/>
              <a:t> </a:t>
            </a:r>
            <a:r>
              <a:rPr lang="en-US" kern="1200" dirty="0" err="1"/>
              <a:t>zzril</a:t>
            </a:r>
            <a:r>
              <a:rPr lang="en-US" kern="1200" dirty="0"/>
              <a:t> </a:t>
            </a:r>
            <a:r>
              <a:rPr lang="en-US" kern="1200" dirty="0" err="1"/>
              <a:t>delenit</a:t>
            </a:r>
            <a:r>
              <a:rPr lang="en-US" kern="1200" dirty="0"/>
              <a:t> </a:t>
            </a:r>
            <a:r>
              <a:rPr lang="en-US" kern="1200" dirty="0" err="1"/>
              <a:t>augue</a:t>
            </a:r>
            <a:r>
              <a:rPr lang="en-US" kern="1200" dirty="0"/>
              <a:t> </a:t>
            </a:r>
            <a:r>
              <a:rPr lang="en-US" kern="1200" dirty="0" err="1"/>
              <a:t>duis</a:t>
            </a:r>
            <a:r>
              <a:rPr lang="en-US" kern="1200" dirty="0"/>
              <a:t>.</a:t>
            </a:r>
          </a:p>
        </p:txBody>
      </p:sp>
      <p:sp>
        <p:nvSpPr>
          <p:cNvPr id="12" name="Title 1"/>
          <p:cNvSpPr/>
          <p:nvPr userDrawn="1"/>
        </p:nvSpPr>
        <p:spPr>
          <a:xfrm>
            <a:off x="9960867" y="6340212"/>
            <a:ext cx="249382" cy="415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normAutofit/>
          </a:bodyPr>
          <a:lstStyle/>
          <a:p>
            <a:pPr algn="r">
              <a:lnSpc>
                <a:spcPct val="90000"/>
              </a:lnSpc>
              <a:defRPr sz="1400" spc="200">
                <a:solidFill>
                  <a:schemeClr val="accent3"/>
                </a:solidFill>
                <a:latin typeface="Acherus Grotesque Regular"/>
                <a:ea typeface="Acherus Grotesque Regular"/>
                <a:cs typeface="Acherus Grotesque Regular"/>
                <a:sym typeface="Acherus Grotesque"/>
              </a:defRPr>
            </a:pPr>
            <a:r>
              <a:rPr lang="en-US" sz="1200" dirty="0">
                <a:solidFill>
                  <a:schemeClr val="accent1"/>
                </a:solidFill>
              </a:rPr>
              <a:t>/</a:t>
            </a:r>
            <a:endParaRPr sz="1200" dirty="0">
              <a:solidFill>
                <a:schemeClr val="accent1"/>
              </a:solidFill>
            </a:endParaRPr>
          </a:p>
        </p:txBody>
      </p:sp>
      <p:sp>
        <p:nvSpPr>
          <p:cNvPr id="17" name="Content Placeholder 51"/>
          <p:cNvSpPr>
            <a:spLocks noGrp="1"/>
          </p:cNvSpPr>
          <p:nvPr>
            <p:ph sz="quarter" idx="12" hasCustomPrompt="1"/>
          </p:nvPr>
        </p:nvSpPr>
        <p:spPr>
          <a:xfrm>
            <a:off x="10253113" y="6496767"/>
            <a:ext cx="2232233" cy="2571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200" cap="all" spc="200" normalizeH="0" baseline="0">
                <a:latin typeface="Acherus Grotesque Regular" charset="0"/>
              </a:defRPr>
            </a:lvl1pPr>
            <a:lvl2pPr marL="457200" indent="0">
              <a:buFontTx/>
              <a:buNone/>
              <a:defRPr sz="1400" cap="all" spc="200" normalizeH="0" baseline="0">
                <a:latin typeface="Acherus Grotesque Regular" charset="0"/>
              </a:defRPr>
            </a:lvl2pPr>
            <a:lvl3pPr marL="914400" indent="0">
              <a:buFontTx/>
              <a:buNone/>
              <a:defRPr sz="1400" cap="all" spc="200" normalizeH="0" baseline="0">
                <a:latin typeface="Acherus Grotesque Regular" charset="0"/>
              </a:defRPr>
            </a:lvl3pPr>
            <a:lvl4pPr marL="1371600" indent="0">
              <a:buFontTx/>
              <a:buNone/>
              <a:defRPr sz="1400" cap="all" spc="200" normalizeH="0" baseline="0">
                <a:latin typeface="Acherus Grotesque Regular" charset="0"/>
              </a:defRPr>
            </a:lvl4pPr>
            <a:lvl5pPr marL="1828800" indent="0">
              <a:buFontTx/>
              <a:buNone/>
              <a:defRPr sz="1400" cap="all" spc="200" normalizeH="0" baseline="0">
                <a:latin typeface="Acherus Grotesque Regular" charset="0"/>
              </a:defRPr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8" name="Content Placeholder 51"/>
          <p:cNvSpPr>
            <a:spLocks noGrp="1"/>
          </p:cNvSpPr>
          <p:nvPr>
            <p:ph sz="quarter" idx="13" hasCustomPrompt="1"/>
          </p:nvPr>
        </p:nvSpPr>
        <p:spPr>
          <a:xfrm>
            <a:off x="9234853" y="6496767"/>
            <a:ext cx="765926" cy="2612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FontTx/>
              <a:buNone/>
              <a:defRPr sz="1200" cap="all" spc="200" normalizeH="0" baseline="0">
                <a:solidFill>
                  <a:schemeClr val="bg2">
                    <a:lumMod val="40000"/>
                    <a:lumOff val="60000"/>
                  </a:schemeClr>
                </a:solidFill>
                <a:latin typeface="Acherus Grotesque Regular" charset="0"/>
              </a:defRPr>
            </a:lvl1pPr>
            <a:lvl2pPr marL="457200" indent="0">
              <a:buFontTx/>
              <a:buNone/>
              <a:defRPr sz="1400" cap="all" spc="200" normalizeH="0" baseline="0">
                <a:latin typeface="Acherus Grotesque Regular" charset="0"/>
              </a:defRPr>
            </a:lvl2pPr>
            <a:lvl3pPr marL="914400" indent="0">
              <a:buFontTx/>
              <a:buNone/>
              <a:defRPr sz="1400" cap="all" spc="200" normalizeH="0" baseline="0">
                <a:latin typeface="Acherus Grotesque Regular" charset="0"/>
              </a:defRPr>
            </a:lvl3pPr>
            <a:lvl4pPr marL="1371600" indent="0">
              <a:buFontTx/>
              <a:buNone/>
              <a:defRPr sz="1400" cap="all" spc="200" normalizeH="0" baseline="0">
                <a:latin typeface="Acherus Grotesque Regular" charset="0"/>
              </a:defRPr>
            </a:lvl4pPr>
            <a:lvl5pPr marL="1828800" indent="0">
              <a:buFontTx/>
              <a:buNone/>
              <a:defRPr sz="1400" cap="all" spc="200" normalizeH="0" baseline="0">
                <a:latin typeface="Acherus Grotesque Regular" charset="0"/>
              </a:defRPr>
            </a:lvl5pPr>
          </a:lstStyle>
          <a:p>
            <a:pPr lvl="0"/>
            <a:r>
              <a:rPr lang="en-US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7104078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rb + tex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Drag photo or click icon to add picture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26" name="Rectangle 25"/>
          <p:cNvSpPr/>
          <p:nvPr userDrawn="1"/>
        </p:nvSpPr>
        <p:spPr>
          <a:xfrm>
            <a:off x="2180146" y="1619336"/>
            <a:ext cx="10059870" cy="3619328"/>
          </a:xfrm>
          <a:prstGeom prst="rect">
            <a:avLst/>
          </a:prstGeom>
          <a:solidFill>
            <a:schemeClr val="accent5">
              <a:hueOff val="-15428571"/>
              <a:satOff val="-30434"/>
              <a:lumOff val="9019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27" name="Title 1"/>
          <p:cNvSpPr/>
          <p:nvPr userDrawn="1"/>
        </p:nvSpPr>
        <p:spPr>
          <a:xfrm>
            <a:off x="2529223" y="1840251"/>
            <a:ext cx="557895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>
              <a:lnSpc>
                <a:spcPct val="90000"/>
              </a:lnSpc>
              <a:defRPr sz="4000" spc="90">
                <a:solidFill>
                  <a:schemeClr val="accent2"/>
                </a:solidFill>
                <a:latin typeface="Gineso Cond Thin"/>
                <a:ea typeface="Gineso Cond Thin"/>
                <a:cs typeface="Gineso Cond Thin"/>
                <a:sym typeface="Gineso Cond Thin"/>
              </a:defRPr>
            </a:lvl1pPr>
          </a:lstStyle>
          <a:p>
            <a:r>
              <a:t>01</a:t>
            </a:r>
          </a:p>
        </p:txBody>
      </p:sp>
      <p:sp>
        <p:nvSpPr>
          <p:cNvPr id="28" name="Straight Connector 16"/>
          <p:cNvSpPr/>
          <p:nvPr userDrawn="1"/>
        </p:nvSpPr>
        <p:spPr>
          <a:xfrm flipH="1">
            <a:off x="1963358" y="-936048"/>
            <a:ext cx="1" cy="7902489"/>
          </a:xfrm>
          <a:prstGeom prst="line">
            <a:avLst/>
          </a:prstGeom>
          <a:ln>
            <a:solidFill>
              <a:schemeClr val="accent5"/>
            </a:solidFill>
            <a:prstDash val="dash"/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" name="Straight Connector 19"/>
          <p:cNvSpPr/>
          <p:nvPr userDrawn="1"/>
        </p:nvSpPr>
        <p:spPr>
          <a:xfrm>
            <a:off x="-750840" y="1391501"/>
            <a:ext cx="13693680" cy="49015"/>
          </a:xfrm>
          <a:prstGeom prst="line">
            <a:avLst/>
          </a:prstGeom>
          <a:ln>
            <a:solidFill>
              <a:schemeClr val="accent5"/>
            </a:solidFill>
            <a:prstDash val="dash"/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" name="TextBox 5"/>
          <p:cNvSpPr/>
          <p:nvPr userDrawn="1"/>
        </p:nvSpPr>
        <p:spPr>
          <a:xfrm>
            <a:off x="3352959" y="2604792"/>
            <a:ext cx="2967767" cy="1631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ts val="3000"/>
              </a:lnSpc>
              <a:defRPr sz="2400" spc="342">
                <a:solidFill>
                  <a:srgbClr val="83003F"/>
                </a:solidFill>
                <a:latin typeface="Acherus Grotesque Regular"/>
                <a:ea typeface="Acherus Grotesque Regular"/>
                <a:cs typeface="Acherus Grotesque Regular"/>
                <a:sym typeface="Acherus Grotesque"/>
              </a:defRPr>
            </a:pPr>
            <a:r>
              <a:rPr sz="2000" dirty="0"/>
              <a:t>A LITTLE </a:t>
            </a:r>
            <a:br>
              <a:rPr sz="2000" dirty="0"/>
            </a:br>
            <a:r>
              <a:rPr sz="2000" dirty="0"/>
              <a:t>BLURB OF INFO </a:t>
            </a:r>
            <a:r>
              <a:rPr lang="en-US" sz="2000" dirty="0"/>
              <a:t>CAN</a:t>
            </a:r>
            <a:r>
              <a:rPr sz="2000" dirty="0"/>
              <a:t> SIT IN THIS SPACE.</a:t>
            </a:r>
          </a:p>
        </p:txBody>
      </p:sp>
      <p:sp>
        <p:nvSpPr>
          <p:cNvPr id="31" name="TextBox 20"/>
          <p:cNvSpPr/>
          <p:nvPr userDrawn="1"/>
        </p:nvSpPr>
        <p:spPr>
          <a:xfrm>
            <a:off x="7122900" y="2338366"/>
            <a:ext cx="4211147" cy="2349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400">
                <a:solidFill>
                  <a:srgbClr val="585C5E"/>
                </a:solidFill>
                <a:latin typeface="Crimson Text Roman"/>
                <a:ea typeface="Crimson Text Roman"/>
                <a:cs typeface="Crimson Text Roman"/>
                <a:sym typeface="Crimson Text Roman"/>
              </a:defRPr>
            </a:lvl1pPr>
          </a:lstStyle>
          <a:p>
            <a:pPr marL="285750" indent="-285750">
              <a:lnSpc>
                <a:spcPts val="1800"/>
              </a:lnSpc>
              <a:spcAft>
                <a:spcPts val="700"/>
              </a:spcAft>
              <a:buClr>
                <a:schemeClr val="accent2"/>
              </a:buClr>
              <a:buSzPct val="70000"/>
              <a:buFont typeface="Wingdings" charset="2"/>
              <a:buChar char="§"/>
            </a:pPr>
            <a:r>
              <a:rPr lang="en-US" sz="1200" dirty="0" err="1"/>
              <a:t>Lorem</a:t>
            </a:r>
            <a:r>
              <a:rPr lang="en-US" sz="1200" dirty="0"/>
              <a:t> </a:t>
            </a:r>
            <a:r>
              <a:rPr lang="en-US" sz="1200" dirty="0" err="1"/>
              <a:t>ipsum</a:t>
            </a:r>
            <a:r>
              <a:rPr lang="en-US" sz="1200" dirty="0"/>
              <a:t>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consectetuer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</a:t>
            </a:r>
            <a:r>
              <a:rPr lang="en-US" sz="1200" dirty="0" err="1"/>
              <a:t>sed</a:t>
            </a:r>
            <a:r>
              <a:rPr lang="en-US" sz="1200" dirty="0"/>
              <a:t> </a:t>
            </a:r>
            <a:r>
              <a:rPr lang="en-US" sz="1200" dirty="0" err="1"/>
              <a:t>diam</a:t>
            </a:r>
            <a:r>
              <a:rPr lang="en-US" sz="1200" dirty="0"/>
              <a:t> </a:t>
            </a:r>
            <a:r>
              <a:rPr lang="en-US" sz="1200" dirty="0" err="1"/>
              <a:t>nonummy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</a:t>
            </a:r>
            <a:r>
              <a:rPr lang="en-US" sz="1200" dirty="0" err="1"/>
              <a:t>euismod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laoreet</a:t>
            </a:r>
            <a:endParaRPr lang="en-US" sz="1200" dirty="0"/>
          </a:p>
          <a:p>
            <a:pPr marL="285750" indent="-285750">
              <a:lnSpc>
                <a:spcPts val="1800"/>
              </a:lnSpc>
              <a:spcAft>
                <a:spcPts val="700"/>
              </a:spcAft>
              <a:buClr>
                <a:schemeClr val="accent2"/>
              </a:buClr>
              <a:buSzPct val="70000"/>
              <a:buFont typeface="Wingdings" charset="2"/>
              <a:buChar char="§"/>
            </a:pPr>
            <a:r>
              <a:rPr lang="en-US" sz="1200" dirty="0" err="1"/>
              <a:t>Lorem</a:t>
            </a:r>
            <a:r>
              <a:rPr lang="en-US" sz="1200" dirty="0"/>
              <a:t> </a:t>
            </a:r>
            <a:r>
              <a:rPr lang="en-US" sz="1200" dirty="0" err="1"/>
              <a:t>ipsum</a:t>
            </a:r>
            <a:r>
              <a:rPr lang="en-US" sz="1200" dirty="0"/>
              <a:t>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consectetuer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</a:t>
            </a:r>
            <a:r>
              <a:rPr lang="en-US" sz="1200" dirty="0" err="1"/>
              <a:t>sed</a:t>
            </a:r>
            <a:r>
              <a:rPr lang="en-US" sz="1200" dirty="0"/>
              <a:t> </a:t>
            </a:r>
            <a:r>
              <a:rPr lang="en-US" sz="1200" dirty="0" err="1"/>
              <a:t>diam</a:t>
            </a:r>
            <a:r>
              <a:rPr lang="en-US" sz="1200" dirty="0"/>
              <a:t> </a:t>
            </a:r>
            <a:r>
              <a:rPr lang="en-US" sz="1200" dirty="0" err="1"/>
              <a:t>nonummy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</a:t>
            </a:r>
            <a:r>
              <a:rPr lang="en-US" sz="1200" dirty="0" err="1"/>
              <a:t>euismod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laoreet</a:t>
            </a:r>
            <a:endParaRPr lang="en-US" sz="1200" dirty="0"/>
          </a:p>
          <a:p>
            <a:pPr marL="285750" indent="-285750">
              <a:lnSpc>
                <a:spcPts val="1800"/>
              </a:lnSpc>
              <a:spcAft>
                <a:spcPts val="700"/>
              </a:spcAft>
              <a:buClr>
                <a:schemeClr val="accent2"/>
              </a:buClr>
              <a:buSzPct val="70000"/>
              <a:buFont typeface="Wingdings" charset="2"/>
              <a:buChar char="§"/>
            </a:pPr>
            <a:r>
              <a:rPr lang="en-US" sz="1200" dirty="0" err="1"/>
              <a:t>Lorem</a:t>
            </a:r>
            <a:r>
              <a:rPr lang="en-US" sz="1200" dirty="0"/>
              <a:t> </a:t>
            </a:r>
            <a:r>
              <a:rPr lang="en-US" sz="1200" dirty="0" err="1"/>
              <a:t>ipsum</a:t>
            </a:r>
            <a:r>
              <a:rPr lang="en-US" sz="1200" dirty="0"/>
              <a:t>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consectetuer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</a:t>
            </a:r>
            <a:r>
              <a:rPr lang="en-US" sz="1200" dirty="0" err="1"/>
              <a:t>sed</a:t>
            </a:r>
            <a:r>
              <a:rPr lang="en-US" sz="1200" dirty="0"/>
              <a:t> </a:t>
            </a:r>
            <a:r>
              <a:rPr lang="en-US" sz="1200" dirty="0" err="1"/>
              <a:t>diam</a:t>
            </a:r>
            <a:r>
              <a:rPr lang="en-US" sz="1200" dirty="0"/>
              <a:t> </a:t>
            </a:r>
            <a:r>
              <a:rPr lang="en-US" sz="1200" dirty="0" err="1"/>
              <a:t>nonummy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</a:t>
            </a:r>
            <a:r>
              <a:rPr lang="en-US" sz="1200" dirty="0" err="1"/>
              <a:t>euismod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laoreet</a:t>
            </a:r>
            <a:endParaRPr lang="en-US" sz="1200" dirty="0"/>
          </a:p>
        </p:txBody>
      </p:sp>
      <p:sp>
        <p:nvSpPr>
          <p:cNvPr id="32" name="Straight Connector 55"/>
          <p:cNvSpPr/>
          <p:nvPr userDrawn="1"/>
        </p:nvSpPr>
        <p:spPr>
          <a:xfrm>
            <a:off x="6757096" y="2341842"/>
            <a:ext cx="1" cy="2345885"/>
          </a:xfrm>
          <a:prstGeom prst="line">
            <a:avLst/>
          </a:prstGeom>
          <a:ln>
            <a:solidFill>
              <a:schemeClr val="accent3"/>
            </a:solidFill>
            <a:prstDash val="dash"/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" name="Straight Connector 19"/>
          <p:cNvSpPr/>
          <p:nvPr userDrawn="1"/>
        </p:nvSpPr>
        <p:spPr>
          <a:xfrm>
            <a:off x="-89744" y="5417484"/>
            <a:ext cx="13693681" cy="49015"/>
          </a:xfrm>
          <a:prstGeom prst="line">
            <a:avLst/>
          </a:prstGeom>
          <a:ln>
            <a:solidFill>
              <a:schemeClr val="accent5"/>
            </a:solidFill>
            <a:prstDash val="dash"/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4" name="pasted-image.pdf" descr="pasted-image.pd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08125" y="2571530"/>
            <a:ext cx="129628" cy="12962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614665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5"/>
          <p:cNvSpPr>
            <a:spLocks noGrp="1"/>
          </p:cNvSpPr>
          <p:nvPr userDrawn="1"/>
        </p:nvSpPr>
        <p:spPr>
          <a:xfrm>
            <a:off x="-15607" y="-643262"/>
            <a:ext cx="12223214" cy="8144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 hasCustomPrompt="1"/>
          </p:nvPr>
        </p:nvSpPr>
        <p:spPr>
          <a:xfrm>
            <a:off x="8115602" y="1481238"/>
            <a:ext cx="3952875" cy="5921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fontAlgn="auto" latinLnBrk="0" hangingPunct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kumimoji="0" lang="en-US" sz="1400" b="0" i="0" u="none" strike="noStrike" cap="all" spc="2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cherus Grotesque Regular"/>
                <a:ea typeface="Acherus Grotesque Regular"/>
                <a:cs typeface="Acherus Grotesque Regular"/>
                <a:sym typeface="Acherus Grotesque"/>
              </a:defRPr>
            </a:lvl1pPr>
          </a:lstStyle>
          <a:p>
            <a:pPr>
              <a:lnSpc>
                <a:spcPts val="2100"/>
              </a:lnSpc>
            </a:pPr>
            <a:r>
              <a:rPr lang="en-US" dirty="0"/>
              <a:t>PLACE A SHORT HEADER SENTENCE HERE.</a:t>
            </a:r>
          </a:p>
        </p:txBody>
      </p:sp>
      <p:sp>
        <p:nvSpPr>
          <p:cNvPr id="18" name="Content Placeholder 8"/>
          <p:cNvSpPr>
            <a:spLocks noGrp="1"/>
          </p:cNvSpPr>
          <p:nvPr>
            <p:ph sz="quarter" idx="11" hasCustomPrompt="1"/>
          </p:nvPr>
        </p:nvSpPr>
        <p:spPr>
          <a:xfrm>
            <a:off x="8115602" y="2134132"/>
            <a:ext cx="2800350" cy="3643312"/>
          </a:xfrm>
          <a:prstGeom prst="rect">
            <a:avLst/>
          </a:prstGeom>
        </p:spPr>
        <p:txBody>
          <a:bodyPr/>
          <a:lstStyle>
            <a:lvl1pPr marL="0" marR="0" indent="0" algn="l" defTabSz="914400" rtl="0" fontAlgn="auto" latinLnBrk="0" hangingPunc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" b="0" i="0" u="none" strike="noStrike" kern="1200" cap="none" spc="0" normalizeH="0" baseline="0" smtClean="0">
                <a:ln>
                  <a:noFill/>
                </a:ln>
                <a:solidFill>
                  <a:srgbClr val="585C5E"/>
                </a:solidFill>
                <a:effectLst/>
                <a:uFillTx/>
                <a:latin typeface="Crimson Text Roman"/>
                <a:ea typeface="Crimson Text Roman"/>
                <a:cs typeface="Crimson Text Roman"/>
                <a:sym typeface="Crimson Text Roman"/>
              </a:defRPr>
            </a:lvl1pPr>
            <a:lvl2pPr marL="0" marR="0" indent="0" algn="l" defTabSz="914400" rtl="0" fontAlgn="auto" latinLnBrk="0" hangingPunc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" b="0" i="0" u="none" strike="noStrike" kern="1200" cap="none" spc="0" normalizeH="0" baseline="0" smtClean="0">
                <a:ln>
                  <a:noFill/>
                </a:ln>
                <a:solidFill>
                  <a:srgbClr val="585C5E"/>
                </a:solidFill>
                <a:effectLst/>
                <a:uFillTx/>
                <a:latin typeface="Crimson Text Roman"/>
                <a:ea typeface="Crimson Text Roman"/>
                <a:cs typeface="Crimson Text Roman"/>
                <a:sym typeface="Crimson Text Roman"/>
              </a:defRPr>
            </a:lvl2pPr>
            <a:lvl3pPr marL="0" marR="0" indent="0" algn="l" defTabSz="914400" rtl="0" fontAlgn="auto" latinLnBrk="0" hangingPunc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" b="0" i="0" u="none" strike="noStrike" kern="1200" cap="none" spc="0" normalizeH="0" baseline="0" smtClean="0">
                <a:ln>
                  <a:noFill/>
                </a:ln>
                <a:solidFill>
                  <a:srgbClr val="585C5E"/>
                </a:solidFill>
                <a:effectLst/>
                <a:uFillTx/>
                <a:latin typeface="Crimson Text Roman"/>
                <a:ea typeface="Crimson Text Roman"/>
                <a:cs typeface="Crimson Text Roman"/>
                <a:sym typeface="Crimson Text Roman"/>
              </a:defRPr>
            </a:lvl3pPr>
            <a:lvl4pPr marL="0" marR="0" indent="0" algn="l" defTabSz="914400" rtl="0" fontAlgn="auto" latinLnBrk="0" hangingPunc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" b="0" i="0" u="none" strike="noStrike" kern="1200" cap="none" spc="0" normalizeH="0" baseline="0" smtClean="0">
                <a:ln>
                  <a:noFill/>
                </a:ln>
                <a:solidFill>
                  <a:srgbClr val="585C5E"/>
                </a:solidFill>
                <a:effectLst/>
                <a:uFillTx/>
                <a:latin typeface="Crimson Text Roman"/>
                <a:ea typeface="Crimson Text Roman"/>
                <a:cs typeface="Crimson Text Roman"/>
                <a:sym typeface="Crimson Text Roman"/>
              </a:defRPr>
            </a:lvl4pPr>
          </a:lstStyle>
          <a:p>
            <a:pPr>
              <a:lnSpc>
                <a:spcPts val="1800"/>
              </a:lnSpc>
            </a:pPr>
            <a:r>
              <a:rPr lang="en-US" kern="1200" dirty="0" err="1"/>
              <a:t>Lorem</a:t>
            </a:r>
            <a:r>
              <a:rPr lang="en-US" kern="1200" dirty="0"/>
              <a:t> </a:t>
            </a:r>
            <a:r>
              <a:rPr lang="en-US" kern="1200" dirty="0" err="1"/>
              <a:t>ipsum</a:t>
            </a:r>
            <a:r>
              <a:rPr lang="en-US" kern="1200" dirty="0"/>
              <a:t> dolor sit </a:t>
            </a:r>
            <a:r>
              <a:rPr lang="en-US" kern="1200" dirty="0" err="1"/>
              <a:t>amet</a:t>
            </a:r>
            <a:r>
              <a:rPr lang="en-US" kern="1200" dirty="0"/>
              <a:t>, </a:t>
            </a:r>
            <a:r>
              <a:rPr lang="en-US" kern="1200" dirty="0" err="1"/>
              <a:t>consectetuer</a:t>
            </a:r>
            <a:r>
              <a:rPr lang="en-US" kern="1200" dirty="0"/>
              <a:t> </a:t>
            </a:r>
            <a:r>
              <a:rPr lang="en-US" kern="1200" dirty="0" err="1"/>
              <a:t>adipiscing</a:t>
            </a:r>
            <a:r>
              <a:rPr lang="en-US" kern="1200" dirty="0"/>
              <a:t> </a:t>
            </a:r>
            <a:r>
              <a:rPr lang="en-US" kern="1200" dirty="0" err="1"/>
              <a:t>elit</a:t>
            </a:r>
            <a:r>
              <a:rPr lang="en-US" kern="1200" dirty="0"/>
              <a:t>, </a:t>
            </a:r>
            <a:r>
              <a:rPr lang="en-US" kern="1200" dirty="0" err="1"/>
              <a:t>sed</a:t>
            </a:r>
            <a:r>
              <a:rPr lang="en-US" kern="1200" dirty="0"/>
              <a:t> </a:t>
            </a:r>
            <a:r>
              <a:rPr lang="en-US" kern="1200" dirty="0" err="1"/>
              <a:t>diam</a:t>
            </a:r>
            <a:r>
              <a:rPr lang="en-US" kern="1200" dirty="0"/>
              <a:t> </a:t>
            </a:r>
            <a:r>
              <a:rPr lang="en-US" kern="1200" dirty="0" err="1"/>
              <a:t>nonummy</a:t>
            </a:r>
            <a:r>
              <a:rPr lang="en-US" kern="1200" dirty="0"/>
              <a:t> </a:t>
            </a:r>
            <a:r>
              <a:rPr lang="en-US" kern="1200" dirty="0" err="1"/>
              <a:t>nibh</a:t>
            </a:r>
            <a:r>
              <a:rPr lang="en-US" kern="1200" dirty="0"/>
              <a:t> </a:t>
            </a:r>
            <a:r>
              <a:rPr lang="en-US" kern="1200" dirty="0" err="1"/>
              <a:t>euismod</a:t>
            </a:r>
            <a:r>
              <a:rPr lang="en-US" kern="1200" dirty="0"/>
              <a:t> </a:t>
            </a:r>
            <a:r>
              <a:rPr lang="en-US" kern="1200" dirty="0" err="1"/>
              <a:t>tincidunt</a:t>
            </a:r>
            <a:r>
              <a:rPr lang="en-US" kern="1200" dirty="0"/>
              <a:t> </a:t>
            </a:r>
            <a:r>
              <a:rPr lang="en-US" kern="1200" dirty="0" err="1"/>
              <a:t>ut</a:t>
            </a:r>
            <a:r>
              <a:rPr lang="en-US" kern="1200" dirty="0"/>
              <a:t> </a:t>
            </a:r>
            <a:r>
              <a:rPr lang="en-US" kern="1200" dirty="0" err="1"/>
              <a:t>laoreet</a:t>
            </a:r>
            <a:r>
              <a:rPr lang="en-US" kern="1200" dirty="0"/>
              <a:t> </a:t>
            </a:r>
            <a:r>
              <a:rPr lang="en-US" kern="1200" dirty="0" err="1"/>
              <a:t>dolore</a:t>
            </a:r>
            <a:r>
              <a:rPr lang="en-US" kern="1200" dirty="0"/>
              <a:t> magna </a:t>
            </a:r>
            <a:r>
              <a:rPr lang="en-US" kern="1200" dirty="0" err="1"/>
              <a:t>aliquam</a:t>
            </a:r>
            <a:r>
              <a:rPr lang="en-US" kern="1200" dirty="0"/>
              <a:t> </a:t>
            </a:r>
            <a:r>
              <a:rPr lang="en-US" kern="1200" dirty="0" err="1"/>
              <a:t>erat</a:t>
            </a:r>
            <a:r>
              <a:rPr lang="en-US" kern="1200" dirty="0"/>
              <a:t> </a:t>
            </a:r>
            <a:r>
              <a:rPr lang="en-US" kern="1200" dirty="0" err="1"/>
              <a:t>volutpat</a:t>
            </a:r>
            <a:r>
              <a:rPr lang="en-US" kern="1200" dirty="0"/>
              <a:t>. </a:t>
            </a:r>
            <a:r>
              <a:rPr lang="en-US" kern="1200" dirty="0" err="1"/>
              <a:t>Ut</a:t>
            </a:r>
            <a:r>
              <a:rPr lang="en-US" kern="1200" dirty="0"/>
              <a:t> </a:t>
            </a:r>
            <a:r>
              <a:rPr lang="en-US" kern="1200" dirty="0" err="1"/>
              <a:t>wisi</a:t>
            </a:r>
            <a:r>
              <a:rPr lang="en-US" kern="1200" dirty="0"/>
              <a:t> </a:t>
            </a:r>
            <a:r>
              <a:rPr lang="en-US" kern="1200" dirty="0" err="1"/>
              <a:t>enim</a:t>
            </a:r>
            <a:r>
              <a:rPr lang="en-US" kern="1200" dirty="0"/>
              <a:t> ad minim </a:t>
            </a:r>
            <a:r>
              <a:rPr lang="en-US" kern="1200" dirty="0" err="1"/>
              <a:t>veniam</a:t>
            </a:r>
            <a:r>
              <a:rPr lang="en-US" kern="1200" dirty="0"/>
              <a:t>, </a:t>
            </a:r>
            <a:r>
              <a:rPr lang="en-US" kern="1200" dirty="0" err="1"/>
              <a:t>quis</a:t>
            </a:r>
            <a:r>
              <a:rPr lang="en-US" kern="1200" dirty="0"/>
              <a:t> </a:t>
            </a:r>
            <a:r>
              <a:rPr lang="en-US" kern="1200" dirty="0" err="1"/>
              <a:t>nostrud</a:t>
            </a:r>
            <a:r>
              <a:rPr lang="en-US" kern="1200" dirty="0"/>
              <a:t> </a:t>
            </a:r>
            <a:r>
              <a:rPr lang="en-US" kern="1200" dirty="0" err="1"/>
              <a:t>exerci</a:t>
            </a:r>
            <a:r>
              <a:rPr lang="en-US" kern="1200" dirty="0"/>
              <a:t> </a:t>
            </a:r>
            <a:r>
              <a:rPr lang="en-US" kern="1200" dirty="0" err="1"/>
              <a:t>tation</a:t>
            </a:r>
            <a:r>
              <a:rPr lang="en-US" kern="1200" dirty="0"/>
              <a:t> </a:t>
            </a:r>
            <a:r>
              <a:rPr lang="en-US" kern="1200" dirty="0" err="1"/>
              <a:t>ullamcorper</a:t>
            </a:r>
            <a:r>
              <a:rPr lang="en-US" kern="1200" dirty="0"/>
              <a:t> </a:t>
            </a:r>
            <a:r>
              <a:rPr lang="en-US" kern="1200" dirty="0" err="1"/>
              <a:t>suscipit</a:t>
            </a:r>
            <a:r>
              <a:rPr lang="en-US" kern="1200" dirty="0"/>
              <a:t> </a:t>
            </a:r>
            <a:r>
              <a:rPr lang="en-US" kern="1200" dirty="0" err="1"/>
              <a:t>lobortis</a:t>
            </a:r>
            <a:r>
              <a:rPr lang="en-US" kern="1200" dirty="0"/>
              <a:t> </a:t>
            </a:r>
            <a:r>
              <a:rPr lang="en-US" kern="1200" dirty="0" err="1"/>
              <a:t>nisl</a:t>
            </a:r>
            <a:r>
              <a:rPr lang="en-US" kern="1200" dirty="0"/>
              <a:t> </a:t>
            </a:r>
            <a:r>
              <a:rPr lang="en-US" kern="1200" dirty="0" err="1"/>
              <a:t>ut</a:t>
            </a:r>
            <a:r>
              <a:rPr lang="en-US" kern="1200" dirty="0"/>
              <a:t> </a:t>
            </a:r>
            <a:r>
              <a:rPr lang="en-US" kern="1200" dirty="0" err="1"/>
              <a:t>aliquip</a:t>
            </a:r>
            <a:r>
              <a:rPr lang="en-US" kern="1200" dirty="0"/>
              <a:t> ex </a:t>
            </a:r>
            <a:r>
              <a:rPr lang="en-US" kern="1200" dirty="0" err="1"/>
              <a:t>ea</a:t>
            </a:r>
            <a:r>
              <a:rPr lang="en-US" kern="1200" dirty="0"/>
              <a:t> </a:t>
            </a:r>
            <a:r>
              <a:rPr lang="en-US" kern="1200" dirty="0" err="1"/>
              <a:t>commodo</a:t>
            </a:r>
            <a:r>
              <a:rPr lang="en-US" kern="1200" dirty="0"/>
              <a:t> </a:t>
            </a:r>
            <a:r>
              <a:rPr lang="en-US" kern="1200" dirty="0" err="1"/>
              <a:t>consequat</a:t>
            </a:r>
            <a:r>
              <a:rPr lang="en-US" kern="1200" dirty="0"/>
              <a:t>. </a:t>
            </a:r>
            <a:r>
              <a:rPr lang="en-US" kern="1200" dirty="0" err="1"/>
              <a:t>Duis</a:t>
            </a:r>
            <a:r>
              <a:rPr lang="en-US" kern="1200" dirty="0"/>
              <a:t> </a:t>
            </a:r>
            <a:r>
              <a:rPr lang="en-US" kern="1200" dirty="0" err="1"/>
              <a:t>autem</a:t>
            </a:r>
            <a:r>
              <a:rPr lang="en-US" kern="1200" dirty="0"/>
              <a:t> </a:t>
            </a:r>
            <a:r>
              <a:rPr lang="en-US" kern="1200" dirty="0" err="1"/>
              <a:t>vel</a:t>
            </a:r>
            <a:r>
              <a:rPr lang="en-US" kern="1200" dirty="0"/>
              <a:t> </a:t>
            </a:r>
            <a:r>
              <a:rPr lang="en-US" kern="1200" dirty="0" err="1"/>
              <a:t>eum</a:t>
            </a:r>
            <a:r>
              <a:rPr lang="en-US" kern="1200" dirty="0"/>
              <a:t> </a:t>
            </a:r>
            <a:r>
              <a:rPr lang="en-US" kern="1200" dirty="0" err="1"/>
              <a:t>iriure</a:t>
            </a:r>
            <a:r>
              <a:rPr lang="en-US" kern="1200" dirty="0"/>
              <a:t> dolor in </a:t>
            </a:r>
            <a:r>
              <a:rPr lang="en-US" kern="1200" dirty="0" err="1"/>
              <a:t>hendrerit</a:t>
            </a:r>
            <a:r>
              <a:rPr lang="en-US" kern="1200" dirty="0"/>
              <a:t> in </a:t>
            </a:r>
            <a:r>
              <a:rPr lang="en-US" kern="1200" dirty="0" err="1"/>
              <a:t>vulputate</a:t>
            </a:r>
            <a:r>
              <a:rPr lang="en-US" kern="1200" dirty="0"/>
              <a:t> </a:t>
            </a:r>
            <a:r>
              <a:rPr lang="en-US" kern="1200" dirty="0" err="1"/>
              <a:t>velit</a:t>
            </a:r>
            <a:r>
              <a:rPr lang="en-US" kern="1200" dirty="0"/>
              <a:t> </a:t>
            </a:r>
            <a:r>
              <a:rPr lang="en-US" kern="1200" dirty="0" err="1"/>
              <a:t>esse</a:t>
            </a:r>
            <a:r>
              <a:rPr lang="en-US" kern="1200" dirty="0"/>
              <a:t> </a:t>
            </a:r>
            <a:r>
              <a:rPr lang="en-US" kern="1200" dirty="0" err="1"/>
              <a:t>molestie</a:t>
            </a:r>
            <a:r>
              <a:rPr lang="en-US" kern="1200" dirty="0"/>
              <a:t> </a:t>
            </a:r>
            <a:r>
              <a:rPr lang="en-US" kern="1200" dirty="0" err="1"/>
              <a:t>consequat</a:t>
            </a:r>
            <a:r>
              <a:rPr lang="en-US" kern="1200" dirty="0"/>
              <a:t>, </a:t>
            </a:r>
            <a:r>
              <a:rPr lang="en-US" kern="1200" dirty="0" err="1"/>
              <a:t>vel</a:t>
            </a:r>
            <a:r>
              <a:rPr lang="en-US" kern="1200" dirty="0"/>
              <a:t> </a:t>
            </a:r>
            <a:r>
              <a:rPr lang="en-US" kern="1200" dirty="0" err="1"/>
              <a:t>illum</a:t>
            </a:r>
            <a:r>
              <a:rPr lang="en-US" kern="1200" dirty="0"/>
              <a:t> </a:t>
            </a:r>
            <a:r>
              <a:rPr lang="en-US" kern="1200" dirty="0" err="1"/>
              <a:t>dolore</a:t>
            </a:r>
            <a:r>
              <a:rPr lang="en-US" kern="1200" dirty="0"/>
              <a:t> </a:t>
            </a:r>
            <a:r>
              <a:rPr lang="en-US" kern="1200" dirty="0" err="1"/>
              <a:t>eu</a:t>
            </a:r>
            <a:r>
              <a:rPr lang="en-US" kern="1200" dirty="0"/>
              <a:t> </a:t>
            </a:r>
            <a:r>
              <a:rPr lang="en-US" kern="1200" dirty="0" err="1"/>
              <a:t>feugiat</a:t>
            </a:r>
            <a:r>
              <a:rPr lang="en-US" kern="1200" dirty="0"/>
              <a:t> </a:t>
            </a:r>
            <a:r>
              <a:rPr lang="en-US" kern="1200" dirty="0" err="1"/>
              <a:t>nulla</a:t>
            </a:r>
            <a:r>
              <a:rPr lang="en-US" kern="1200" dirty="0"/>
              <a:t> </a:t>
            </a:r>
            <a:r>
              <a:rPr lang="en-US" kern="1200" dirty="0" err="1"/>
              <a:t>facilisis</a:t>
            </a:r>
            <a:r>
              <a:rPr lang="en-US" kern="1200" dirty="0"/>
              <a:t> at </a:t>
            </a:r>
            <a:r>
              <a:rPr lang="en-US" kern="1200" dirty="0" err="1"/>
              <a:t>vero</a:t>
            </a:r>
            <a:r>
              <a:rPr lang="en-US" kern="1200" dirty="0"/>
              <a:t> </a:t>
            </a:r>
            <a:r>
              <a:rPr lang="en-US" kern="1200" dirty="0" err="1"/>
              <a:t>eros</a:t>
            </a:r>
            <a:r>
              <a:rPr lang="en-US" kern="1200" dirty="0"/>
              <a:t> et </a:t>
            </a:r>
            <a:r>
              <a:rPr lang="en-US" kern="1200" dirty="0" err="1"/>
              <a:t>accumsan</a:t>
            </a:r>
            <a:r>
              <a:rPr lang="en-US" kern="1200" dirty="0"/>
              <a:t> et </a:t>
            </a:r>
            <a:r>
              <a:rPr lang="en-US" kern="1200" dirty="0" err="1"/>
              <a:t>iusto</a:t>
            </a:r>
            <a:r>
              <a:rPr lang="en-US" kern="1200" dirty="0"/>
              <a:t> </a:t>
            </a:r>
            <a:r>
              <a:rPr lang="en-US" kern="1200" dirty="0" err="1"/>
              <a:t>odio</a:t>
            </a:r>
            <a:r>
              <a:rPr lang="en-US" kern="1200" dirty="0"/>
              <a:t> </a:t>
            </a:r>
            <a:r>
              <a:rPr lang="en-US" kern="1200" dirty="0" err="1"/>
              <a:t>dignissim</a:t>
            </a:r>
            <a:r>
              <a:rPr lang="en-US" kern="1200" dirty="0"/>
              <a:t> qui </a:t>
            </a:r>
            <a:r>
              <a:rPr lang="en-US" kern="1200" dirty="0" err="1"/>
              <a:t>blandit</a:t>
            </a:r>
            <a:r>
              <a:rPr lang="en-US" kern="1200" dirty="0"/>
              <a:t> </a:t>
            </a:r>
            <a:r>
              <a:rPr lang="en-US" kern="1200" dirty="0" err="1"/>
              <a:t>praesent</a:t>
            </a:r>
            <a:r>
              <a:rPr lang="en-US" kern="1200" dirty="0"/>
              <a:t> </a:t>
            </a:r>
            <a:r>
              <a:rPr lang="en-US" kern="1200" dirty="0" err="1"/>
              <a:t>luptatum</a:t>
            </a:r>
            <a:r>
              <a:rPr lang="en-US" kern="1200" dirty="0"/>
              <a:t> </a:t>
            </a:r>
            <a:r>
              <a:rPr lang="en-US" kern="1200" dirty="0" err="1"/>
              <a:t>zzril</a:t>
            </a:r>
            <a:r>
              <a:rPr lang="en-US" kern="1200" dirty="0"/>
              <a:t> </a:t>
            </a:r>
            <a:r>
              <a:rPr lang="en-US" kern="1200" dirty="0" err="1"/>
              <a:t>delenit</a:t>
            </a:r>
            <a:r>
              <a:rPr lang="en-US" kern="1200" dirty="0"/>
              <a:t> </a:t>
            </a:r>
            <a:r>
              <a:rPr lang="en-US" kern="1200" dirty="0" err="1"/>
              <a:t>augue</a:t>
            </a:r>
            <a:r>
              <a:rPr lang="en-US" kern="1200" dirty="0"/>
              <a:t> </a:t>
            </a:r>
            <a:r>
              <a:rPr lang="en-US" kern="1200" dirty="0" err="1"/>
              <a:t>duis</a:t>
            </a:r>
            <a:r>
              <a:rPr lang="en-US" kern="1200" dirty="0"/>
              <a:t>.</a:t>
            </a:r>
          </a:p>
        </p:txBody>
      </p:sp>
      <p:sp>
        <p:nvSpPr>
          <p:cNvPr id="19" name="Title 1"/>
          <p:cNvSpPr/>
          <p:nvPr userDrawn="1"/>
        </p:nvSpPr>
        <p:spPr>
          <a:xfrm>
            <a:off x="9960867" y="6357146"/>
            <a:ext cx="249382" cy="415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normAutofit/>
          </a:bodyPr>
          <a:lstStyle/>
          <a:p>
            <a:pPr algn="r">
              <a:lnSpc>
                <a:spcPct val="90000"/>
              </a:lnSpc>
              <a:defRPr sz="1400" spc="200">
                <a:solidFill>
                  <a:schemeClr val="accent3"/>
                </a:solidFill>
                <a:latin typeface="Acherus Grotesque Regular"/>
                <a:ea typeface="Acherus Grotesque Regular"/>
                <a:cs typeface="Acherus Grotesque Regular"/>
                <a:sym typeface="Acherus Grotesque"/>
              </a:defRPr>
            </a:pPr>
            <a:r>
              <a:rPr lang="en-US" sz="1200" dirty="0">
                <a:solidFill>
                  <a:schemeClr val="accent1"/>
                </a:solidFill>
              </a:rPr>
              <a:t>/</a:t>
            </a:r>
            <a:endParaRPr sz="1200" dirty="0">
              <a:solidFill>
                <a:schemeClr val="accent1"/>
              </a:solidFill>
            </a:endParaRPr>
          </a:p>
        </p:txBody>
      </p:sp>
      <p:sp>
        <p:nvSpPr>
          <p:cNvPr id="25" name="Title 1"/>
          <p:cNvSpPr/>
          <p:nvPr userDrawn="1"/>
        </p:nvSpPr>
        <p:spPr>
          <a:xfrm>
            <a:off x="9960867" y="6357146"/>
            <a:ext cx="249382" cy="415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normAutofit/>
          </a:bodyPr>
          <a:lstStyle/>
          <a:p>
            <a:pPr algn="r">
              <a:lnSpc>
                <a:spcPct val="90000"/>
              </a:lnSpc>
              <a:defRPr sz="1400" spc="200">
                <a:solidFill>
                  <a:schemeClr val="accent3"/>
                </a:solidFill>
                <a:latin typeface="Acherus Grotesque Regular"/>
                <a:ea typeface="Acherus Grotesque Regular"/>
                <a:cs typeface="Acherus Grotesque Regular"/>
                <a:sym typeface="Acherus Grotesque"/>
              </a:defRPr>
            </a:pPr>
            <a:r>
              <a:rPr lang="en-US" sz="1200" dirty="0">
                <a:solidFill>
                  <a:schemeClr val="accent1"/>
                </a:solidFill>
              </a:rPr>
              <a:t>/</a:t>
            </a:r>
            <a:endParaRPr sz="1200" dirty="0">
              <a:solidFill>
                <a:schemeClr val="accent1"/>
              </a:solidFill>
            </a:endParaRPr>
          </a:p>
        </p:txBody>
      </p:sp>
      <p:sp>
        <p:nvSpPr>
          <p:cNvPr id="26" name="Content Placeholder 51"/>
          <p:cNvSpPr>
            <a:spLocks noGrp="1"/>
          </p:cNvSpPr>
          <p:nvPr>
            <p:ph sz="quarter" idx="12" hasCustomPrompt="1"/>
          </p:nvPr>
        </p:nvSpPr>
        <p:spPr>
          <a:xfrm>
            <a:off x="10253113" y="6496767"/>
            <a:ext cx="2232233" cy="2571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200" cap="all" spc="200" normalizeH="0" baseline="0">
                <a:latin typeface="Acherus Grotesque Regular" charset="0"/>
              </a:defRPr>
            </a:lvl1pPr>
            <a:lvl2pPr marL="457200" indent="0">
              <a:buFontTx/>
              <a:buNone/>
              <a:defRPr sz="1400" cap="all" spc="200" normalizeH="0" baseline="0">
                <a:latin typeface="Acherus Grotesque Regular" charset="0"/>
              </a:defRPr>
            </a:lvl2pPr>
            <a:lvl3pPr marL="914400" indent="0">
              <a:buFontTx/>
              <a:buNone/>
              <a:defRPr sz="1400" cap="all" spc="200" normalizeH="0" baseline="0">
                <a:latin typeface="Acherus Grotesque Regular" charset="0"/>
              </a:defRPr>
            </a:lvl3pPr>
            <a:lvl4pPr marL="1371600" indent="0">
              <a:buFontTx/>
              <a:buNone/>
              <a:defRPr sz="1400" cap="all" spc="200" normalizeH="0" baseline="0">
                <a:latin typeface="Acherus Grotesque Regular" charset="0"/>
              </a:defRPr>
            </a:lvl4pPr>
            <a:lvl5pPr marL="1828800" indent="0">
              <a:buFontTx/>
              <a:buNone/>
              <a:defRPr sz="1400" cap="all" spc="200" normalizeH="0" baseline="0">
                <a:latin typeface="Acherus Grotesque Regular" charset="0"/>
              </a:defRPr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27" name="Content Placeholder 51"/>
          <p:cNvSpPr>
            <a:spLocks noGrp="1"/>
          </p:cNvSpPr>
          <p:nvPr>
            <p:ph sz="quarter" idx="13" hasCustomPrompt="1"/>
          </p:nvPr>
        </p:nvSpPr>
        <p:spPr>
          <a:xfrm>
            <a:off x="9234853" y="6496767"/>
            <a:ext cx="765926" cy="2612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FontTx/>
              <a:buNone/>
              <a:defRPr sz="1200" cap="all" spc="200" normalizeH="0" baseline="0">
                <a:solidFill>
                  <a:schemeClr val="bg2">
                    <a:lumMod val="40000"/>
                    <a:lumOff val="60000"/>
                  </a:schemeClr>
                </a:solidFill>
                <a:latin typeface="Acherus Grotesque Regular" charset="0"/>
              </a:defRPr>
            </a:lvl1pPr>
            <a:lvl2pPr marL="457200" indent="0">
              <a:buFontTx/>
              <a:buNone/>
              <a:defRPr sz="1400" cap="all" spc="200" normalizeH="0" baseline="0">
                <a:latin typeface="Acherus Grotesque Regular" charset="0"/>
              </a:defRPr>
            </a:lvl2pPr>
            <a:lvl3pPr marL="914400" indent="0">
              <a:buFontTx/>
              <a:buNone/>
              <a:defRPr sz="1400" cap="all" spc="200" normalizeH="0" baseline="0">
                <a:latin typeface="Acherus Grotesque Regular" charset="0"/>
              </a:defRPr>
            </a:lvl3pPr>
            <a:lvl4pPr marL="1371600" indent="0">
              <a:buFontTx/>
              <a:buNone/>
              <a:defRPr sz="1400" cap="all" spc="200" normalizeH="0" baseline="0">
                <a:latin typeface="Acherus Grotesque Regular" charset="0"/>
              </a:defRPr>
            </a:lvl4pPr>
            <a:lvl5pPr marL="1828800" indent="0">
              <a:buFontTx/>
              <a:buNone/>
              <a:defRPr sz="1400" cap="all" spc="200" normalizeH="0" baseline="0">
                <a:latin typeface="Acherus Grotesque Regular" charset="0"/>
              </a:defRPr>
            </a:lvl5pPr>
          </a:lstStyle>
          <a:p>
            <a:pPr lvl="0"/>
            <a:r>
              <a:rPr lang="en-US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4669438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ext + alt.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VT-grid-02.png" descr="VT-grid-02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0490" y="6346269"/>
            <a:ext cx="10600807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Content Placeholder 15"/>
          <p:cNvSpPr>
            <a:spLocks noGrp="1"/>
          </p:cNvSpPr>
          <p:nvPr>
            <p:ph sz="quarter" idx="10" hasCustomPrompt="1"/>
          </p:nvPr>
        </p:nvSpPr>
        <p:spPr>
          <a:xfrm>
            <a:off x="8115602" y="1481238"/>
            <a:ext cx="3952875" cy="5921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fontAlgn="auto" latinLnBrk="0" hangingPunct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kumimoji="0" lang="en-US" sz="1400" b="0" i="0" u="none" strike="noStrike" cap="all" spc="2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cherus Grotesque Regular"/>
                <a:ea typeface="Acherus Grotesque Regular"/>
                <a:cs typeface="Acherus Grotesque Regular"/>
                <a:sym typeface="Acherus Grotesque"/>
              </a:defRPr>
            </a:lvl1pPr>
          </a:lstStyle>
          <a:p>
            <a:pPr>
              <a:lnSpc>
                <a:spcPts val="2100"/>
              </a:lnSpc>
            </a:pPr>
            <a:r>
              <a:rPr lang="en-US" dirty="0"/>
              <a:t>PLACE A SHORT HEADER SENTENCE HERE.</a:t>
            </a:r>
          </a:p>
        </p:txBody>
      </p:sp>
      <p:sp>
        <p:nvSpPr>
          <p:cNvPr id="15" name="Content Placeholder 8"/>
          <p:cNvSpPr>
            <a:spLocks noGrp="1"/>
          </p:cNvSpPr>
          <p:nvPr>
            <p:ph sz="quarter" idx="11" hasCustomPrompt="1"/>
          </p:nvPr>
        </p:nvSpPr>
        <p:spPr>
          <a:xfrm>
            <a:off x="8115602" y="2134132"/>
            <a:ext cx="2800350" cy="3643312"/>
          </a:xfrm>
          <a:prstGeom prst="rect">
            <a:avLst/>
          </a:prstGeom>
        </p:spPr>
        <p:txBody>
          <a:bodyPr/>
          <a:lstStyle>
            <a:lvl1pPr marL="0" marR="0" indent="0" algn="l" defTabSz="914400" rtl="0" fontAlgn="auto" latinLnBrk="0" hangingPunc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" b="0" i="0" u="none" strike="noStrike" kern="1200" cap="none" spc="0" normalizeH="0" baseline="0" smtClean="0">
                <a:ln>
                  <a:noFill/>
                </a:ln>
                <a:solidFill>
                  <a:srgbClr val="585C5E"/>
                </a:solidFill>
                <a:effectLst/>
                <a:uFillTx/>
                <a:latin typeface="Crimson Text Roman"/>
                <a:ea typeface="Crimson Text Roman"/>
                <a:cs typeface="Crimson Text Roman"/>
                <a:sym typeface="Crimson Text Roman"/>
              </a:defRPr>
            </a:lvl1pPr>
            <a:lvl2pPr marL="0" marR="0" indent="0" algn="l" defTabSz="914400" rtl="0" fontAlgn="auto" latinLnBrk="0" hangingPunc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" b="0" i="0" u="none" strike="noStrike" kern="1200" cap="none" spc="0" normalizeH="0" baseline="0" smtClean="0">
                <a:ln>
                  <a:noFill/>
                </a:ln>
                <a:solidFill>
                  <a:srgbClr val="585C5E"/>
                </a:solidFill>
                <a:effectLst/>
                <a:uFillTx/>
                <a:latin typeface="Crimson Text Roman"/>
                <a:ea typeface="Crimson Text Roman"/>
                <a:cs typeface="Crimson Text Roman"/>
                <a:sym typeface="Crimson Text Roman"/>
              </a:defRPr>
            </a:lvl2pPr>
            <a:lvl3pPr marL="0" marR="0" indent="0" algn="l" defTabSz="914400" rtl="0" fontAlgn="auto" latinLnBrk="0" hangingPunc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" b="0" i="0" u="none" strike="noStrike" kern="1200" cap="none" spc="0" normalizeH="0" baseline="0" smtClean="0">
                <a:ln>
                  <a:noFill/>
                </a:ln>
                <a:solidFill>
                  <a:srgbClr val="585C5E"/>
                </a:solidFill>
                <a:effectLst/>
                <a:uFillTx/>
                <a:latin typeface="Crimson Text Roman"/>
                <a:ea typeface="Crimson Text Roman"/>
                <a:cs typeface="Crimson Text Roman"/>
                <a:sym typeface="Crimson Text Roman"/>
              </a:defRPr>
            </a:lvl3pPr>
            <a:lvl4pPr marL="0" marR="0" indent="0" algn="l" defTabSz="914400" rtl="0" fontAlgn="auto" latinLnBrk="0" hangingPunc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" b="0" i="0" u="none" strike="noStrike" kern="1200" cap="none" spc="0" normalizeH="0" baseline="0" smtClean="0">
                <a:ln>
                  <a:noFill/>
                </a:ln>
                <a:solidFill>
                  <a:srgbClr val="585C5E"/>
                </a:solidFill>
                <a:effectLst/>
                <a:uFillTx/>
                <a:latin typeface="Crimson Text Roman"/>
                <a:ea typeface="Crimson Text Roman"/>
                <a:cs typeface="Crimson Text Roman"/>
                <a:sym typeface="Crimson Text Roman"/>
              </a:defRPr>
            </a:lvl4pPr>
          </a:lstStyle>
          <a:p>
            <a:pPr>
              <a:lnSpc>
                <a:spcPts val="1800"/>
              </a:lnSpc>
            </a:pPr>
            <a:r>
              <a:rPr lang="en-US" kern="1200" dirty="0" err="1"/>
              <a:t>Lorem</a:t>
            </a:r>
            <a:r>
              <a:rPr lang="en-US" kern="1200" dirty="0"/>
              <a:t> </a:t>
            </a:r>
            <a:r>
              <a:rPr lang="en-US" kern="1200" dirty="0" err="1"/>
              <a:t>ipsum</a:t>
            </a:r>
            <a:r>
              <a:rPr lang="en-US" kern="1200" dirty="0"/>
              <a:t> dolor sit </a:t>
            </a:r>
            <a:r>
              <a:rPr lang="en-US" kern="1200" dirty="0" err="1"/>
              <a:t>amet</a:t>
            </a:r>
            <a:r>
              <a:rPr lang="en-US" kern="1200" dirty="0"/>
              <a:t>, </a:t>
            </a:r>
            <a:r>
              <a:rPr lang="en-US" kern="1200" dirty="0" err="1"/>
              <a:t>consectetuer</a:t>
            </a:r>
            <a:r>
              <a:rPr lang="en-US" kern="1200" dirty="0"/>
              <a:t> </a:t>
            </a:r>
            <a:r>
              <a:rPr lang="en-US" kern="1200" dirty="0" err="1"/>
              <a:t>adipiscing</a:t>
            </a:r>
            <a:r>
              <a:rPr lang="en-US" kern="1200" dirty="0"/>
              <a:t> </a:t>
            </a:r>
            <a:r>
              <a:rPr lang="en-US" kern="1200" dirty="0" err="1"/>
              <a:t>elit</a:t>
            </a:r>
            <a:r>
              <a:rPr lang="en-US" kern="1200" dirty="0"/>
              <a:t>, </a:t>
            </a:r>
            <a:r>
              <a:rPr lang="en-US" kern="1200" dirty="0" err="1"/>
              <a:t>sed</a:t>
            </a:r>
            <a:r>
              <a:rPr lang="en-US" kern="1200" dirty="0"/>
              <a:t> </a:t>
            </a:r>
            <a:r>
              <a:rPr lang="en-US" kern="1200" dirty="0" err="1"/>
              <a:t>diam</a:t>
            </a:r>
            <a:r>
              <a:rPr lang="en-US" kern="1200" dirty="0"/>
              <a:t> </a:t>
            </a:r>
            <a:r>
              <a:rPr lang="en-US" kern="1200" dirty="0" err="1"/>
              <a:t>nonummy</a:t>
            </a:r>
            <a:r>
              <a:rPr lang="en-US" kern="1200" dirty="0"/>
              <a:t> </a:t>
            </a:r>
            <a:r>
              <a:rPr lang="en-US" kern="1200" dirty="0" err="1"/>
              <a:t>nibh</a:t>
            </a:r>
            <a:r>
              <a:rPr lang="en-US" kern="1200" dirty="0"/>
              <a:t> </a:t>
            </a:r>
            <a:r>
              <a:rPr lang="en-US" kern="1200" dirty="0" err="1"/>
              <a:t>euismod</a:t>
            </a:r>
            <a:r>
              <a:rPr lang="en-US" kern="1200" dirty="0"/>
              <a:t> </a:t>
            </a:r>
            <a:r>
              <a:rPr lang="en-US" kern="1200" dirty="0" err="1"/>
              <a:t>tincidunt</a:t>
            </a:r>
            <a:r>
              <a:rPr lang="en-US" kern="1200" dirty="0"/>
              <a:t> </a:t>
            </a:r>
            <a:r>
              <a:rPr lang="en-US" kern="1200" dirty="0" err="1"/>
              <a:t>ut</a:t>
            </a:r>
            <a:r>
              <a:rPr lang="en-US" kern="1200" dirty="0"/>
              <a:t> </a:t>
            </a:r>
            <a:r>
              <a:rPr lang="en-US" kern="1200" dirty="0" err="1"/>
              <a:t>laoreet</a:t>
            </a:r>
            <a:r>
              <a:rPr lang="en-US" kern="1200" dirty="0"/>
              <a:t> </a:t>
            </a:r>
            <a:r>
              <a:rPr lang="en-US" kern="1200" dirty="0" err="1"/>
              <a:t>dolore</a:t>
            </a:r>
            <a:r>
              <a:rPr lang="en-US" kern="1200" dirty="0"/>
              <a:t> magna </a:t>
            </a:r>
            <a:r>
              <a:rPr lang="en-US" kern="1200" dirty="0" err="1"/>
              <a:t>aliquam</a:t>
            </a:r>
            <a:r>
              <a:rPr lang="en-US" kern="1200" dirty="0"/>
              <a:t> </a:t>
            </a:r>
            <a:r>
              <a:rPr lang="en-US" kern="1200" dirty="0" err="1"/>
              <a:t>erat</a:t>
            </a:r>
            <a:r>
              <a:rPr lang="en-US" kern="1200" dirty="0"/>
              <a:t> </a:t>
            </a:r>
            <a:r>
              <a:rPr lang="en-US" kern="1200" dirty="0" err="1"/>
              <a:t>volutpat</a:t>
            </a:r>
            <a:r>
              <a:rPr lang="en-US" kern="1200" dirty="0"/>
              <a:t>. </a:t>
            </a:r>
            <a:r>
              <a:rPr lang="en-US" kern="1200" dirty="0" err="1"/>
              <a:t>Ut</a:t>
            </a:r>
            <a:r>
              <a:rPr lang="en-US" kern="1200" dirty="0"/>
              <a:t> </a:t>
            </a:r>
            <a:r>
              <a:rPr lang="en-US" kern="1200" dirty="0" err="1"/>
              <a:t>wisi</a:t>
            </a:r>
            <a:r>
              <a:rPr lang="en-US" kern="1200" dirty="0"/>
              <a:t> </a:t>
            </a:r>
            <a:r>
              <a:rPr lang="en-US" kern="1200" dirty="0" err="1"/>
              <a:t>enim</a:t>
            </a:r>
            <a:r>
              <a:rPr lang="en-US" kern="1200" dirty="0"/>
              <a:t> ad minim </a:t>
            </a:r>
            <a:r>
              <a:rPr lang="en-US" kern="1200" dirty="0" err="1"/>
              <a:t>veniam</a:t>
            </a:r>
            <a:r>
              <a:rPr lang="en-US" kern="1200" dirty="0"/>
              <a:t>, </a:t>
            </a:r>
            <a:r>
              <a:rPr lang="en-US" kern="1200" dirty="0" err="1"/>
              <a:t>quis</a:t>
            </a:r>
            <a:r>
              <a:rPr lang="en-US" kern="1200" dirty="0"/>
              <a:t> </a:t>
            </a:r>
            <a:r>
              <a:rPr lang="en-US" kern="1200" dirty="0" err="1"/>
              <a:t>nostrud</a:t>
            </a:r>
            <a:r>
              <a:rPr lang="en-US" kern="1200" dirty="0"/>
              <a:t> </a:t>
            </a:r>
            <a:r>
              <a:rPr lang="en-US" kern="1200" dirty="0" err="1"/>
              <a:t>exerci</a:t>
            </a:r>
            <a:r>
              <a:rPr lang="en-US" kern="1200" dirty="0"/>
              <a:t> </a:t>
            </a:r>
            <a:r>
              <a:rPr lang="en-US" kern="1200" dirty="0" err="1"/>
              <a:t>tation</a:t>
            </a:r>
            <a:r>
              <a:rPr lang="en-US" kern="1200" dirty="0"/>
              <a:t> </a:t>
            </a:r>
            <a:r>
              <a:rPr lang="en-US" kern="1200" dirty="0" err="1"/>
              <a:t>ullamcorper</a:t>
            </a:r>
            <a:r>
              <a:rPr lang="en-US" kern="1200" dirty="0"/>
              <a:t> </a:t>
            </a:r>
            <a:r>
              <a:rPr lang="en-US" kern="1200" dirty="0" err="1"/>
              <a:t>suscipit</a:t>
            </a:r>
            <a:r>
              <a:rPr lang="en-US" kern="1200" dirty="0"/>
              <a:t> </a:t>
            </a:r>
            <a:r>
              <a:rPr lang="en-US" kern="1200" dirty="0" err="1"/>
              <a:t>lobortis</a:t>
            </a:r>
            <a:r>
              <a:rPr lang="en-US" kern="1200" dirty="0"/>
              <a:t> </a:t>
            </a:r>
            <a:r>
              <a:rPr lang="en-US" kern="1200" dirty="0" err="1"/>
              <a:t>nisl</a:t>
            </a:r>
            <a:r>
              <a:rPr lang="en-US" kern="1200" dirty="0"/>
              <a:t> </a:t>
            </a:r>
            <a:r>
              <a:rPr lang="en-US" kern="1200" dirty="0" err="1"/>
              <a:t>ut</a:t>
            </a:r>
            <a:r>
              <a:rPr lang="en-US" kern="1200" dirty="0"/>
              <a:t> </a:t>
            </a:r>
            <a:r>
              <a:rPr lang="en-US" kern="1200" dirty="0" err="1"/>
              <a:t>aliquip</a:t>
            </a:r>
            <a:r>
              <a:rPr lang="en-US" kern="1200" dirty="0"/>
              <a:t> ex </a:t>
            </a:r>
            <a:r>
              <a:rPr lang="en-US" kern="1200" dirty="0" err="1"/>
              <a:t>ea</a:t>
            </a:r>
            <a:r>
              <a:rPr lang="en-US" kern="1200" dirty="0"/>
              <a:t> </a:t>
            </a:r>
            <a:r>
              <a:rPr lang="en-US" kern="1200" dirty="0" err="1"/>
              <a:t>commodo</a:t>
            </a:r>
            <a:r>
              <a:rPr lang="en-US" kern="1200" dirty="0"/>
              <a:t> </a:t>
            </a:r>
            <a:r>
              <a:rPr lang="en-US" kern="1200" dirty="0" err="1"/>
              <a:t>consequat</a:t>
            </a:r>
            <a:r>
              <a:rPr lang="en-US" kern="1200" dirty="0"/>
              <a:t>. </a:t>
            </a:r>
            <a:r>
              <a:rPr lang="en-US" kern="1200" dirty="0" err="1"/>
              <a:t>Duis</a:t>
            </a:r>
            <a:r>
              <a:rPr lang="en-US" kern="1200" dirty="0"/>
              <a:t> </a:t>
            </a:r>
            <a:r>
              <a:rPr lang="en-US" kern="1200" dirty="0" err="1"/>
              <a:t>autem</a:t>
            </a:r>
            <a:r>
              <a:rPr lang="en-US" kern="1200" dirty="0"/>
              <a:t> </a:t>
            </a:r>
            <a:r>
              <a:rPr lang="en-US" kern="1200" dirty="0" err="1"/>
              <a:t>vel</a:t>
            </a:r>
            <a:r>
              <a:rPr lang="en-US" kern="1200" dirty="0"/>
              <a:t> </a:t>
            </a:r>
            <a:r>
              <a:rPr lang="en-US" kern="1200" dirty="0" err="1"/>
              <a:t>eum</a:t>
            </a:r>
            <a:r>
              <a:rPr lang="en-US" kern="1200" dirty="0"/>
              <a:t> </a:t>
            </a:r>
            <a:r>
              <a:rPr lang="en-US" kern="1200" dirty="0" err="1"/>
              <a:t>iriure</a:t>
            </a:r>
            <a:r>
              <a:rPr lang="en-US" kern="1200" dirty="0"/>
              <a:t> dolor in </a:t>
            </a:r>
            <a:r>
              <a:rPr lang="en-US" kern="1200" dirty="0" err="1"/>
              <a:t>hendrerit</a:t>
            </a:r>
            <a:r>
              <a:rPr lang="en-US" kern="1200" dirty="0"/>
              <a:t> in </a:t>
            </a:r>
            <a:r>
              <a:rPr lang="en-US" kern="1200" dirty="0" err="1"/>
              <a:t>vulputate</a:t>
            </a:r>
            <a:r>
              <a:rPr lang="en-US" kern="1200" dirty="0"/>
              <a:t> </a:t>
            </a:r>
            <a:r>
              <a:rPr lang="en-US" kern="1200" dirty="0" err="1"/>
              <a:t>velit</a:t>
            </a:r>
            <a:r>
              <a:rPr lang="en-US" kern="1200" dirty="0"/>
              <a:t> </a:t>
            </a:r>
            <a:r>
              <a:rPr lang="en-US" kern="1200" dirty="0" err="1"/>
              <a:t>esse</a:t>
            </a:r>
            <a:r>
              <a:rPr lang="en-US" kern="1200" dirty="0"/>
              <a:t> </a:t>
            </a:r>
            <a:r>
              <a:rPr lang="en-US" kern="1200" dirty="0" err="1"/>
              <a:t>molestie</a:t>
            </a:r>
            <a:r>
              <a:rPr lang="en-US" kern="1200" dirty="0"/>
              <a:t> </a:t>
            </a:r>
            <a:r>
              <a:rPr lang="en-US" kern="1200" dirty="0" err="1"/>
              <a:t>consequat</a:t>
            </a:r>
            <a:r>
              <a:rPr lang="en-US" kern="1200" dirty="0"/>
              <a:t>, </a:t>
            </a:r>
            <a:r>
              <a:rPr lang="en-US" kern="1200" dirty="0" err="1"/>
              <a:t>vel</a:t>
            </a:r>
            <a:r>
              <a:rPr lang="en-US" kern="1200" dirty="0"/>
              <a:t> </a:t>
            </a:r>
            <a:r>
              <a:rPr lang="en-US" kern="1200" dirty="0" err="1"/>
              <a:t>illum</a:t>
            </a:r>
            <a:r>
              <a:rPr lang="en-US" kern="1200" dirty="0"/>
              <a:t> </a:t>
            </a:r>
            <a:r>
              <a:rPr lang="en-US" kern="1200" dirty="0" err="1"/>
              <a:t>dolore</a:t>
            </a:r>
            <a:r>
              <a:rPr lang="en-US" kern="1200" dirty="0"/>
              <a:t> </a:t>
            </a:r>
            <a:r>
              <a:rPr lang="en-US" kern="1200" dirty="0" err="1"/>
              <a:t>eu</a:t>
            </a:r>
            <a:r>
              <a:rPr lang="en-US" kern="1200" dirty="0"/>
              <a:t> </a:t>
            </a:r>
            <a:r>
              <a:rPr lang="en-US" kern="1200" dirty="0" err="1"/>
              <a:t>feugiat</a:t>
            </a:r>
            <a:r>
              <a:rPr lang="en-US" kern="1200" dirty="0"/>
              <a:t> </a:t>
            </a:r>
            <a:r>
              <a:rPr lang="en-US" kern="1200" dirty="0" err="1"/>
              <a:t>nulla</a:t>
            </a:r>
            <a:r>
              <a:rPr lang="en-US" kern="1200" dirty="0"/>
              <a:t> </a:t>
            </a:r>
            <a:r>
              <a:rPr lang="en-US" kern="1200" dirty="0" err="1"/>
              <a:t>facilisis</a:t>
            </a:r>
            <a:r>
              <a:rPr lang="en-US" kern="1200" dirty="0"/>
              <a:t> at </a:t>
            </a:r>
            <a:r>
              <a:rPr lang="en-US" kern="1200" dirty="0" err="1"/>
              <a:t>vero</a:t>
            </a:r>
            <a:r>
              <a:rPr lang="en-US" kern="1200" dirty="0"/>
              <a:t> </a:t>
            </a:r>
            <a:r>
              <a:rPr lang="en-US" kern="1200" dirty="0" err="1"/>
              <a:t>eros</a:t>
            </a:r>
            <a:r>
              <a:rPr lang="en-US" kern="1200" dirty="0"/>
              <a:t> et </a:t>
            </a:r>
            <a:r>
              <a:rPr lang="en-US" kern="1200" dirty="0" err="1"/>
              <a:t>accumsan</a:t>
            </a:r>
            <a:r>
              <a:rPr lang="en-US" kern="1200" dirty="0"/>
              <a:t> et </a:t>
            </a:r>
            <a:r>
              <a:rPr lang="en-US" kern="1200" dirty="0" err="1"/>
              <a:t>iusto</a:t>
            </a:r>
            <a:r>
              <a:rPr lang="en-US" kern="1200" dirty="0"/>
              <a:t> </a:t>
            </a:r>
            <a:r>
              <a:rPr lang="en-US" kern="1200" dirty="0" err="1"/>
              <a:t>odio</a:t>
            </a:r>
            <a:r>
              <a:rPr lang="en-US" kern="1200" dirty="0"/>
              <a:t> </a:t>
            </a:r>
            <a:r>
              <a:rPr lang="en-US" kern="1200" dirty="0" err="1"/>
              <a:t>dignissim</a:t>
            </a:r>
            <a:r>
              <a:rPr lang="en-US" kern="1200" dirty="0"/>
              <a:t> qui </a:t>
            </a:r>
            <a:r>
              <a:rPr lang="en-US" kern="1200" dirty="0" err="1"/>
              <a:t>blandit</a:t>
            </a:r>
            <a:r>
              <a:rPr lang="en-US" kern="1200" dirty="0"/>
              <a:t> </a:t>
            </a:r>
            <a:r>
              <a:rPr lang="en-US" kern="1200" dirty="0" err="1"/>
              <a:t>praesent</a:t>
            </a:r>
            <a:r>
              <a:rPr lang="en-US" kern="1200" dirty="0"/>
              <a:t> </a:t>
            </a:r>
            <a:r>
              <a:rPr lang="en-US" kern="1200" dirty="0" err="1"/>
              <a:t>luptatum</a:t>
            </a:r>
            <a:r>
              <a:rPr lang="en-US" kern="1200" dirty="0"/>
              <a:t> </a:t>
            </a:r>
            <a:r>
              <a:rPr lang="en-US" kern="1200" dirty="0" err="1"/>
              <a:t>zzril</a:t>
            </a:r>
            <a:r>
              <a:rPr lang="en-US" kern="1200" dirty="0"/>
              <a:t> </a:t>
            </a:r>
            <a:r>
              <a:rPr lang="en-US" kern="1200" dirty="0" err="1"/>
              <a:t>delenit</a:t>
            </a:r>
            <a:r>
              <a:rPr lang="en-US" kern="1200" dirty="0"/>
              <a:t> </a:t>
            </a:r>
            <a:r>
              <a:rPr lang="en-US" kern="1200" dirty="0" err="1"/>
              <a:t>augue</a:t>
            </a:r>
            <a:r>
              <a:rPr lang="en-US" kern="1200" dirty="0"/>
              <a:t> </a:t>
            </a:r>
            <a:r>
              <a:rPr lang="en-US" kern="1200" dirty="0" err="1"/>
              <a:t>duis</a:t>
            </a:r>
            <a:r>
              <a:rPr lang="en-US" kern="1200" dirty="0"/>
              <a:t>.</a:t>
            </a:r>
          </a:p>
        </p:txBody>
      </p:sp>
      <p:sp>
        <p:nvSpPr>
          <p:cNvPr id="16" name="Title 1"/>
          <p:cNvSpPr/>
          <p:nvPr userDrawn="1"/>
        </p:nvSpPr>
        <p:spPr>
          <a:xfrm>
            <a:off x="842024" y="6290784"/>
            <a:ext cx="249382" cy="415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normAutofit/>
          </a:bodyPr>
          <a:lstStyle/>
          <a:p>
            <a:pPr algn="r">
              <a:lnSpc>
                <a:spcPct val="90000"/>
              </a:lnSpc>
              <a:defRPr sz="1400" spc="200">
                <a:solidFill>
                  <a:schemeClr val="accent3"/>
                </a:solidFill>
                <a:latin typeface="Acherus Grotesque Regular"/>
                <a:ea typeface="Acherus Grotesque Regular"/>
                <a:cs typeface="Acherus Grotesque Regular"/>
                <a:sym typeface="Acherus Grotesque"/>
              </a:defRPr>
            </a:pPr>
            <a:r>
              <a:rPr lang="en-US" sz="2000" dirty="0">
                <a:solidFill>
                  <a:srgbClr val="E87822"/>
                </a:solidFill>
              </a:rPr>
              <a:t>/</a:t>
            </a:r>
            <a:endParaRPr sz="2000" dirty="0">
              <a:solidFill>
                <a:srgbClr val="E87822"/>
              </a:solidFill>
            </a:endParaRPr>
          </a:p>
        </p:txBody>
      </p:sp>
      <p:sp>
        <p:nvSpPr>
          <p:cNvPr id="17" name="Content Placeholder 51"/>
          <p:cNvSpPr>
            <a:spLocks noGrp="1"/>
          </p:cNvSpPr>
          <p:nvPr>
            <p:ph sz="quarter" idx="12" hasCustomPrompt="1"/>
          </p:nvPr>
        </p:nvSpPr>
        <p:spPr>
          <a:xfrm>
            <a:off x="1117336" y="6345735"/>
            <a:ext cx="2633154" cy="2571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2000" cap="all" spc="200" normalizeH="0" baseline="0">
                <a:latin typeface="Acherus Grotesque Regular" charset="0"/>
              </a:defRPr>
            </a:lvl1pPr>
            <a:lvl2pPr marL="457200" indent="0">
              <a:buFontTx/>
              <a:buNone/>
              <a:defRPr sz="1400" cap="all" spc="200" normalizeH="0" baseline="0">
                <a:latin typeface="Acherus Grotesque Regular" charset="0"/>
              </a:defRPr>
            </a:lvl2pPr>
            <a:lvl3pPr marL="914400" indent="0">
              <a:buFontTx/>
              <a:buNone/>
              <a:defRPr sz="1400" cap="all" spc="200" normalizeH="0" baseline="0">
                <a:latin typeface="Acherus Grotesque Regular" charset="0"/>
              </a:defRPr>
            </a:lvl3pPr>
            <a:lvl4pPr marL="1371600" indent="0">
              <a:buFontTx/>
              <a:buNone/>
              <a:defRPr sz="1400" cap="all" spc="200" normalizeH="0" baseline="0">
                <a:latin typeface="Acherus Grotesque Regular" charset="0"/>
              </a:defRPr>
            </a:lvl4pPr>
            <a:lvl5pPr marL="1828800" indent="0">
              <a:buFontTx/>
              <a:buNone/>
              <a:defRPr sz="1400" cap="all" spc="200" normalizeH="0" baseline="0">
                <a:latin typeface="Acherus Grotesque Regular" charset="0"/>
              </a:defRPr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8" name="Content Placeholder 51"/>
          <p:cNvSpPr>
            <a:spLocks noGrp="1"/>
          </p:cNvSpPr>
          <p:nvPr>
            <p:ph sz="quarter" idx="13" hasCustomPrompt="1"/>
          </p:nvPr>
        </p:nvSpPr>
        <p:spPr>
          <a:xfrm>
            <a:off x="99076" y="6345735"/>
            <a:ext cx="765926" cy="2612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FontTx/>
              <a:buNone/>
              <a:defRPr sz="2000" cap="all" spc="200" normalizeH="0" baseline="0">
                <a:solidFill>
                  <a:srgbClr val="E87822"/>
                </a:solidFill>
                <a:latin typeface="Acherus Grotesque Regular" charset="0"/>
              </a:defRPr>
            </a:lvl1pPr>
            <a:lvl2pPr marL="457200" indent="0">
              <a:buFontTx/>
              <a:buNone/>
              <a:defRPr sz="1400" cap="all" spc="200" normalizeH="0" baseline="0">
                <a:latin typeface="Acherus Grotesque Regular" charset="0"/>
              </a:defRPr>
            </a:lvl2pPr>
            <a:lvl3pPr marL="914400" indent="0">
              <a:buFontTx/>
              <a:buNone/>
              <a:defRPr sz="1400" cap="all" spc="200" normalizeH="0" baseline="0">
                <a:latin typeface="Acherus Grotesque Regular" charset="0"/>
              </a:defRPr>
            </a:lvl3pPr>
            <a:lvl4pPr marL="1371600" indent="0">
              <a:buFontTx/>
              <a:buNone/>
              <a:defRPr sz="1400" cap="all" spc="200" normalizeH="0" baseline="0">
                <a:latin typeface="Acherus Grotesque Regular" charset="0"/>
              </a:defRPr>
            </a:lvl4pPr>
            <a:lvl5pPr marL="1828800" indent="0">
              <a:buFontTx/>
              <a:buNone/>
              <a:defRPr sz="1400" cap="all" spc="200" normalizeH="0" baseline="0">
                <a:latin typeface="Acherus Grotesque Regular" charset="0"/>
              </a:defRPr>
            </a:lvl5pPr>
          </a:lstStyle>
          <a:p>
            <a:pPr lvl="0"/>
            <a:r>
              <a:rPr lang="en-US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0183315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.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VT-grid-02.png" descr="VT-grid-02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0490" y="6346269"/>
            <a:ext cx="10600807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Title 1"/>
          <p:cNvSpPr/>
          <p:nvPr userDrawn="1"/>
        </p:nvSpPr>
        <p:spPr>
          <a:xfrm>
            <a:off x="842024" y="6290784"/>
            <a:ext cx="249382" cy="415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normAutofit/>
          </a:bodyPr>
          <a:lstStyle/>
          <a:p>
            <a:pPr algn="r">
              <a:lnSpc>
                <a:spcPct val="90000"/>
              </a:lnSpc>
              <a:defRPr sz="1400" spc="200">
                <a:solidFill>
                  <a:schemeClr val="accent3"/>
                </a:solidFill>
                <a:latin typeface="Acherus Grotesque Regular"/>
                <a:ea typeface="Acherus Grotesque Regular"/>
                <a:cs typeface="Acherus Grotesque Regular"/>
                <a:sym typeface="Acherus Grotesque"/>
              </a:defRPr>
            </a:pPr>
            <a:r>
              <a:rPr lang="en-US" sz="2000" dirty="0">
                <a:solidFill>
                  <a:srgbClr val="E87822"/>
                </a:solidFill>
              </a:rPr>
              <a:t>/</a:t>
            </a:r>
            <a:endParaRPr sz="2000" dirty="0">
              <a:solidFill>
                <a:srgbClr val="E87822"/>
              </a:solidFill>
            </a:endParaRPr>
          </a:p>
        </p:txBody>
      </p:sp>
      <p:sp>
        <p:nvSpPr>
          <p:cNvPr id="17" name="Content Placeholder 51"/>
          <p:cNvSpPr>
            <a:spLocks noGrp="1"/>
          </p:cNvSpPr>
          <p:nvPr>
            <p:ph sz="quarter" idx="12" hasCustomPrompt="1"/>
          </p:nvPr>
        </p:nvSpPr>
        <p:spPr>
          <a:xfrm>
            <a:off x="1117336" y="6345735"/>
            <a:ext cx="2633154" cy="2571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2000" cap="all" spc="200" normalizeH="0" baseline="0">
                <a:latin typeface="Acherus Grotesque Regular" charset="0"/>
              </a:defRPr>
            </a:lvl1pPr>
            <a:lvl2pPr marL="457200" indent="0">
              <a:buFontTx/>
              <a:buNone/>
              <a:defRPr sz="1400" cap="all" spc="200" normalizeH="0" baseline="0">
                <a:latin typeface="Acherus Grotesque Regular" charset="0"/>
              </a:defRPr>
            </a:lvl2pPr>
            <a:lvl3pPr marL="914400" indent="0">
              <a:buFontTx/>
              <a:buNone/>
              <a:defRPr sz="1400" cap="all" spc="200" normalizeH="0" baseline="0">
                <a:latin typeface="Acherus Grotesque Regular" charset="0"/>
              </a:defRPr>
            </a:lvl3pPr>
            <a:lvl4pPr marL="1371600" indent="0">
              <a:buFontTx/>
              <a:buNone/>
              <a:defRPr sz="1400" cap="all" spc="200" normalizeH="0" baseline="0">
                <a:latin typeface="Acherus Grotesque Regular" charset="0"/>
              </a:defRPr>
            </a:lvl4pPr>
            <a:lvl5pPr marL="1828800" indent="0">
              <a:buFontTx/>
              <a:buNone/>
              <a:defRPr sz="1400" cap="all" spc="200" normalizeH="0" baseline="0">
                <a:latin typeface="Acherus Grotesque Regular" charset="0"/>
              </a:defRPr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8" name="Content Placeholder 51"/>
          <p:cNvSpPr>
            <a:spLocks noGrp="1"/>
          </p:cNvSpPr>
          <p:nvPr>
            <p:ph sz="quarter" idx="13" hasCustomPrompt="1"/>
          </p:nvPr>
        </p:nvSpPr>
        <p:spPr>
          <a:xfrm>
            <a:off x="99076" y="6345735"/>
            <a:ext cx="765926" cy="2612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FontTx/>
              <a:buNone/>
              <a:defRPr sz="2000" cap="all" spc="200" normalizeH="0" baseline="0">
                <a:solidFill>
                  <a:srgbClr val="E87822"/>
                </a:solidFill>
                <a:latin typeface="Acherus Grotesque Regular" charset="0"/>
              </a:defRPr>
            </a:lvl1pPr>
            <a:lvl2pPr marL="457200" indent="0">
              <a:buFontTx/>
              <a:buNone/>
              <a:defRPr sz="1400" cap="all" spc="200" normalizeH="0" baseline="0">
                <a:latin typeface="Acherus Grotesque Regular" charset="0"/>
              </a:defRPr>
            </a:lvl2pPr>
            <a:lvl3pPr marL="914400" indent="0">
              <a:buFontTx/>
              <a:buNone/>
              <a:defRPr sz="1400" cap="all" spc="200" normalizeH="0" baseline="0">
                <a:latin typeface="Acherus Grotesque Regular" charset="0"/>
              </a:defRPr>
            </a:lvl3pPr>
            <a:lvl4pPr marL="1371600" indent="0">
              <a:buFontTx/>
              <a:buNone/>
              <a:defRPr sz="1400" cap="all" spc="200" normalizeH="0" baseline="0">
                <a:latin typeface="Acherus Grotesque Regular" charset="0"/>
              </a:defRPr>
            </a:lvl4pPr>
            <a:lvl5pPr marL="1828800" indent="0">
              <a:buFontTx/>
              <a:buNone/>
              <a:defRPr sz="1400" cap="all" spc="200" normalizeH="0" baseline="0">
                <a:latin typeface="Acherus Grotesque Regular" charset="0"/>
              </a:defRPr>
            </a:lvl5pPr>
          </a:lstStyle>
          <a:p>
            <a:pPr lvl="0"/>
            <a:r>
              <a:rPr lang="en-US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2693119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ext with 4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5"/>
          <p:cNvSpPr>
            <a:spLocks noGrp="1"/>
          </p:cNvSpPr>
          <p:nvPr userDrawn="1"/>
        </p:nvSpPr>
        <p:spPr>
          <a:xfrm>
            <a:off x="-15607" y="-643262"/>
            <a:ext cx="12223214" cy="8144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 hasCustomPrompt="1"/>
          </p:nvPr>
        </p:nvSpPr>
        <p:spPr>
          <a:xfrm>
            <a:off x="8115602" y="1481458"/>
            <a:ext cx="3952875" cy="5921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fontAlgn="auto" latinLnBrk="0" hangingPunct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kumimoji="0" lang="en-US" sz="1400" b="0" i="0" u="none" strike="noStrike" cap="all" spc="2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cherus Grotesque Regular"/>
                <a:ea typeface="Acherus Grotesque Regular"/>
                <a:cs typeface="Acherus Grotesque Regular"/>
                <a:sym typeface="Acherus Grotesque"/>
              </a:defRPr>
            </a:lvl1pPr>
          </a:lstStyle>
          <a:p>
            <a:pPr>
              <a:lnSpc>
                <a:spcPts val="2100"/>
              </a:lnSpc>
            </a:pPr>
            <a:r>
              <a:rPr lang="en-US" dirty="0"/>
              <a:t>PLACE A SHORT HEADER SENTENCE HERE.</a:t>
            </a:r>
          </a:p>
        </p:txBody>
      </p:sp>
      <p:sp>
        <p:nvSpPr>
          <p:cNvPr id="18" name="Content Placeholder 8"/>
          <p:cNvSpPr>
            <a:spLocks noGrp="1"/>
          </p:cNvSpPr>
          <p:nvPr>
            <p:ph sz="quarter" idx="11" hasCustomPrompt="1"/>
          </p:nvPr>
        </p:nvSpPr>
        <p:spPr>
          <a:xfrm>
            <a:off x="8115602" y="2134132"/>
            <a:ext cx="2800350" cy="3643312"/>
          </a:xfrm>
          <a:prstGeom prst="rect">
            <a:avLst/>
          </a:prstGeom>
        </p:spPr>
        <p:txBody>
          <a:bodyPr/>
          <a:lstStyle>
            <a:lvl1pPr marL="0" marR="0" indent="0" algn="l" defTabSz="914400" rtl="0" fontAlgn="auto" latinLnBrk="0" hangingPunc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" b="0" i="0" u="none" strike="noStrike" kern="1200" cap="none" spc="0" normalizeH="0" baseline="0" smtClean="0">
                <a:ln>
                  <a:noFill/>
                </a:ln>
                <a:solidFill>
                  <a:srgbClr val="585C5E"/>
                </a:solidFill>
                <a:effectLst/>
                <a:uFillTx/>
                <a:latin typeface="Crimson Text Roman"/>
                <a:ea typeface="Crimson Text Roman"/>
                <a:cs typeface="Crimson Text Roman"/>
                <a:sym typeface="Crimson Text Roman"/>
              </a:defRPr>
            </a:lvl1pPr>
            <a:lvl2pPr marL="0" marR="0" indent="0" algn="l" defTabSz="914400" rtl="0" fontAlgn="auto" latinLnBrk="0" hangingPunc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" b="0" i="0" u="none" strike="noStrike" kern="1200" cap="none" spc="0" normalizeH="0" baseline="0" smtClean="0">
                <a:ln>
                  <a:noFill/>
                </a:ln>
                <a:solidFill>
                  <a:srgbClr val="585C5E"/>
                </a:solidFill>
                <a:effectLst/>
                <a:uFillTx/>
                <a:latin typeface="Crimson Text Roman"/>
                <a:ea typeface="Crimson Text Roman"/>
                <a:cs typeface="Crimson Text Roman"/>
                <a:sym typeface="Crimson Text Roman"/>
              </a:defRPr>
            </a:lvl2pPr>
            <a:lvl3pPr marL="0" marR="0" indent="0" algn="l" defTabSz="914400" rtl="0" fontAlgn="auto" latinLnBrk="0" hangingPunc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" b="0" i="0" u="none" strike="noStrike" kern="1200" cap="none" spc="0" normalizeH="0" baseline="0" smtClean="0">
                <a:ln>
                  <a:noFill/>
                </a:ln>
                <a:solidFill>
                  <a:srgbClr val="585C5E"/>
                </a:solidFill>
                <a:effectLst/>
                <a:uFillTx/>
                <a:latin typeface="Crimson Text Roman"/>
                <a:ea typeface="Crimson Text Roman"/>
                <a:cs typeface="Crimson Text Roman"/>
                <a:sym typeface="Crimson Text Roman"/>
              </a:defRPr>
            </a:lvl3pPr>
            <a:lvl4pPr marL="0" marR="0" indent="0" algn="l" defTabSz="914400" rtl="0" fontAlgn="auto" latinLnBrk="0" hangingPunc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" b="0" i="0" u="none" strike="noStrike" kern="1200" cap="none" spc="0" normalizeH="0" baseline="0" smtClean="0">
                <a:ln>
                  <a:noFill/>
                </a:ln>
                <a:solidFill>
                  <a:srgbClr val="585C5E"/>
                </a:solidFill>
                <a:effectLst/>
                <a:uFillTx/>
                <a:latin typeface="Crimson Text Roman"/>
                <a:ea typeface="Crimson Text Roman"/>
                <a:cs typeface="Crimson Text Roman"/>
                <a:sym typeface="Crimson Text Roman"/>
              </a:defRPr>
            </a:lvl4pPr>
          </a:lstStyle>
          <a:p>
            <a:pPr>
              <a:lnSpc>
                <a:spcPts val="1800"/>
              </a:lnSpc>
            </a:pPr>
            <a:r>
              <a:rPr lang="en-US" kern="1200" dirty="0" err="1"/>
              <a:t>Lorem</a:t>
            </a:r>
            <a:r>
              <a:rPr lang="en-US" kern="1200" dirty="0"/>
              <a:t> </a:t>
            </a:r>
            <a:r>
              <a:rPr lang="en-US" kern="1200" dirty="0" err="1"/>
              <a:t>ipsum</a:t>
            </a:r>
            <a:r>
              <a:rPr lang="en-US" kern="1200" dirty="0"/>
              <a:t> dolor sit </a:t>
            </a:r>
            <a:r>
              <a:rPr lang="en-US" kern="1200" dirty="0" err="1"/>
              <a:t>amet</a:t>
            </a:r>
            <a:r>
              <a:rPr lang="en-US" kern="1200" dirty="0"/>
              <a:t>, </a:t>
            </a:r>
            <a:r>
              <a:rPr lang="en-US" kern="1200" dirty="0" err="1"/>
              <a:t>consectetuer</a:t>
            </a:r>
            <a:r>
              <a:rPr lang="en-US" kern="1200" dirty="0"/>
              <a:t> </a:t>
            </a:r>
            <a:r>
              <a:rPr lang="en-US" kern="1200" dirty="0" err="1"/>
              <a:t>adipiscing</a:t>
            </a:r>
            <a:r>
              <a:rPr lang="en-US" kern="1200" dirty="0"/>
              <a:t> </a:t>
            </a:r>
            <a:r>
              <a:rPr lang="en-US" kern="1200" dirty="0" err="1"/>
              <a:t>elit</a:t>
            </a:r>
            <a:r>
              <a:rPr lang="en-US" kern="1200" dirty="0"/>
              <a:t>, </a:t>
            </a:r>
            <a:r>
              <a:rPr lang="en-US" kern="1200" dirty="0" err="1"/>
              <a:t>sed</a:t>
            </a:r>
            <a:r>
              <a:rPr lang="en-US" kern="1200" dirty="0"/>
              <a:t> </a:t>
            </a:r>
            <a:r>
              <a:rPr lang="en-US" kern="1200" dirty="0" err="1"/>
              <a:t>diam</a:t>
            </a:r>
            <a:r>
              <a:rPr lang="en-US" kern="1200" dirty="0"/>
              <a:t> </a:t>
            </a:r>
            <a:r>
              <a:rPr lang="en-US" kern="1200" dirty="0" err="1"/>
              <a:t>nonummy</a:t>
            </a:r>
            <a:r>
              <a:rPr lang="en-US" kern="1200" dirty="0"/>
              <a:t> </a:t>
            </a:r>
            <a:r>
              <a:rPr lang="en-US" kern="1200" dirty="0" err="1"/>
              <a:t>nibh</a:t>
            </a:r>
            <a:r>
              <a:rPr lang="en-US" kern="1200" dirty="0"/>
              <a:t> </a:t>
            </a:r>
            <a:r>
              <a:rPr lang="en-US" kern="1200" dirty="0" err="1"/>
              <a:t>euismod</a:t>
            </a:r>
            <a:r>
              <a:rPr lang="en-US" kern="1200" dirty="0"/>
              <a:t> </a:t>
            </a:r>
            <a:r>
              <a:rPr lang="en-US" kern="1200" dirty="0" err="1"/>
              <a:t>tincidunt</a:t>
            </a:r>
            <a:r>
              <a:rPr lang="en-US" kern="1200" dirty="0"/>
              <a:t> </a:t>
            </a:r>
            <a:r>
              <a:rPr lang="en-US" kern="1200" dirty="0" err="1"/>
              <a:t>ut</a:t>
            </a:r>
            <a:r>
              <a:rPr lang="en-US" kern="1200" dirty="0"/>
              <a:t> </a:t>
            </a:r>
            <a:r>
              <a:rPr lang="en-US" kern="1200" dirty="0" err="1"/>
              <a:t>laoreet</a:t>
            </a:r>
            <a:r>
              <a:rPr lang="en-US" kern="1200" dirty="0"/>
              <a:t> </a:t>
            </a:r>
            <a:r>
              <a:rPr lang="en-US" kern="1200" dirty="0" err="1"/>
              <a:t>dolore</a:t>
            </a:r>
            <a:r>
              <a:rPr lang="en-US" kern="1200" dirty="0"/>
              <a:t> magna </a:t>
            </a:r>
            <a:r>
              <a:rPr lang="en-US" kern="1200" dirty="0" err="1"/>
              <a:t>aliquam</a:t>
            </a:r>
            <a:r>
              <a:rPr lang="en-US" kern="1200" dirty="0"/>
              <a:t> </a:t>
            </a:r>
            <a:r>
              <a:rPr lang="en-US" kern="1200" dirty="0" err="1"/>
              <a:t>erat</a:t>
            </a:r>
            <a:r>
              <a:rPr lang="en-US" kern="1200" dirty="0"/>
              <a:t> </a:t>
            </a:r>
            <a:r>
              <a:rPr lang="en-US" kern="1200" dirty="0" err="1"/>
              <a:t>volutpat</a:t>
            </a:r>
            <a:r>
              <a:rPr lang="en-US" kern="1200" dirty="0"/>
              <a:t>. </a:t>
            </a:r>
            <a:r>
              <a:rPr lang="en-US" kern="1200" dirty="0" err="1"/>
              <a:t>Ut</a:t>
            </a:r>
            <a:r>
              <a:rPr lang="en-US" kern="1200" dirty="0"/>
              <a:t> </a:t>
            </a:r>
            <a:r>
              <a:rPr lang="en-US" kern="1200" dirty="0" err="1"/>
              <a:t>wisi</a:t>
            </a:r>
            <a:r>
              <a:rPr lang="en-US" kern="1200" dirty="0"/>
              <a:t> </a:t>
            </a:r>
            <a:r>
              <a:rPr lang="en-US" kern="1200" dirty="0" err="1"/>
              <a:t>enim</a:t>
            </a:r>
            <a:r>
              <a:rPr lang="en-US" kern="1200" dirty="0"/>
              <a:t> ad minim </a:t>
            </a:r>
            <a:r>
              <a:rPr lang="en-US" kern="1200" dirty="0" err="1"/>
              <a:t>veniam</a:t>
            </a:r>
            <a:r>
              <a:rPr lang="en-US" kern="1200" dirty="0"/>
              <a:t>, </a:t>
            </a:r>
            <a:r>
              <a:rPr lang="en-US" kern="1200" dirty="0" err="1"/>
              <a:t>quis</a:t>
            </a:r>
            <a:r>
              <a:rPr lang="en-US" kern="1200" dirty="0"/>
              <a:t> </a:t>
            </a:r>
            <a:r>
              <a:rPr lang="en-US" kern="1200" dirty="0" err="1"/>
              <a:t>nostrud</a:t>
            </a:r>
            <a:r>
              <a:rPr lang="en-US" kern="1200" dirty="0"/>
              <a:t> </a:t>
            </a:r>
            <a:r>
              <a:rPr lang="en-US" kern="1200" dirty="0" err="1"/>
              <a:t>exerci</a:t>
            </a:r>
            <a:r>
              <a:rPr lang="en-US" kern="1200" dirty="0"/>
              <a:t> </a:t>
            </a:r>
            <a:r>
              <a:rPr lang="en-US" kern="1200" dirty="0" err="1"/>
              <a:t>tation</a:t>
            </a:r>
            <a:r>
              <a:rPr lang="en-US" kern="1200" dirty="0"/>
              <a:t> </a:t>
            </a:r>
            <a:r>
              <a:rPr lang="en-US" kern="1200" dirty="0" err="1"/>
              <a:t>ullamcorper</a:t>
            </a:r>
            <a:r>
              <a:rPr lang="en-US" kern="1200" dirty="0"/>
              <a:t> </a:t>
            </a:r>
            <a:r>
              <a:rPr lang="en-US" kern="1200" dirty="0" err="1"/>
              <a:t>suscipit</a:t>
            </a:r>
            <a:r>
              <a:rPr lang="en-US" kern="1200" dirty="0"/>
              <a:t> </a:t>
            </a:r>
            <a:r>
              <a:rPr lang="en-US" kern="1200" dirty="0" err="1"/>
              <a:t>lobortis</a:t>
            </a:r>
            <a:r>
              <a:rPr lang="en-US" kern="1200" dirty="0"/>
              <a:t> </a:t>
            </a:r>
            <a:r>
              <a:rPr lang="en-US" kern="1200" dirty="0" err="1"/>
              <a:t>nisl</a:t>
            </a:r>
            <a:r>
              <a:rPr lang="en-US" kern="1200" dirty="0"/>
              <a:t> </a:t>
            </a:r>
            <a:r>
              <a:rPr lang="en-US" kern="1200" dirty="0" err="1"/>
              <a:t>ut</a:t>
            </a:r>
            <a:r>
              <a:rPr lang="en-US" kern="1200" dirty="0"/>
              <a:t> </a:t>
            </a:r>
            <a:r>
              <a:rPr lang="en-US" kern="1200" dirty="0" err="1"/>
              <a:t>aliquip</a:t>
            </a:r>
            <a:r>
              <a:rPr lang="en-US" kern="1200" dirty="0"/>
              <a:t> ex </a:t>
            </a:r>
            <a:r>
              <a:rPr lang="en-US" kern="1200" dirty="0" err="1"/>
              <a:t>ea</a:t>
            </a:r>
            <a:r>
              <a:rPr lang="en-US" kern="1200" dirty="0"/>
              <a:t> </a:t>
            </a:r>
            <a:r>
              <a:rPr lang="en-US" kern="1200" dirty="0" err="1"/>
              <a:t>commodo</a:t>
            </a:r>
            <a:r>
              <a:rPr lang="en-US" kern="1200" dirty="0"/>
              <a:t> </a:t>
            </a:r>
            <a:r>
              <a:rPr lang="en-US" kern="1200" dirty="0" err="1"/>
              <a:t>consequat</a:t>
            </a:r>
            <a:r>
              <a:rPr lang="en-US" kern="1200" dirty="0"/>
              <a:t>. </a:t>
            </a:r>
            <a:r>
              <a:rPr lang="en-US" kern="1200" dirty="0" err="1"/>
              <a:t>Duis</a:t>
            </a:r>
            <a:r>
              <a:rPr lang="en-US" kern="1200" dirty="0"/>
              <a:t> </a:t>
            </a:r>
            <a:r>
              <a:rPr lang="en-US" kern="1200" dirty="0" err="1"/>
              <a:t>autem</a:t>
            </a:r>
            <a:r>
              <a:rPr lang="en-US" kern="1200" dirty="0"/>
              <a:t> </a:t>
            </a:r>
            <a:r>
              <a:rPr lang="en-US" kern="1200" dirty="0" err="1"/>
              <a:t>vel</a:t>
            </a:r>
            <a:r>
              <a:rPr lang="en-US" kern="1200" dirty="0"/>
              <a:t> </a:t>
            </a:r>
            <a:r>
              <a:rPr lang="en-US" kern="1200" dirty="0" err="1"/>
              <a:t>eum</a:t>
            </a:r>
            <a:r>
              <a:rPr lang="en-US" kern="1200" dirty="0"/>
              <a:t> </a:t>
            </a:r>
            <a:r>
              <a:rPr lang="en-US" kern="1200" dirty="0" err="1"/>
              <a:t>iriure</a:t>
            </a:r>
            <a:r>
              <a:rPr lang="en-US" kern="1200" dirty="0"/>
              <a:t> dolor in </a:t>
            </a:r>
            <a:r>
              <a:rPr lang="en-US" kern="1200" dirty="0" err="1"/>
              <a:t>hendrerit</a:t>
            </a:r>
            <a:r>
              <a:rPr lang="en-US" kern="1200" dirty="0"/>
              <a:t> in </a:t>
            </a:r>
            <a:r>
              <a:rPr lang="en-US" kern="1200" dirty="0" err="1"/>
              <a:t>vulputate</a:t>
            </a:r>
            <a:r>
              <a:rPr lang="en-US" kern="1200" dirty="0"/>
              <a:t> </a:t>
            </a:r>
            <a:r>
              <a:rPr lang="en-US" kern="1200" dirty="0" err="1"/>
              <a:t>velit</a:t>
            </a:r>
            <a:r>
              <a:rPr lang="en-US" kern="1200" dirty="0"/>
              <a:t> </a:t>
            </a:r>
            <a:r>
              <a:rPr lang="en-US" kern="1200" dirty="0" err="1"/>
              <a:t>esse</a:t>
            </a:r>
            <a:r>
              <a:rPr lang="en-US" kern="1200" dirty="0"/>
              <a:t> </a:t>
            </a:r>
            <a:r>
              <a:rPr lang="en-US" kern="1200" dirty="0" err="1"/>
              <a:t>molestie</a:t>
            </a:r>
            <a:r>
              <a:rPr lang="en-US" kern="1200" dirty="0"/>
              <a:t> </a:t>
            </a:r>
            <a:r>
              <a:rPr lang="en-US" kern="1200" dirty="0" err="1"/>
              <a:t>consequat</a:t>
            </a:r>
            <a:r>
              <a:rPr lang="en-US" kern="1200" dirty="0"/>
              <a:t>, </a:t>
            </a:r>
            <a:r>
              <a:rPr lang="en-US" kern="1200" dirty="0" err="1"/>
              <a:t>vel</a:t>
            </a:r>
            <a:r>
              <a:rPr lang="en-US" kern="1200" dirty="0"/>
              <a:t> </a:t>
            </a:r>
            <a:r>
              <a:rPr lang="en-US" kern="1200" dirty="0" err="1"/>
              <a:t>illum</a:t>
            </a:r>
            <a:r>
              <a:rPr lang="en-US" kern="1200" dirty="0"/>
              <a:t> </a:t>
            </a:r>
            <a:r>
              <a:rPr lang="en-US" kern="1200" dirty="0" err="1"/>
              <a:t>dolore</a:t>
            </a:r>
            <a:r>
              <a:rPr lang="en-US" kern="1200" dirty="0"/>
              <a:t> </a:t>
            </a:r>
            <a:r>
              <a:rPr lang="en-US" kern="1200" dirty="0" err="1"/>
              <a:t>eu</a:t>
            </a:r>
            <a:r>
              <a:rPr lang="en-US" kern="1200" dirty="0"/>
              <a:t> </a:t>
            </a:r>
            <a:r>
              <a:rPr lang="en-US" kern="1200" dirty="0" err="1"/>
              <a:t>feugiat</a:t>
            </a:r>
            <a:r>
              <a:rPr lang="en-US" kern="1200" dirty="0"/>
              <a:t> </a:t>
            </a:r>
            <a:r>
              <a:rPr lang="en-US" kern="1200" dirty="0" err="1"/>
              <a:t>nulla</a:t>
            </a:r>
            <a:r>
              <a:rPr lang="en-US" kern="1200" dirty="0"/>
              <a:t> </a:t>
            </a:r>
            <a:r>
              <a:rPr lang="en-US" kern="1200" dirty="0" err="1"/>
              <a:t>facilisis</a:t>
            </a:r>
            <a:r>
              <a:rPr lang="en-US" kern="1200" dirty="0"/>
              <a:t> at </a:t>
            </a:r>
            <a:r>
              <a:rPr lang="en-US" kern="1200" dirty="0" err="1"/>
              <a:t>vero</a:t>
            </a:r>
            <a:r>
              <a:rPr lang="en-US" kern="1200" dirty="0"/>
              <a:t> </a:t>
            </a:r>
            <a:r>
              <a:rPr lang="en-US" kern="1200" dirty="0" err="1"/>
              <a:t>eros</a:t>
            </a:r>
            <a:r>
              <a:rPr lang="en-US" kern="1200" dirty="0"/>
              <a:t> et </a:t>
            </a:r>
            <a:r>
              <a:rPr lang="en-US" kern="1200" dirty="0" err="1"/>
              <a:t>accumsan</a:t>
            </a:r>
            <a:r>
              <a:rPr lang="en-US" kern="1200" dirty="0"/>
              <a:t> et </a:t>
            </a:r>
            <a:r>
              <a:rPr lang="en-US" kern="1200" dirty="0" err="1"/>
              <a:t>iusto</a:t>
            </a:r>
            <a:r>
              <a:rPr lang="en-US" kern="1200" dirty="0"/>
              <a:t> </a:t>
            </a:r>
            <a:r>
              <a:rPr lang="en-US" kern="1200" dirty="0" err="1"/>
              <a:t>odio</a:t>
            </a:r>
            <a:r>
              <a:rPr lang="en-US" kern="1200" dirty="0"/>
              <a:t> </a:t>
            </a:r>
            <a:r>
              <a:rPr lang="en-US" kern="1200" dirty="0" err="1"/>
              <a:t>dignissim</a:t>
            </a:r>
            <a:r>
              <a:rPr lang="en-US" kern="1200" dirty="0"/>
              <a:t> qui </a:t>
            </a:r>
            <a:r>
              <a:rPr lang="en-US" kern="1200" dirty="0" err="1"/>
              <a:t>blandit</a:t>
            </a:r>
            <a:r>
              <a:rPr lang="en-US" kern="1200" dirty="0"/>
              <a:t> </a:t>
            </a:r>
            <a:r>
              <a:rPr lang="en-US" kern="1200" dirty="0" err="1"/>
              <a:t>praesent</a:t>
            </a:r>
            <a:r>
              <a:rPr lang="en-US" kern="1200" dirty="0"/>
              <a:t> </a:t>
            </a:r>
            <a:r>
              <a:rPr lang="en-US" kern="1200" dirty="0" err="1"/>
              <a:t>luptatum</a:t>
            </a:r>
            <a:r>
              <a:rPr lang="en-US" kern="1200" dirty="0"/>
              <a:t> </a:t>
            </a:r>
            <a:r>
              <a:rPr lang="en-US" kern="1200" dirty="0" err="1"/>
              <a:t>zzril</a:t>
            </a:r>
            <a:r>
              <a:rPr lang="en-US" kern="1200" dirty="0"/>
              <a:t> </a:t>
            </a:r>
            <a:r>
              <a:rPr lang="en-US" kern="1200" dirty="0" err="1"/>
              <a:t>delenit</a:t>
            </a:r>
            <a:r>
              <a:rPr lang="en-US" kern="1200" dirty="0"/>
              <a:t> </a:t>
            </a:r>
            <a:r>
              <a:rPr lang="en-US" kern="1200" dirty="0" err="1"/>
              <a:t>augue</a:t>
            </a:r>
            <a:r>
              <a:rPr lang="en-US" kern="1200" dirty="0"/>
              <a:t> </a:t>
            </a:r>
            <a:r>
              <a:rPr lang="en-US" kern="1200" dirty="0" err="1"/>
              <a:t>duis</a:t>
            </a:r>
            <a:r>
              <a:rPr lang="en-US" kern="1200" dirty="0"/>
              <a:t>.</a:t>
            </a:r>
          </a:p>
        </p:txBody>
      </p:sp>
      <p:pic>
        <p:nvPicPr>
          <p:cNvPr id="9" name="pasted-image.pdf" descr="pasted-image.pd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3580" y="1315719"/>
            <a:ext cx="248047" cy="2480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pasted-image.pdf" descr="pasted-image.pd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7028180" y="5151120"/>
            <a:ext cx="248048" cy="248047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Picture Placeholder 5"/>
          <p:cNvSpPr>
            <a:spLocks noGrp="1"/>
          </p:cNvSpPr>
          <p:nvPr userDrawn="1"/>
        </p:nvSpPr>
        <p:spPr>
          <a:xfrm>
            <a:off x="-15607" y="-643262"/>
            <a:ext cx="12223214" cy="8144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endParaRPr 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-990600" y="1718733"/>
            <a:ext cx="923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50873" y="1563767"/>
            <a:ext cx="3327400" cy="2212975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/>
            </a:lvl1pPr>
          </a:lstStyle>
          <a:p>
            <a:r>
              <a:rPr lang="en-US" dirty="0"/>
              <a:t>Drag photo or click icon to add picture</a:t>
            </a:r>
          </a:p>
          <a:p>
            <a:endParaRPr lang="en-US" dirty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4429272" y="1757600"/>
            <a:ext cx="2251169" cy="14936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Drag photo or click icon to add picture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580032" y="3932118"/>
            <a:ext cx="3698241" cy="14670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Drag photo or click icon to add picture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4429272" y="3413483"/>
            <a:ext cx="2530328" cy="173763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Drag photo or click icon to add picture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C319A15-3777-AF46-9A55-8768D5223B9B}"/>
              </a:ext>
            </a:extLst>
          </p:cNvPr>
          <p:cNvGrpSpPr/>
          <p:nvPr userDrawn="1"/>
        </p:nvGrpSpPr>
        <p:grpSpPr>
          <a:xfrm>
            <a:off x="5875461" y="6292350"/>
            <a:ext cx="7756220" cy="419351"/>
            <a:chOff x="5734148" y="-45661"/>
            <a:chExt cx="7756220" cy="419351"/>
          </a:xfrm>
        </p:grpSpPr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797D0121-A4BB-814B-AA10-145DD6D7D36C}"/>
                </a:ext>
              </a:extLst>
            </p:cNvPr>
            <p:cNvSpPr/>
            <p:nvPr/>
          </p:nvSpPr>
          <p:spPr>
            <a:xfrm>
              <a:off x="10345042" y="-45660"/>
              <a:ext cx="3145326" cy="41521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45719" rIns="45719" anchor="b">
              <a:normAutofit/>
            </a:bodyPr>
            <a:lstStyle/>
            <a:p>
              <a:pPr>
                <a:lnSpc>
                  <a:spcPct val="90000"/>
                </a:lnSpc>
                <a:defRPr sz="1400" spc="200">
                  <a:solidFill>
                    <a:schemeClr val="accent3"/>
                  </a:solidFill>
                  <a:latin typeface="Acherus Grotesque Regular"/>
                  <a:ea typeface="Acherus Grotesque Regular"/>
                  <a:cs typeface="Acherus Grotesque Regular"/>
                  <a:sym typeface="Acherus Grotesque"/>
                </a:defRPr>
              </a:pPr>
              <a:r>
                <a:rPr lang="en-US" sz="1200" dirty="0">
                  <a:solidFill>
                    <a:schemeClr val="accent1"/>
                  </a:solidFill>
                </a:rPr>
                <a:t>SECTION TITLE</a:t>
              </a:r>
              <a:endParaRPr sz="1200" dirty="0">
                <a:solidFill>
                  <a:schemeClr val="accent1"/>
                </a:solidFill>
              </a:endParaRPr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90D148A5-4E3E-E749-A6AA-CA9862848B00}"/>
                </a:ext>
              </a:extLst>
            </p:cNvPr>
            <p:cNvSpPr/>
            <p:nvPr/>
          </p:nvSpPr>
          <p:spPr>
            <a:xfrm>
              <a:off x="5734148" y="-45661"/>
              <a:ext cx="4349637" cy="41521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45719" rIns="45719" anchor="b">
              <a:normAutofit/>
            </a:bodyPr>
            <a:lstStyle/>
            <a:p>
              <a:pPr algn="r">
                <a:lnSpc>
                  <a:spcPct val="90000"/>
                </a:lnSpc>
                <a:defRPr sz="1400" spc="200">
                  <a:solidFill>
                    <a:schemeClr val="accent3"/>
                  </a:solidFill>
                  <a:latin typeface="Acherus Grotesque Regular"/>
                  <a:ea typeface="Acherus Grotesque Regular"/>
                  <a:cs typeface="Acherus Grotesque Regular"/>
                  <a:sym typeface="Acherus Grotesque"/>
                </a:defRPr>
              </a:pPr>
              <a:r>
                <a:rPr lang="en-US" sz="1200" dirty="0">
                  <a:solidFill>
                    <a:schemeClr val="accent3"/>
                  </a:solidFill>
                </a:rPr>
                <a:t>01</a:t>
              </a:r>
              <a:endParaRPr dirty="0">
                <a:solidFill>
                  <a:schemeClr val="accent1"/>
                </a:solidFill>
              </a:endParaRPr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7F41C2C5-37FA-D540-8521-DBD52E0D33D5}"/>
                </a:ext>
              </a:extLst>
            </p:cNvPr>
            <p:cNvSpPr/>
            <p:nvPr/>
          </p:nvSpPr>
          <p:spPr>
            <a:xfrm>
              <a:off x="10048160" y="-41527"/>
              <a:ext cx="249382" cy="41521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45719" rIns="45719" anchor="b">
              <a:normAutofit/>
            </a:bodyPr>
            <a:lstStyle/>
            <a:p>
              <a:pPr algn="r">
                <a:lnSpc>
                  <a:spcPct val="90000"/>
                </a:lnSpc>
                <a:defRPr sz="1400" spc="200">
                  <a:solidFill>
                    <a:schemeClr val="accent3"/>
                  </a:solidFill>
                  <a:latin typeface="Acherus Grotesque Regular"/>
                  <a:ea typeface="Acherus Grotesque Regular"/>
                  <a:cs typeface="Acherus Grotesque Regular"/>
                  <a:sym typeface="Acherus Grotesque"/>
                </a:defRPr>
              </a:pPr>
              <a:r>
                <a:rPr lang="en-US" sz="1200" dirty="0">
                  <a:solidFill>
                    <a:schemeClr val="accent1"/>
                  </a:solidFill>
                </a:rPr>
                <a:t>/</a:t>
              </a:r>
              <a:endParaRPr sz="12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80984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ext + 4 photos + alt.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VT-grid-02.png" descr="VT-grid-02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0490" y="6346269"/>
            <a:ext cx="10600807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Content Placeholder 15"/>
          <p:cNvSpPr>
            <a:spLocks noGrp="1"/>
          </p:cNvSpPr>
          <p:nvPr>
            <p:ph sz="quarter" idx="10" hasCustomPrompt="1"/>
          </p:nvPr>
        </p:nvSpPr>
        <p:spPr>
          <a:xfrm>
            <a:off x="8115602" y="1481238"/>
            <a:ext cx="3952875" cy="5921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fontAlgn="auto" latinLnBrk="0" hangingPunct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kumimoji="0" lang="en-US" sz="1400" b="0" i="0" u="none" strike="noStrike" cap="all" spc="2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cherus Grotesque Regular"/>
                <a:ea typeface="Acherus Grotesque Regular"/>
                <a:cs typeface="Acherus Grotesque Regular"/>
                <a:sym typeface="Acherus Grotesque"/>
              </a:defRPr>
            </a:lvl1pPr>
          </a:lstStyle>
          <a:p>
            <a:pPr>
              <a:lnSpc>
                <a:spcPts val="2100"/>
              </a:lnSpc>
            </a:pPr>
            <a:r>
              <a:rPr lang="en-US" dirty="0"/>
              <a:t>PLACE A SHORT HEADER SENTENCE HERE.</a:t>
            </a:r>
          </a:p>
        </p:txBody>
      </p:sp>
      <p:sp>
        <p:nvSpPr>
          <p:cNvPr id="15" name="Content Placeholder 8"/>
          <p:cNvSpPr>
            <a:spLocks noGrp="1"/>
          </p:cNvSpPr>
          <p:nvPr>
            <p:ph sz="quarter" idx="11" hasCustomPrompt="1"/>
          </p:nvPr>
        </p:nvSpPr>
        <p:spPr>
          <a:xfrm>
            <a:off x="8115602" y="2134132"/>
            <a:ext cx="2800350" cy="3643312"/>
          </a:xfrm>
          <a:prstGeom prst="rect">
            <a:avLst/>
          </a:prstGeom>
        </p:spPr>
        <p:txBody>
          <a:bodyPr/>
          <a:lstStyle>
            <a:lvl1pPr marL="0" marR="0" indent="0" algn="l" defTabSz="914400" rtl="0" fontAlgn="auto" latinLnBrk="0" hangingPunc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" b="0" i="0" u="none" strike="noStrike" kern="1200" cap="none" spc="0" normalizeH="0" baseline="0" smtClean="0">
                <a:ln>
                  <a:noFill/>
                </a:ln>
                <a:solidFill>
                  <a:srgbClr val="585C5E"/>
                </a:solidFill>
                <a:effectLst/>
                <a:uFillTx/>
                <a:latin typeface="Crimson Text Roman"/>
                <a:ea typeface="Crimson Text Roman"/>
                <a:cs typeface="Crimson Text Roman"/>
                <a:sym typeface="Crimson Text Roman"/>
              </a:defRPr>
            </a:lvl1pPr>
            <a:lvl2pPr marL="0" marR="0" indent="0" algn="l" defTabSz="914400" rtl="0" fontAlgn="auto" latinLnBrk="0" hangingPunc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" b="0" i="0" u="none" strike="noStrike" kern="1200" cap="none" spc="0" normalizeH="0" baseline="0" smtClean="0">
                <a:ln>
                  <a:noFill/>
                </a:ln>
                <a:solidFill>
                  <a:srgbClr val="585C5E"/>
                </a:solidFill>
                <a:effectLst/>
                <a:uFillTx/>
                <a:latin typeface="Crimson Text Roman"/>
                <a:ea typeface="Crimson Text Roman"/>
                <a:cs typeface="Crimson Text Roman"/>
                <a:sym typeface="Crimson Text Roman"/>
              </a:defRPr>
            </a:lvl2pPr>
            <a:lvl3pPr marL="0" marR="0" indent="0" algn="l" defTabSz="914400" rtl="0" fontAlgn="auto" latinLnBrk="0" hangingPunc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" b="0" i="0" u="none" strike="noStrike" kern="1200" cap="none" spc="0" normalizeH="0" baseline="0" smtClean="0">
                <a:ln>
                  <a:noFill/>
                </a:ln>
                <a:solidFill>
                  <a:srgbClr val="585C5E"/>
                </a:solidFill>
                <a:effectLst/>
                <a:uFillTx/>
                <a:latin typeface="Crimson Text Roman"/>
                <a:ea typeface="Crimson Text Roman"/>
                <a:cs typeface="Crimson Text Roman"/>
                <a:sym typeface="Crimson Text Roman"/>
              </a:defRPr>
            </a:lvl3pPr>
            <a:lvl4pPr marL="0" marR="0" indent="0" algn="l" defTabSz="914400" rtl="0" fontAlgn="auto" latinLnBrk="0" hangingPunc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" b="0" i="0" u="none" strike="noStrike" kern="1200" cap="none" spc="0" normalizeH="0" baseline="0" smtClean="0">
                <a:ln>
                  <a:noFill/>
                </a:ln>
                <a:solidFill>
                  <a:srgbClr val="585C5E"/>
                </a:solidFill>
                <a:effectLst/>
                <a:uFillTx/>
                <a:latin typeface="Crimson Text Roman"/>
                <a:ea typeface="Crimson Text Roman"/>
                <a:cs typeface="Crimson Text Roman"/>
                <a:sym typeface="Crimson Text Roman"/>
              </a:defRPr>
            </a:lvl4pPr>
          </a:lstStyle>
          <a:p>
            <a:pPr>
              <a:lnSpc>
                <a:spcPts val="1800"/>
              </a:lnSpc>
            </a:pPr>
            <a:r>
              <a:rPr lang="en-US" kern="1200" dirty="0" err="1"/>
              <a:t>Lorem</a:t>
            </a:r>
            <a:r>
              <a:rPr lang="en-US" kern="1200" dirty="0"/>
              <a:t> </a:t>
            </a:r>
            <a:r>
              <a:rPr lang="en-US" kern="1200" dirty="0" err="1"/>
              <a:t>ipsum</a:t>
            </a:r>
            <a:r>
              <a:rPr lang="en-US" kern="1200" dirty="0"/>
              <a:t> dolor sit </a:t>
            </a:r>
            <a:r>
              <a:rPr lang="en-US" kern="1200" dirty="0" err="1"/>
              <a:t>amet</a:t>
            </a:r>
            <a:r>
              <a:rPr lang="en-US" kern="1200" dirty="0"/>
              <a:t>, </a:t>
            </a:r>
            <a:r>
              <a:rPr lang="en-US" kern="1200" dirty="0" err="1"/>
              <a:t>consectetuer</a:t>
            </a:r>
            <a:r>
              <a:rPr lang="en-US" kern="1200" dirty="0"/>
              <a:t> </a:t>
            </a:r>
            <a:r>
              <a:rPr lang="en-US" kern="1200" dirty="0" err="1"/>
              <a:t>adipiscing</a:t>
            </a:r>
            <a:r>
              <a:rPr lang="en-US" kern="1200" dirty="0"/>
              <a:t> </a:t>
            </a:r>
            <a:r>
              <a:rPr lang="en-US" kern="1200" dirty="0" err="1"/>
              <a:t>elit</a:t>
            </a:r>
            <a:r>
              <a:rPr lang="en-US" kern="1200" dirty="0"/>
              <a:t>, </a:t>
            </a:r>
            <a:r>
              <a:rPr lang="en-US" kern="1200" dirty="0" err="1"/>
              <a:t>sed</a:t>
            </a:r>
            <a:r>
              <a:rPr lang="en-US" kern="1200" dirty="0"/>
              <a:t> </a:t>
            </a:r>
            <a:r>
              <a:rPr lang="en-US" kern="1200" dirty="0" err="1"/>
              <a:t>diam</a:t>
            </a:r>
            <a:r>
              <a:rPr lang="en-US" kern="1200" dirty="0"/>
              <a:t> </a:t>
            </a:r>
            <a:r>
              <a:rPr lang="en-US" kern="1200" dirty="0" err="1"/>
              <a:t>nonummy</a:t>
            </a:r>
            <a:r>
              <a:rPr lang="en-US" kern="1200" dirty="0"/>
              <a:t> </a:t>
            </a:r>
            <a:r>
              <a:rPr lang="en-US" kern="1200" dirty="0" err="1"/>
              <a:t>nibh</a:t>
            </a:r>
            <a:r>
              <a:rPr lang="en-US" kern="1200" dirty="0"/>
              <a:t> </a:t>
            </a:r>
            <a:r>
              <a:rPr lang="en-US" kern="1200" dirty="0" err="1"/>
              <a:t>euismod</a:t>
            </a:r>
            <a:r>
              <a:rPr lang="en-US" kern="1200" dirty="0"/>
              <a:t> </a:t>
            </a:r>
            <a:r>
              <a:rPr lang="en-US" kern="1200" dirty="0" err="1"/>
              <a:t>tincidunt</a:t>
            </a:r>
            <a:r>
              <a:rPr lang="en-US" kern="1200" dirty="0"/>
              <a:t> </a:t>
            </a:r>
            <a:r>
              <a:rPr lang="en-US" kern="1200" dirty="0" err="1"/>
              <a:t>ut</a:t>
            </a:r>
            <a:r>
              <a:rPr lang="en-US" kern="1200" dirty="0"/>
              <a:t> </a:t>
            </a:r>
            <a:r>
              <a:rPr lang="en-US" kern="1200" dirty="0" err="1"/>
              <a:t>laoreet</a:t>
            </a:r>
            <a:r>
              <a:rPr lang="en-US" kern="1200" dirty="0"/>
              <a:t> </a:t>
            </a:r>
            <a:r>
              <a:rPr lang="en-US" kern="1200" dirty="0" err="1"/>
              <a:t>dolore</a:t>
            </a:r>
            <a:r>
              <a:rPr lang="en-US" kern="1200" dirty="0"/>
              <a:t> magna </a:t>
            </a:r>
            <a:r>
              <a:rPr lang="en-US" kern="1200" dirty="0" err="1"/>
              <a:t>aliquam</a:t>
            </a:r>
            <a:r>
              <a:rPr lang="en-US" kern="1200" dirty="0"/>
              <a:t> </a:t>
            </a:r>
            <a:r>
              <a:rPr lang="en-US" kern="1200" dirty="0" err="1"/>
              <a:t>erat</a:t>
            </a:r>
            <a:r>
              <a:rPr lang="en-US" kern="1200" dirty="0"/>
              <a:t> </a:t>
            </a:r>
            <a:r>
              <a:rPr lang="en-US" kern="1200" dirty="0" err="1"/>
              <a:t>volutpat</a:t>
            </a:r>
            <a:r>
              <a:rPr lang="en-US" kern="1200" dirty="0"/>
              <a:t>. </a:t>
            </a:r>
            <a:r>
              <a:rPr lang="en-US" kern="1200" dirty="0" err="1"/>
              <a:t>Ut</a:t>
            </a:r>
            <a:r>
              <a:rPr lang="en-US" kern="1200" dirty="0"/>
              <a:t> </a:t>
            </a:r>
            <a:r>
              <a:rPr lang="en-US" kern="1200" dirty="0" err="1"/>
              <a:t>wisi</a:t>
            </a:r>
            <a:r>
              <a:rPr lang="en-US" kern="1200" dirty="0"/>
              <a:t> </a:t>
            </a:r>
            <a:r>
              <a:rPr lang="en-US" kern="1200" dirty="0" err="1"/>
              <a:t>enim</a:t>
            </a:r>
            <a:r>
              <a:rPr lang="en-US" kern="1200" dirty="0"/>
              <a:t> ad minim </a:t>
            </a:r>
            <a:r>
              <a:rPr lang="en-US" kern="1200" dirty="0" err="1"/>
              <a:t>veniam</a:t>
            </a:r>
            <a:r>
              <a:rPr lang="en-US" kern="1200" dirty="0"/>
              <a:t>, </a:t>
            </a:r>
            <a:r>
              <a:rPr lang="en-US" kern="1200" dirty="0" err="1"/>
              <a:t>quis</a:t>
            </a:r>
            <a:r>
              <a:rPr lang="en-US" kern="1200" dirty="0"/>
              <a:t> </a:t>
            </a:r>
            <a:r>
              <a:rPr lang="en-US" kern="1200" dirty="0" err="1"/>
              <a:t>nostrud</a:t>
            </a:r>
            <a:r>
              <a:rPr lang="en-US" kern="1200" dirty="0"/>
              <a:t> </a:t>
            </a:r>
            <a:r>
              <a:rPr lang="en-US" kern="1200" dirty="0" err="1"/>
              <a:t>exerci</a:t>
            </a:r>
            <a:r>
              <a:rPr lang="en-US" kern="1200" dirty="0"/>
              <a:t> </a:t>
            </a:r>
            <a:r>
              <a:rPr lang="en-US" kern="1200" dirty="0" err="1"/>
              <a:t>tation</a:t>
            </a:r>
            <a:r>
              <a:rPr lang="en-US" kern="1200" dirty="0"/>
              <a:t> </a:t>
            </a:r>
            <a:r>
              <a:rPr lang="en-US" kern="1200" dirty="0" err="1"/>
              <a:t>ullamcorper</a:t>
            </a:r>
            <a:r>
              <a:rPr lang="en-US" kern="1200" dirty="0"/>
              <a:t> </a:t>
            </a:r>
            <a:r>
              <a:rPr lang="en-US" kern="1200" dirty="0" err="1"/>
              <a:t>suscipit</a:t>
            </a:r>
            <a:r>
              <a:rPr lang="en-US" kern="1200" dirty="0"/>
              <a:t> </a:t>
            </a:r>
            <a:r>
              <a:rPr lang="en-US" kern="1200" dirty="0" err="1"/>
              <a:t>lobortis</a:t>
            </a:r>
            <a:r>
              <a:rPr lang="en-US" kern="1200" dirty="0"/>
              <a:t> </a:t>
            </a:r>
            <a:r>
              <a:rPr lang="en-US" kern="1200" dirty="0" err="1"/>
              <a:t>nisl</a:t>
            </a:r>
            <a:r>
              <a:rPr lang="en-US" kern="1200" dirty="0"/>
              <a:t> </a:t>
            </a:r>
            <a:r>
              <a:rPr lang="en-US" kern="1200" dirty="0" err="1"/>
              <a:t>ut</a:t>
            </a:r>
            <a:r>
              <a:rPr lang="en-US" kern="1200" dirty="0"/>
              <a:t> </a:t>
            </a:r>
            <a:r>
              <a:rPr lang="en-US" kern="1200" dirty="0" err="1"/>
              <a:t>aliquip</a:t>
            </a:r>
            <a:r>
              <a:rPr lang="en-US" kern="1200" dirty="0"/>
              <a:t> ex </a:t>
            </a:r>
            <a:r>
              <a:rPr lang="en-US" kern="1200" dirty="0" err="1"/>
              <a:t>ea</a:t>
            </a:r>
            <a:r>
              <a:rPr lang="en-US" kern="1200" dirty="0"/>
              <a:t> </a:t>
            </a:r>
            <a:r>
              <a:rPr lang="en-US" kern="1200" dirty="0" err="1"/>
              <a:t>commodo</a:t>
            </a:r>
            <a:r>
              <a:rPr lang="en-US" kern="1200" dirty="0"/>
              <a:t> </a:t>
            </a:r>
            <a:r>
              <a:rPr lang="en-US" kern="1200" dirty="0" err="1"/>
              <a:t>consequat</a:t>
            </a:r>
            <a:r>
              <a:rPr lang="en-US" kern="1200" dirty="0"/>
              <a:t>. </a:t>
            </a:r>
            <a:r>
              <a:rPr lang="en-US" kern="1200" dirty="0" err="1"/>
              <a:t>Duis</a:t>
            </a:r>
            <a:r>
              <a:rPr lang="en-US" kern="1200" dirty="0"/>
              <a:t> </a:t>
            </a:r>
            <a:r>
              <a:rPr lang="en-US" kern="1200" dirty="0" err="1"/>
              <a:t>autem</a:t>
            </a:r>
            <a:r>
              <a:rPr lang="en-US" kern="1200" dirty="0"/>
              <a:t> </a:t>
            </a:r>
            <a:r>
              <a:rPr lang="en-US" kern="1200" dirty="0" err="1"/>
              <a:t>vel</a:t>
            </a:r>
            <a:r>
              <a:rPr lang="en-US" kern="1200" dirty="0"/>
              <a:t> </a:t>
            </a:r>
            <a:r>
              <a:rPr lang="en-US" kern="1200" dirty="0" err="1"/>
              <a:t>eum</a:t>
            </a:r>
            <a:r>
              <a:rPr lang="en-US" kern="1200" dirty="0"/>
              <a:t> </a:t>
            </a:r>
            <a:r>
              <a:rPr lang="en-US" kern="1200" dirty="0" err="1"/>
              <a:t>iriure</a:t>
            </a:r>
            <a:r>
              <a:rPr lang="en-US" kern="1200" dirty="0"/>
              <a:t> dolor in </a:t>
            </a:r>
            <a:r>
              <a:rPr lang="en-US" kern="1200" dirty="0" err="1"/>
              <a:t>hendrerit</a:t>
            </a:r>
            <a:r>
              <a:rPr lang="en-US" kern="1200" dirty="0"/>
              <a:t> in </a:t>
            </a:r>
            <a:r>
              <a:rPr lang="en-US" kern="1200" dirty="0" err="1"/>
              <a:t>vulputate</a:t>
            </a:r>
            <a:r>
              <a:rPr lang="en-US" kern="1200" dirty="0"/>
              <a:t> </a:t>
            </a:r>
            <a:r>
              <a:rPr lang="en-US" kern="1200" dirty="0" err="1"/>
              <a:t>velit</a:t>
            </a:r>
            <a:r>
              <a:rPr lang="en-US" kern="1200" dirty="0"/>
              <a:t> </a:t>
            </a:r>
            <a:r>
              <a:rPr lang="en-US" kern="1200" dirty="0" err="1"/>
              <a:t>esse</a:t>
            </a:r>
            <a:r>
              <a:rPr lang="en-US" kern="1200" dirty="0"/>
              <a:t> </a:t>
            </a:r>
            <a:r>
              <a:rPr lang="en-US" kern="1200" dirty="0" err="1"/>
              <a:t>molestie</a:t>
            </a:r>
            <a:r>
              <a:rPr lang="en-US" kern="1200" dirty="0"/>
              <a:t> </a:t>
            </a:r>
            <a:r>
              <a:rPr lang="en-US" kern="1200" dirty="0" err="1"/>
              <a:t>consequat</a:t>
            </a:r>
            <a:r>
              <a:rPr lang="en-US" kern="1200" dirty="0"/>
              <a:t>, </a:t>
            </a:r>
            <a:r>
              <a:rPr lang="en-US" kern="1200" dirty="0" err="1"/>
              <a:t>vel</a:t>
            </a:r>
            <a:r>
              <a:rPr lang="en-US" kern="1200" dirty="0"/>
              <a:t> </a:t>
            </a:r>
            <a:r>
              <a:rPr lang="en-US" kern="1200" dirty="0" err="1"/>
              <a:t>illum</a:t>
            </a:r>
            <a:r>
              <a:rPr lang="en-US" kern="1200" dirty="0"/>
              <a:t> </a:t>
            </a:r>
            <a:r>
              <a:rPr lang="en-US" kern="1200" dirty="0" err="1"/>
              <a:t>dolore</a:t>
            </a:r>
            <a:r>
              <a:rPr lang="en-US" kern="1200" dirty="0"/>
              <a:t> </a:t>
            </a:r>
            <a:r>
              <a:rPr lang="en-US" kern="1200" dirty="0" err="1"/>
              <a:t>eu</a:t>
            </a:r>
            <a:r>
              <a:rPr lang="en-US" kern="1200" dirty="0"/>
              <a:t> </a:t>
            </a:r>
            <a:r>
              <a:rPr lang="en-US" kern="1200" dirty="0" err="1"/>
              <a:t>feugiat</a:t>
            </a:r>
            <a:r>
              <a:rPr lang="en-US" kern="1200" dirty="0"/>
              <a:t> </a:t>
            </a:r>
            <a:r>
              <a:rPr lang="en-US" kern="1200" dirty="0" err="1"/>
              <a:t>nulla</a:t>
            </a:r>
            <a:r>
              <a:rPr lang="en-US" kern="1200" dirty="0"/>
              <a:t> </a:t>
            </a:r>
            <a:r>
              <a:rPr lang="en-US" kern="1200" dirty="0" err="1"/>
              <a:t>facilisis</a:t>
            </a:r>
            <a:r>
              <a:rPr lang="en-US" kern="1200" dirty="0"/>
              <a:t> at </a:t>
            </a:r>
            <a:r>
              <a:rPr lang="en-US" kern="1200" dirty="0" err="1"/>
              <a:t>vero</a:t>
            </a:r>
            <a:r>
              <a:rPr lang="en-US" kern="1200" dirty="0"/>
              <a:t> </a:t>
            </a:r>
            <a:r>
              <a:rPr lang="en-US" kern="1200" dirty="0" err="1"/>
              <a:t>eros</a:t>
            </a:r>
            <a:r>
              <a:rPr lang="en-US" kern="1200" dirty="0"/>
              <a:t> et </a:t>
            </a:r>
            <a:r>
              <a:rPr lang="en-US" kern="1200" dirty="0" err="1"/>
              <a:t>accumsan</a:t>
            </a:r>
            <a:r>
              <a:rPr lang="en-US" kern="1200" dirty="0"/>
              <a:t> et </a:t>
            </a:r>
            <a:r>
              <a:rPr lang="en-US" kern="1200" dirty="0" err="1"/>
              <a:t>iusto</a:t>
            </a:r>
            <a:r>
              <a:rPr lang="en-US" kern="1200" dirty="0"/>
              <a:t> </a:t>
            </a:r>
            <a:r>
              <a:rPr lang="en-US" kern="1200" dirty="0" err="1"/>
              <a:t>odio</a:t>
            </a:r>
            <a:r>
              <a:rPr lang="en-US" kern="1200" dirty="0"/>
              <a:t> </a:t>
            </a:r>
            <a:r>
              <a:rPr lang="en-US" kern="1200" dirty="0" err="1"/>
              <a:t>dignissim</a:t>
            </a:r>
            <a:r>
              <a:rPr lang="en-US" kern="1200" dirty="0"/>
              <a:t> qui </a:t>
            </a:r>
            <a:r>
              <a:rPr lang="en-US" kern="1200" dirty="0" err="1"/>
              <a:t>blandit</a:t>
            </a:r>
            <a:r>
              <a:rPr lang="en-US" kern="1200" dirty="0"/>
              <a:t> </a:t>
            </a:r>
            <a:r>
              <a:rPr lang="en-US" kern="1200" dirty="0" err="1"/>
              <a:t>praesent</a:t>
            </a:r>
            <a:r>
              <a:rPr lang="en-US" kern="1200" dirty="0"/>
              <a:t> </a:t>
            </a:r>
            <a:r>
              <a:rPr lang="en-US" kern="1200" dirty="0" err="1"/>
              <a:t>luptatum</a:t>
            </a:r>
            <a:r>
              <a:rPr lang="en-US" kern="1200" dirty="0"/>
              <a:t> </a:t>
            </a:r>
            <a:r>
              <a:rPr lang="en-US" kern="1200" dirty="0" err="1"/>
              <a:t>zzril</a:t>
            </a:r>
            <a:r>
              <a:rPr lang="en-US" kern="1200" dirty="0"/>
              <a:t> </a:t>
            </a:r>
            <a:r>
              <a:rPr lang="en-US" kern="1200" dirty="0" err="1"/>
              <a:t>delenit</a:t>
            </a:r>
            <a:r>
              <a:rPr lang="en-US" kern="1200" dirty="0"/>
              <a:t> </a:t>
            </a:r>
            <a:r>
              <a:rPr lang="en-US" kern="1200" dirty="0" err="1"/>
              <a:t>augue</a:t>
            </a:r>
            <a:r>
              <a:rPr lang="en-US" kern="1200" dirty="0"/>
              <a:t> </a:t>
            </a:r>
            <a:r>
              <a:rPr lang="en-US" kern="1200" dirty="0" err="1"/>
              <a:t>duis</a:t>
            </a:r>
            <a:r>
              <a:rPr lang="en-US" kern="1200" dirty="0"/>
              <a:t>.</a:t>
            </a:r>
          </a:p>
        </p:txBody>
      </p:sp>
      <p:sp>
        <p:nvSpPr>
          <p:cNvPr id="16" name="Title 1"/>
          <p:cNvSpPr/>
          <p:nvPr userDrawn="1"/>
        </p:nvSpPr>
        <p:spPr>
          <a:xfrm>
            <a:off x="842024" y="6290784"/>
            <a:ext cx="249382" cy="415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normAutofit/>
          </a:bodyPr>
          <a:lstStyle/>
          <a:p>
            <a:pPr algn="r">
              <a:lnSpc>
                <a:spcPct val="90000"/>
              </a:lnSpc>
              <a:defRPr sz="1400" spc="200">
                <a:solidFill>
                  <a:schemeClr val="accent3"/>
                </a:solidFill>
                <a:latin typeface="Acherus Grotesque Regular"/>
                <a:ea typeface="Acherus Grotesque Regular"/>
                <a:cs typeface="Acherus Grotesque Regular"/>
                <a:sym typeface="Acherus Grotesque"/>
              </a:defRPr>
            </a:pPr>
            <a:r>
              <a:rPr lang="en-US" sz="2000" dirty="0">
                <a:solidFill>
                  <a:srgbClr val="E87822"/>
                </a:solidFill>
              </a:rPr>
              <a:t>/</a:t>
            </a:r>
            <a:endParaRPr sz="2000" dirty="0">
              <a:solidFill>
                <a:srgbClr val="E87822"/>
              </a:solidFill>
            </a:endParaRPr>
          </a:p>
        </p:txBody>
      </p:sp>
      <p:sp>
        <p:nvSpPr>
          <p:cNvPr id="17" name="Content Placeholder 51"/>
          <p:cNvSpPr>
            <a:spLocks noGrp="1"/>
          </p:cNvSpPr>
          <p:nvPr>
            <p:ph sz="quarter" idx="12" hasCustomPrompt="1"/>
          </p:nvPr>
        </p:nvSpPr>
        <p:spPr>
          <a:xfrm>
            <a:off x="1117336" y="6345735"/>
            <a:ext cx="2633154" cy="2571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2000" cap="all" spc="200" normalizeH="0" baseline="0">
                <a:latin typeface="Acherus Grotesque Regular" charset="0"/>
              </a:defRPr>
            </a:lvl1pPr>
            <a:lvl2pPr marL="457200" indent="0">
              <a:buFontTx/>
              <a:buNone/>
              <a:defRPr sz="1400" cap="all" spc="200" normalizeH="0" baseline="0">
                <a:latin typeface="Acherus Grotesque Regular" charset="0"/>
              </a:defRPr>
            </a:lvl2pPr>
            <a:lvl3pPr marL="914400" indent="0">
              <a:buFontTx/>
              <a:buNone/>
              <a:defRPr sz="1400" cap="all" spc="200" normalizeH="0" baseline="0">
                <a:latin typeface="Acherus Grotesque Regular" charset="0"/>
              </a:defRPr>
            </a:lvl3pPr>
            <a:lvl4pPr marL="1371600" indent="0">
              <a:buFontTx/>
              <a:buNone/>
              <a:defRPr sz="1400" cap="all" spc="200" normalizeH="0" baseline="0">
                <a:latin typeface="Acherus Grotesque Regular" charset="0"/>
              </a:defRPr>
            </a:lvl4pPr>
            <a:lvl5pPr marL="1828800" indent="0">
              <a:buFontTx/>
              <a:buNone/>
              <a:defRPr sz="1400" cap="all" spc="200" normalizeH="0" baseline="0">
                <a:latin typeface="Acherus Grotesque Regular" charset="0"/>
              </a:defRPr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8" name="Content Placeholder 51"/>
          <p:cNvSpPr>
            <a:spLocks noGrp="1"/>
          </p:cNvSpPr>
          <p:nvPr>
            <p:ph sz="quarter" idx="13" hasCustomPrompt="1"/>
          </p:nvPr>
        </p:nvSpPr>
        <p:spPr>
          <a:xfrm>
            <a:off x="99076" y="6345735"/>
            <a:ext cx="765926" cy="2612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FontTx/>
              <a:buNone/>
              <a:defRPr sz="2000" cap="all" spc="200" normalizeH="0" baseline="0">
                <a:solidFill>
                  <a:srgbClr val="E87822"/>
                </a:solidFill>
                <a:latin typeface="Acherus Grotesque Regular" charset="0"/>
              </a:defRPr>
            </a:lvl1pPr>
            <a:lvl2pPr marL="457200" indent="0">
              <a:buFontTx/>
              <a:buNone/>
              <a:defRPr sz="1400" cap="all" spc="200" normalizeH="0" baseline="0">
                <a:latin typeface="Acherus Grotesque Regular" charset="0"/>
              </a:defRPr>
            </a:lvl2pPr>
            <a:lvl3pPr marL="914400" indent="0">
              <a:buFontTx/>
              <a:buNone/>
              <a:defRPr sz="1400" cap="all" spc="200" normalizeH="0" baseline="0">
                <a:latin typeface="Acherus Grotesque Regular" charset="0"/>
              </a:defRPr>
            </a:lvl3pPr>
            <a:lvl4pPr marL="1371600" indent="0">
              <a:buFontTx/>
              <a:buNone/>
              <a:defRPr sz="1400" cap="all" spc="200" normalizeH="0" baseline="0">
                <a:latin typeface="Acherus Grotesque Regular" charset="0"/>
              </a:defRPr>
            </a:lvl4pPr>
            <a:lvl5pPr marL="1828800" indent="0">
              <a:buFontTx/>
              <a:buNone/>
              <a:defRPr sz="1400" cap="all" spc="200" normalizeH="0" baseline="0">
                <a:latin typeface="Acherus Grotesque Regular" charset="0"/>
              </a:defRPr>
            </a:lvl5pPr>
          </a:lstStyle>
          <a:p>
            <a:pPr lvl="0"/>
            <a:r>
              <a:rPr lang="en-US" dirty="0"/>
              <a:t>01</a:t>
            </a:r>
          </a:p>
        </p:txBody>
      </p:sp>
      <p:pic>
        <p:nvPicPr>
          <p:cNvPr id="8" name="pasted-image.pdf" descr="pasted-image.pd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3580" y="1315719"/>
            <a:ext cx="248047" cy="2480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pasted-image.pdf" descr="pasted-image.pd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7028180" y="5151120"/>
            <a:ext cx="248048" cy="248047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50873" y="1563767"/>
            <a:ext cx="3327400" cy="22129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Drag photo or click icon to add 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4429272" y="1757600"/>
            <a:ext cx="2251169" cy="14936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/>
            </a:lvl1pPr>
          </a:lstStyle>
          <a:p>
            <a:r>
              <a:rPr lang="en-US" dirty="0"/>
              <a:t>Drag photo or click icon to add picture</a:t>
            </a:r>
          </a:p>
          <a:p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580032" y="3932118"/>
            <a:ext cx="3698241" cy="14670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Drag photo or click icon to add picture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4429272" y="3413483"/>
            <a:ext cx="2530328" cy="1737638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/>
            </a:lvl1pPr>
          </a:lstStyle>
          <a:p>
            <a:r>
              <a:rPr lang="en-US" dirty="0"/>
              <a:t>Drag photo or click icon to add picture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855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side text +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5"/>
          <p:cNvSpPr>
            <a:spLocks noGrp="1"/>
          </p:cNvSpPr>
          <p:nvPr userDrawn="1"/>
        </p:nvSpPr>
        <p:spPr>
          <a:xfrm>
            <a:off x="-15607" y="-643262"/>
            <a:ext cx="12223214" cy="8144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endParaRPr lang="en-US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0" hasCustomPrompt="1"/>
          </p:nvPr>
        </p:nvSpPr>
        <p:spPr>
          <a:xfrm>
            <a:off x="8115602" y="1481238"/>
            <a:ext cx="3952875" cy="5921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fontAlgn="auto" latinLnBrk="0" hangingPunct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kumimoji="0" lang="en-US" sz="1400" b="0" i="0" u="none" strike="noStrike" cap="all" spc="2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cherus Grotesque Regular"/>
                <a:ea typeface="Acherus Grotesque Regular"/>
                <a:cs typeface="Acherus Grotesque Regular"/>
                <a:sym typeface="Acherus Grotesque"/>
              </a:defRPr>
            </a:lvl1pPr>
          </a:lstStyle>
          <a:p>
            <a:pPr>
              <a:lnSpc>
                <a:spcPts val="2100"/>
              </a:lnSpc>
            </a:pPr>
            <a:r>
              <a:rPr lang="en-US" dirty="0"/>
              <a:t>PLACE A SHORT HEADER SENTENCE HERE.</a:t>
            </a:r>
          </a:p>
        </p:txBody>
      </p:sp>
      <p:sp>
        <p:nvSpPr>
          <p:cNvPr id="18" name="Content Placeholder 8"/>
          <p:cNvSpPr>
            <a:spLocks noGrp="1"/>
          </p:cNvSpPr>
          <p:nvPr>
            <p:ph sz="quarter" idx="11" hasCustomPrompt="1"/>
          </p:nvPr>
        </p:nvSpPr>
        <p:spPr>
          <a:xfrm>
            <a:off x="8115602" y="2134132"/>
            <a:ext cx="2800350" cy="3643312"/>
          </a:xfrm>
          <a:prstGeom prst="rect">
            <a:avLst/>
          </a:prstGeom>
        </p:spPr>
        <p:txBody>
          <a:bodyPr/>
          <a:lstStyle>
            <a:lvl1pPr marL="0" marR="0" indent="0" algn="l" defTabSz="914400" rtl="0" fontAlgn="auto" latinLnBrk="0" hangingPunc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" b="0" i="0" u="none" strike="noStrike" kern="1200" cap="none" spc="0" normalizeH="0" baseline="0" smtClean="0">
                <a:ln>
                  <a:noFill/>
                </a:ln>
                <a:solidFill>
                  <a:srgbClr val="585C5E"/>
                </a:solidFill>
                <a:effectLst/>
                <a:uFillTx/>
                <a:latin typeface="Crimson Text Roman"/>
                <a:ea typeface="Crimson Text Roman"/>
                <a:cs typeface="Crimson Text Roman"/>
                <a:sym typeface="Crimson Text Roman"/>
              </a:defRPr>
            </a:lvl1pPr>
            <a:lvl2pPr marL="0" marR="0" indent="0" algn="l" defTabSz="914400" rtl="0" fontAlgn="auto" latinLnBrk="0" hangingPunc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" b="0" i="0" u="none" strike="noStrike" kern="1200" cap="none" spc="0" normalizeH="0" baseline="0" smtClean="0">
                <a:ln>
                  <a:noFill/>
                </a:ln>
                <a:solidFill>
                  <a:srgbClr val="585C5E"/>
                </a:solidFill>
                <a:effectLst/>
                <a:uFillTx/>
                <a:latin typeface="Crimson Text Roman"/>
                <a:ea typeface="Crimson Text Roman"/>
                <a:cs typeface="Crimson Text Roman"/>
                <a:sym typeface="Crimson Text Roman"/>
              </a:defRPr>
            </a:lvl2pPr>
            <a:lvl3pPr marL="0" marR="0" indent="0" algn="l" defTabSz="914400" rtl="0" fontAlgn="auto" latinLnBrk="0" hangingPunc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" b="0" i="0" u="none" strike="noStrike" kern="1200" cap="none" spc="0" normalizeH="0" baseline="0" smtClean="0">
                <a:ln>
                  <a:noFill/>
                </a:ln>
                <a:solidFill>
                  <a:srgbClr val="585C5E"/>
                </a:solidFill>
                <a:effectLst/>
                <a:uFillTx/>
                <a:latin typeface="Crimson Text Roman"/>
                <a:ea typeface="Crimson Text Roman"/>
                <a:cs typeface="Crimson Text Roman"/>
                <a:sym typeface="Crimson Text Roman"/>
              </a:defRPr>
            </a:lvl3pPr>
            <a:lvl4pPr marL="0" marR="0" indent="0" algn="l" defTabSz="914400" rtl="0" fontAlgn="auto" latinLnBrk="0" hangingPunc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" b="0" i="0" u="none" strike="noStrike" kern="1200" cap="none" spc="0" normalizeH="0" baseline="0" smtClean="0">
                <a:ln>
                  <a:noFill/>
                </a:ln>
                <a:solidFill>
                  <a:srgbClr val="585C5E"/>
                </a:solidFill>
                <a:effectLst/>
                <a:uFillTx/>
                <a:latin typeface="Crimson Text Roman"/>
                <a:ea typeface="Crimson Text Roman"/>
                <a:cs typeface="Crimson Text Roman"/>
                <a:sym typeface="Crimson Text Roman"/>
              </a:defRPr>
            </a:lvl4pPr>
          </a:lstStyle>
          <a:p>
            <a:pPr>
              <a:lnSpc>
                <a:spcPts val="1800"/>
              </a:lnSpc>
            </a:pPr>
            <a:r>
              <a:rPr lang="en-US" kern="1200" dirty="0" err="1"/>
              <a:t>Lorem</a:t>
            </a:r>
            <a:r>
              <a:rPr lang="en-US" kern="1200" dirty="0"/>
              <a:t> </a:t>
            </a:r>
            <a:r>
              <a:rPr lang="en-US" kern="1200" dirty="0" err="1"/>
              <a:t>ipsum</a:t>
            </a:r>
            <a:r>
              <a:rPr lang="en-US" kern="1200" dirty="0"/>
              <a:t> dolor sit </a:t>
            </a:r>
            <a:r>
              <a:rPr lang="en-US" kern="1200" dirty="0" err="1"/>
              <a:t>amet</a:t>
            </a:r>
            <a:r>
              <a:rPr lang="en-US" kern="1200" dirty="0"/>
              <a:t>, </a:t>
            </a:r>
            <a:r>
              <a:rPr lang="en-US" kern="1200" dirty="0" err="1"/>
              <a:t>consectetuer</a:t>
            </a:r>
            <a:r>
              <a:rPr lang="en-US" kern="1200" dirty="0"/>
              <a:t> </a:t>
            </a:r>
            <a:r>
              <a:rPr lang="en-US" kern="1200" dirty="0" err="1"/>
              <a:t>adipiscing</a:t>
            </a:r>
            <a:r>
              <a:rPr lang="en-US" kern="1200" dirty="0"/>
              <a:t> </a:t>
            </a:r>
            <a:r>
              <a:rPr lang="en-US" kern="1200" dirty="0" err="1"/>
              <a:t>elit</a:t>
            </a:r>
            <a:r>
              <a:rPr lang="en-US" kern="1200" dirty="0"/>
              <a:t>, </a:t>
            </a:r>
            <a:r>
              <a:rPr lang="en-US" kern="1200" dirty="0" err="1"/>
              <a:t>sed</a:t>
            </a:r>
            <a:r>
              <a:rPr lang="en-US" kern="1200" dirty="0"/>
              <a:t> </a:t>
            </a:r>
            <a:r>
              <a:rPr lang="en-US" kern="1200" dirty="0" err="1"/>
              <a:t>diam</a:t>
            </a:r>
            <a:r>
              <a:rPr lang="en-US" kern="1200" dirty="0"/>
              <a:t> </a:t>
            </a:r>
            <a:r>
              <a:rPr lang="en-US" kern="1200" dirty="0" err="1"/>
              <a:t>nonummy</a:t>
            </a:r>
            <a:r>
              <a:rPr lang="en-US" kern="1200" dirty="0"/>
              <a:t> </a:t>
            </a:r>
            <a:r>
              <a:rPr lang="en-US" kern="1200" dirty="0" err="1"/>
              <a:t>nibh</a:t>
            </a:r>
            <a:r>
              <a:rPr lang="en-US" kern="1200" dirty="0"/>
              <a:t> </a:t>
            </a:r>
            <a:r>
              <a:rPr lang="en-US" kern="1200" dirty="0" err="1"/>
              <a:t>euismod</a:t>
            </a:r>
            <a:r>
              <a:rPr lang="en-US" kern="1200" dirty="0"/>
              <a:t> </a:t>
            </a:r>
            <a:r>
              <a:rPr lang="en-US" kern="1200" dirty="0" err="1"/>
              <a:t>tincidunt</a:t>
            </a:r>
            <a:r>
              <a:rPr lang="en-US" kern="1200" dirty="0"/>
              <a:t> </a:t>
            </a:r>
            <a:r>
              <a:rPr lang="en-US" kern="1200" dirty="0" err="1"/>
              <a:t>ut</a:t>
            </a:r>
            <a:r>
              <a:rPr lang="en-US" kern="1200" dirty="0"/>
              <a:t> </a:t>
            </a:r>
            <a:r>
              <a:rPr lang="en-US" kern="1200" dirty="0" err="1"/>
              <a:t>laoreet</a:t>
            </a:r>
            <a:r>
              <a:rPr lang="en-US" kern="1200" dirty="0"/>
              <a:t> </a:t>
            </a:r>
            <a:r>
              <a:rPr lang="en-US" kern="1200" dirty="0" err="1"/>
              <a:t>dolore</a:t>
            </a:r>
            <a:r>
              <a:rPr lang="en-US" kern="1200" dirty="0"/>
              <a:t> magna </a:t>
            </a:r>
            <a:r>
              <a:rPr lang="en-US" kern="1200" dirty="0" err="1"/>
              <a:t>aliquam</a:t>
            </a:r>
            <a:r>
              <a:rPr lang="en-US" kern="1200" dirty="0"/>
              <a:t> </a:t>
            </a:r>
            <a:r>
              <a:rPr lang="en-US" kern="1200" dirty="0" err="1"/>
              <a:t>erat</a:t>
            </a:r>
            <a:r>
              <a:rPr lang="en-US" kern="1200" dirty="0"/>
              <a:t> </a:t>
            </a:r>
            <a:r>
              <a:rPr lang="en-US" kern="1200" dirty="0" err="1"/>
              <a:t>volutpat</a:t>
            </a:r>
            <a:r>
              <a:rPr lang="en-US" kern="1200" dirty="0"/>
              <a:t>. </a:t>
            </a:r>
            <a:r>
              <a:rPr lang="en-US" kern="1200" dirty="0" err="1"/>
              <a:t>Ut</a:t>
            </a:r>
            <a:r>
              <a:rPr lang="en-US" kern="1200" dirty="0"/>
              <a:t> </a:t>
            </a:r>
            <a:r>
              <a:rPr lang="en-US" kern="1200" dirty="0" err="1"/>
              <a:t>wisi</a:t>
            </a:r>
            <a:r>
              <a:rPr lang="en-US" kern="1200" dirty="0"/>
              <a:t> </a:t>
            </a:r>
            <a:r>
              <a:rPr lang="en-US" kern="1200" dirty="0" err="1"/>
              <a:t>enim</a:t>
            </a:r>
            <a:r>
              <a:rPr lang="en-US" kern="1200" dirty="0"/>
              <a:t> ad minim </a:t>
            </a:r>
            <a:r>
              <a:rPr lang="en-US" kern="1200" dirty="0" err="1"/>
              <a:t>veniam</a:t>
            </a:r>
            <a:r>
              <a:rPr lang="en-US" kern="1200" dirty="0"/>
              <a:t>, </a:t>
            </a:r>
            <a:r>
              <a:rPr lang="en-US" kern="1200" dirty="0" err="1"/>
              <a:t>quis</a:t>
            </a:r>
            <a:r>
              <a:rPr lang="en-US" kern="1200" dirty="0"/>
              <a:t> </a:t>
            </a:r>
            <a:r>
              <a:rPr lang="en-US" kern="1200" dirty="0" err="1"/>
              <a:t>nostrud</a:t>
            </a:r>
            <a:r>
              <a:rPr lang="en-US" kern="1200" dirty="0"/>
              <a:t> </a:t>
            </a:r>
            <a:r>
              <a:rPr lang="en-US" kern="1200" dirty="0" err="1"/>
              <a:t>exerci</a:t>
            </a:r>
            <a:r>
              <a:rPr lang="en-US" kern="1200" dirty="0"/>
              <a:t> </a:t>
            </a:r>
            <a:r>
              <a:rPr lang="en-US" kern="1200" dirty="0" err="1"/>
              <a:t>tation</a:t>
            </a:r>
            <a:r>
              <a:rPr lang="en-US" kern="1200" dirty="0"/>
              <a:t> </a:t>
            </a:r>
            <a:r>
              <a:rPr lang="en-US" kern="1200" dirty="0" err="1"/>
              <a:t>ullamcorper</a:t>
            </a:r>
            <a:r>
              <a:rPr lang="en-US" kern="1200" dirty="0"/>
              <a:t> </a:t>
            </a:r>
            <a:r>
              <a:rPr lang="en-US" kern="1200" dirty="0" err="1"/>
              <a:t>suscipit</a:t>
            </a:r>
            <a:r>
              <a:rPr lang="en-US" kern="1200" dirty="0"/>
              <a:t> </a:t>
            </a:r>
            <a:r>
              <a:rPr lang="en-US" kern="1200" dirty="0" err="1"/>
              <a:t>lobortis</a:t>
            </a:r>
            <a:r>
              <a:rPr lang="en-US" kern="1200" dirty="0"/>
              <a:t> </a:t>
            </a:r>
            <a:r>
              <a:rPr lang="en-US" kern="1200" dirty="0" err="1"/>
              <a:t>nisl</a:t>
            </a:r>
            <a:r>
              <a:rPr lang="en-US" kern="1200" dirty="0"/>
              <a:t> </a:t>
            </a:r>
            <a:r>
              <a:rPr lang="en-US" kern="1200" dirty="0" err="1"/>
              <a:t>ut</a:t>
            </a:r>
            <a:r>
              <a:rPr lang="en-US" kern="1200" dirty="0"/>
              <a:t> </a:t>
            </a:r>
            <a:r>
              <a:rPr lang="en-US" kern="1200" dirty="0" err="1"/>
              <a:t>aliquip</a:t>
            </a:r>
            <a:r>
              <a:rPr lang="en-US" kern="1200" dirty="0"/>
              <a:t> ex </a:t>
            </a:r>
            <a:r>
              <a:rPr lang="en-US" kern="1200" dirty="0" err="1"/>
              <a:t>ea</a:t>
            </a:r>
            <a:r>
              <a:rPr lang="en-US" kern="1200" dirty="0"/>
              <a:t> </a:t>
            </a:r>
            <a:r>
              <a:rPr lang="en-US" kern="1200" dirty="0" err="1"/>
              <a:t>commodo</a:t>
            </a:r>
            <a:r>
              <a:rPr lang="en-US" kern="1200" dirty="0"/>
              <a:t> </a:t>
            </a:r>
            <a:r>
              <a:rPr lang="en-US" kern="1200" dirty="0" err="1"/>
              <a:t>consequat</a:t>
            </a:r>
            <a:r>
              <a:rPr lang="en-US" kern="1200" dirty="0"/>
              <a:t>. </a:t>
            </a:r>
            <a:r>
              <a:rPr lang="en-US" kern="1200" dirty="0" err="1"/>
              <a:t>Duis</a:t>
            </a:r>
            <a:r>
              <a:rPr lang="en-US" kern="1200" dirty="0"/>
              <a:t> </a:t>
            </a:r>
            <a:r>
              <a:rPr lang="en-US" kern="1200" dirty="0" err="1"/>
              <a:t>autem</a:t>
            </a:r>
            <a:r>
              <a:rPr lang="en-US" kern="1200" dirty="0"/>
              <a:t> </a:t>
            </a:r>
            <a:r>
              <a:rPr lang="en-US" kern="1200" dirty="0" err="1"/>
              <a:t>vel</a:t>
            </a:r>
            <a:r>
              <a:rPr lang="en-US" kern="1200" dirty="0"/>
              <a:t> </a:t>
            </a:r>
            <a:r>
              <a:rPr lang="en-US" kern="1200" dirty="0" err="1"/>
              <a:t>eum</a:t>
            </a:r>
            <a:r>
              <a:rPr lang="en-US" kern="1200" dirty="0"/>
              <a:t> </a:t>
            </a:r>
            <a:r>
              <a:rPr lang="en-US" kern="1200" dirty="0" err="1"/>
              <a:t>iriure</a:t>
            </a:r>
            <a:r>
              <a:rPr lang="en-US" kern="1200" dirty="0"/>
              <a:t> dolor in </a:t>
            </a:r>
            <a:r>
              <a:rPr lang="en-US" kern="1200" dirty="0" err="1"/>
              <a:t>hendrerit</a:t>
            </a:r>
            <a:r>
              <a:rPr lang="en-US" kern="1200" dirty="0"/>
              <a:t> in </a:t>
            </a:r>
            <a:r>
              <a:rPr lang="en-US" kern="1200" dirty="0" err="1"/>
              <a:t>vulputate</a:t>
            </a:r>
            <a:r>
              <a:rPr lang="en-US" kern="1200" dirty="0"/>
              <a:t> </a:t>
            </a:r>
            <a:r>
              <a:rPr lang="en-US" kern="1200" dirty="0" err="1"/>
              <a:t>velit</a:t>
            </a:r>
            <a:r>
              <a:rPr lang="en-US" kern="1200" dirty="0"/>
              <a:t> </a:t>
            </a:r>
            <a:r>
              <a:rPr lang="en-US" kern="1200" dirty="0" err="1"/>
              <a:t>esse</a:t>
            </a:r>
            <a:r>
              <a:rPr lang="en-US" kern="1200" dirty="0"/>
              <a:t> </a:t>
            </a:r>
            <a:r>
              <a:rPr lang="en-US" kern="1200" dirty="0" err="1"/>
              <a:t>molestie</a:t>
            </a:r>
            <a:r>
              <a:rPr lang="en-US" kern="1200" dirty="0"/>
              <a:t> </a:t>
            </a:r>
            <a:r>
              <a:rPr lang="en-US" kern="1200" dirty="0" err="1"/>
              <a:t>consequat</a:t>
            </a:r>
            <a:r>
              <a:rPr lang="en-US" kern="1200" dirty="0"/>
              <a:t>, </a:t>
            </a:r>
            <a:r>
              <a:rPr lang="en-US" kern="1200" dirty="0" err="1"/>
              <a:t>vel</a:t>
            </a:r>
            <a:r>
              <a:rPr lang="en-US" kern="1200" dirty="0"/>
              <a:t> </a:t>
            </a:r>
            <a:r>
              <a:rPr lang="en-US" kern="1200" dirty="0" err="1"/>
              <a:t>illum</a:t>
            </a:r>
            <a:r>
              <a:rPr lang="en-US" kern="1200" dirty="0"/>
              <a:t> </a:t>
            </a:r>
            <a:r>
              <a:rPr lang="en-US" kern="1200" dirty="0" err="1"/>
              <a:t>dolore</a:t>
            </a:r>
            <a:r>
              <a:rPr lang="en-US" kern="1200" dirty="0"/>
              <a:t> </a:t>
            </a:r>
            <a:r>
              <a:rPr lang="en-US" kern="1200" dirty="0" err="1"/>
              <a:t>eu</a:t>
            </a:r>
            <a:r>
              <a:rPr lang="en-US" kern="1200" dirty="0"/>
              <a:t> </a:t>
            </a:r>
            <a:r>
              <a:rPr lang="en-US" kern="1200" dirty="0" err="1"/>
              <a:t>feugiat</a:t>
            </a:r>
            <a:r>
              <a:rPr lang="en-US" kern="1200" dirty="0"/>
              <a:t> </a:t>
            </a:r>
            <a:r>
              <a:rPr lang="en-US" kern="1200" dirty="0" err="1"/>
              <a:t>nulla</a:t>
            </a:r>
            <a:r>
              <a:rPr lang="en-US" kern="1200" dirty="0"/>
              <a:t> </a:t>
            </a:r>
            <a:r>
              <a:rPr lang="en-US" kern="1200" dirty="0" err="1"/>
              <a:t>facilisis</a:t>
            </a:r>
            <a:r>
              <a:rPr lang="en-US" kern="1200" dirty="0"/>
              <a:t> at </a:t>
            </a:r>
            <a:r>
              <a:rPr lang="en-US" kern="1200" dirty="0" err="1"/>
              <a:t>vero</a:t>
            </a:r>
            <a:r>
              <a:rPr lang="en-US" kern="1200" dirty="0"/>
              <a:t> </a:t>
            </a:r>
            <a:r>
              <a:rPr lang="en-US" kern="1200" dirty="0" err="1"/>
              <a:t>eros</a:t>
            </a:r>
            <a:r>
              <a:rPr lang="en-US" kern="1200" dirty="0"/>
              <a:t> et </a:t>
            </a:r>
            <a:r>
              <a:rPr lang="en-US" kern="1200" dirty="0" err="1"/>
              <a:t>accumsan</a:t>
            </a:r>
            <a:r>
              <a:rPr lang="en-US" kern="1200" dirty="0"/>
              <a:t> et </a:t>
            </a:r>
            <a:r>
              <a:rPr lang="en-US" kern="1200" dirty="0" err="1"/>
              <a:t>iusto</a:t>
            </a:r>
            <a:r>
              <a:rPr lang="en-US" kern="1200" dirty="0"/>
              <a:t> </a:t>
            </a:r>
            <a:r>
              <a:rPr lang="en-US" kern="1200" dirty="0" err="1"/>
              <a:t>odio</a:t>
            </a:r>
            <a:r>
              <a:rPr lang="en-US" kern="1200" dirty="0"/>
              <a:t> </a:t>
            </a:r>
            <a:r>
              <a:rPr lang="en-US" kern="1200" dirty="0" err="1"/>
              <a:t>dignissim</a:t>
            </a:r>
            <a:r>
              <a:rPr lang="en-US" kern="1200" dirty="0"/>
              <a:t> qui </a:t>
            </a:r>
            <a:r>
              <a:rPr lang="en-US" kern="1200" dirty="0" err="1"/>
              <a:t>blandit</a:t>
            </a:r>
            <a:r>
              <a:rPr lang="en-US" kern="1200" dirty="0"/>
              <a:t> </a:t>
            </a:r>
            <a:r>
              <a:rPr lang="en-US" kern="1200" dirty="0" err="1"/>
              <a:t>praesent</a:t>
            </a:r>
            <a:r>
              <a:rPr lang="en-US" kern="1200" dirty="0"/>
              <a:t> </a:t>
            </a:r>
            <a:r>
              <a:rPr lang="en-US" kern="1200" dirty="0" err="1"/>
              <a:t>luptatum</a:t>
            </a:r>
            <a:r>
              <a:rPr lang="en-US" kern="1200" dirty="0"/>
              <a:t> </a:t>
            </a:r>
            <a:r>
              <a:rPr lang="en-US" kern="1200" dirty="0" err="1"/>
              <a:t>zzril</a:t>
            </a:r>
            <a:r>
              <a:rPr lang="en-US" kern="1200" dirty="0"/>
              <a:t> </a:t>
            </a:r>
            <a:r>
              <a:rPr lang="en-US" kern="1200" dirty="0" err="1"/>
              <a:t>delenit</a:t>
            </a:r>
            <a:r>
              <a:rPr lang="en-US" kern="1200" dirty="0"/>
              <a:t> </a:t>
            </a:r>
            <a:r>
              <a:rPr lang="en-US" kern="1200" dirty="0" err="1"/>
              <a:t>augue</a:t>
            </a:r>
            <a:r>
              <a:rPr lang="en-US" kern="1200" dirty="0"/>
              <a:t> </a:t>
            </a:r>
            <a:r>
              <a:rPr lang="en-US" kern="1200" dirty="0" err="1"/>
              <a:t>duis</a:t>
            </a:r>
            <a:r>
              <a:rPr lang="en-US" kern="1200" dirty="0"/>
              <a:t>.</a:t>
            </a:r>
          </a:p>
        </p:txBody>
      </p:sp>
      <p:pic>
        <p:nvPicPr>
          <p:cNvPr id="11" name="pasted-image.pdf" descr="pasted-image.pd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3580" y="1247139"/>
            <a:ext cx="248047" cy="2480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pasted-image.pdf" descr="pasted-image.pd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6837680" y="5425440"/>
            <a:ext cx="248048" cy="248047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35038" y="1495425"/>
            <a:ext cx="5902325" cy="393065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/>
            </a:lvl1pPr>
          </a:lstStyle>
          <a:p>
            <a:r>
              <a:rPr lang="en-US" dirty="0"/>
              <a:t>Drag photo or click icon to add picture</a:t>
            </a:r>
          </a:p>
          <a:p>
            <a:endParaRPr lang="en-US" dirty="0"/>
          </a:p>
        </p:txBody>
      </p:sp>
      <p:sp>
        <p:nvSpPr>
          <p:cNvPr id="27" name="Title 1"/>
          <p:cNvSpPr/>
          <p:nvPr userDrawn="1"/>
        </p:nvSpPr>
        <p:spPr>
          <a:xfrm>
            <a:off x="9960867" y="6340212"/>
            <a:ext cx="249382" cy="415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normAutofit/>
          </a:bodyPr>
          <a:lstStyle/>
          <a:p>
            <a:pPr algn="r">
              <a:lnSpc>
                <a:spcPct val="90000"/>
              </a:lnSpc>
              <a:defRPr sz="1400" spc="200">
                <a:solidFill>
                  <a:schemeClr val="accent3"/>
                </a:solidFill>
                <a:latin typeface="Acherus Grotesque Regular"/>
                <a:ea typeface="Acherus Grotesque Regular"/>
                <a:cs typeface="Acherus Grotesque Regular"/>
                <a:sym typeface="Acherus Grotesque"/>
              </a:defRPr>
            </a:pPr>
            <a:endParaRPr sz="1200" dirty="0">
              <a:solidFill>
                <a:schemeClr val="accent1"/>
              </a:solidFill>
            </a:endParaRPr>
          </a:p>
        </p:txBody>
      </p:sp>
      <p:sp>
        <p:nvSpPr>
          <p:cNvPr id="28" name="Content Placeholder 51"/>
          <p:cNvSpPr>
            <a:spLocks noGrp="1"/>
          </p:cNvSpPr>
          <p:nvPr>
            <p:ph sz="quarter" idx="12" hasCustomPrompt="1"/>
          </p:nvPr>
        </p:nvSpPr>
        <p:spPr>
          <a:xfrm>
            <a:off x="10253113" y="6496767"/>
            <a:ext cx="2232233" cy="2571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200" cap="all" spc="200" normalizeH="0" baseline="0">
                <a:latin typeface="Acherus Grotesque Regular" charset="0"/>
              </a:defRPr>
            </a:lvl1pPr>
            <a:lvl2pPr marL="457200" indent="0">
              <a:buFontTx/>
              <a:buNone/>
              <a:defRPr sz="1400" cap="all" spc="200" normalizeH="0" baseline="0">
                <a:latin typeface="Acherus Grotesque Regular" charset="0"/>
              </a:defRPr>
            </a:lvl2pPr>
            <a:lvl3pPr marL="914400" indent="0">
              <a:buFontTx/>
              <a:buNone/>
              <a:defRPr sz="1400" cap="all" spc="200" normalizeH="0" baseline="0">
                <a:latin typeface="Acherus Grotesque Regular" charset="0"/>
              </a:defRPr>
            </a:lvl3pPr>
            <a:lvl4pPr marL="1371600" indent="0">
              <a:buFontTx/>
              <a:buNone/>
              <a:defRPr sz="1400" cap="all" spc="200" normalizeH="0" baseline="0">
                <a:latin typeface="Acherus Grotesque Regular" charset="0"/>
              </a:defRPr>
            </a:lvl4pPr>
            <a:lvl5pPr marL="1828800" indent="0">
              <a:buFontTx/>
              <a:buNone/>
              <a:defRPr sz="1400" cap="all" spc="200" normalizeH="0" baseline="0">
                <a:latin typeface="Acherus Grotesque Regular" charset="0"/>
              </a:defRPr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29" name="Content Placeholder 51"/>
          <p:cNvSpPr>
            <a:spLocks noGrp="1"/>
          </p:cNvSpPr>
          <p:nvPr>
            <p:ph sz="quarter" idx="13" hasCustomPrompt="1"/>
          </p:nvPr>
        </p:nvSpPr>
        <p:spPr>
          <a:xfrm>
            <a:off x="9234853" y="6496767"/>
            <a:ext cx="765926" cy="2612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FontTx/>
              <a:buNone/>
              <a:defRPr sz="1200" cap="all" spc="200" normalizeH="0" baseline="0">
                <a:solidFill>
                  <a:schemeClr val="bg2">
                    <a:lumMod val="40000"/>
                    <a:lumOff val="60000"/>
                  </a:schemeClr>
                </a:solidFill>
                <a:latin typeface="Acherus Grotesque Regular" charset="0"/>
              </a:defRPr>
            </a:lvl1pPr>
            <a:lvl2pPr marL="457200" indent="0">
              <a:buFontTx/>
              <a:buNone/>
              <a:defRPr sz="1400" cap="all" spc="200" normalizeH="0" baseline="0">
                <a:latin typeface="Acherus Grotesque Regular" charset="0"/>
              </a:defRPr>
            </a:lvl2pPr>
            <a:lvl3pPr marL="914400" indent="0">
              <a:buFontTx/>
              <a:buNone/>
              <a:defRPr sz="1400" cap="all" spc="200" normalizeH="0" baseline="0">
                <a:latin typeface="Acherus Grotesque Regular" charset="0"/>
              </a:defRPr>
            </a:lvl3pPr>
            <a:lvl4pPr marL="1371600" indent="0">
              <a:buFontTx/>
              <a:buNone/>
              <a:defRPr sz="1400" cap="all" spc="200" normalizeH="0" baseline="0">
                <a:latin typeface="Acherus Grotesque Regular" charset="0"/>
              </a:defRPr>
            </a:lvl4pPr>
            <a:lvl5pPr marL="1828800" indent="0">
              <a:buFontTx/>
              <a:buNone/>
              <a:defRPr sz="1400" cap="all" spc="200" normalizeH="0" baseline="0">
                <a:latin typeface="Acherus Grotesque Regular" charset="0"/>
              </a:defRPr>
            </a:lvl5pPr>
          </a:lstStyle>
          <a:p>
            <a:pPr lvl="0"/>
            <a:r>
              <a:rPr lang="en-US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6317337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ext + 1 photo + alt.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VT-grid-02.png" descr="VT-grid-02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0490" y="6346269"/>
            <a:ext cx="10600807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Content Placeholder 15"/>
          <p:cNvSpPr>
            <a:spLocks noGrp="1"/>
          </p:cNvSpPr>
          <p:nvPr>
            <p:ph sz="quarter" idx="10" hasCustomPrompt="1"/>
          </p:nvPr>
        </p:nvSpPr>
        <p:spPr>
          <a:xfrm>
            <a:off x="8115602" y="1481238"/>
            <a:ext cx="3952875" cy="59213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fontAlgn="auto" latinLnBrk="0" hangingPunct="0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kumimoji="0" lang="en-US" sz="1400" b="0" i="0" u="none" strike="noStrike" cap="all" spc="2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Acherus Grotesque Regular"/>
                <a:ea typeface="Acherus Grotesque Regular"/>
                <a:cs typeface="Acherus Grotesque Regular"/>
                <a:sym typeface="Acherus Grotesque"/>
              </a:defRPr>
            </a:lvl1pPr>
          </a:lstStyle>
          <a:p>
            <a:pPr>
              <a:lnSpc>
                <a:spcPts val="2100"/>
              </a:lnSpc>
            </a:pPr>
            <a:r>
              <a:rPr lang="en-US" dirty="0"/>
              <a:t>PLACE A SHORT HEADER SENTENCE HERE.</a:t>
            </a:r>
          </a:p>
        </p:txBody>
      </p:sp>
      <p:sp>
        <p:nvSpPr>
          <p:cNvPr id="15" name="Content Placeholder 8"/>
          <p:cNvSpPr>
            <a:spLocks noGrp="1"/>
          </p:cNvSpPr>
          <p:nvPr>
            <p:ph sz="quarter" idx="11" hasCustomPrompt="1"/>
          </p:nvPr>
        </p:nvSpPr>
        <p:spPr>
          <a:xfrm>
            <a:off x="8115602" y="2134132"/>
            <a:ext cx="2800350" cy="3643312"/>
          </a:xfrm>
          <a:prstGeom prst="rect">
            <a:avLst/>
          </a:prstGeom>
        </p:spPr>
        <p:txBody>
          <a:bodyPr/>
          <a:lstStyle>
            <a:lvl1pPr marL="0" marR="0" indent="0" algn="l" defTabSz="914400" rtl="0" fontAlgn="auto" latinLnBrk="0" hangingPunc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" b="0" i="0" u="none" strike="noStrike" kern="1200" cap="none" spc="0" normalizeH="0" baseline="0" smtClean="0">
                <a:ln>
                  <a:noFill/>
                </a:ln>
                <a:solidFill>
                  <a:srgbClr val="585C5E"/>
                </a:solidFill>
                <a:effectLst/>
                <a:uFillTx/>
                <a:latin typeface="Crimson Text Roman"/>
                <a:ea typeface="Crimson Text Roman"/>
                <a:cs typeface="Crimson Text Roman"/>
                <a:sym typeface="Crimson Text Roman"/>
              </a:defRPr>
            </a:lvl1pPr>
            <a:lvl2pPr marL="0" marR="0" indent="0" algn="l" defTabSz="914400" rtl="0" fontAlgn="auto" latinLnBrk="0" hangingPunc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" b="0" i="0" u="none" strike="noStrike" kern="1200" cap="none" spc="0" normalizeH="0" baseline="0" smtClean="0">
                <a:ln>
                  <a:noFill/>
                </a:ln>
                <a:solidFill>
                  <a:srgbClr val="585C5E"/>
                </a:solidFill>
                <a:effectLst/>
                <a:uFillTx/>
                <a:latin typeface="Crimson Text Roman"/>
                <a:ea typeface="Crimson Text Roman"/>
                <a:cs typeface="Crimson Text Roman"/>
                <a:sym typeface="Crimson Text Roman"/>
              </a:defRPr>
            </a:lvl2pPr>
            <a:lvl3pPr marL="0" marR="0" indent="0" algn="l" defTabSz="914400" rtl="0" fontAlgn="auto" latinLnBrk="0" hangingPunc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" b="0" i="0" u="none" strike="noStrike" kern="1200" cap="none" spc="0" normalizeH="0" baseline="0" smtClean="0">
                <a:ln>
                  <a:noFill/>
                </a:ln>
                <a:solidFill>
                  <a:srgbClr val="585C5E"/>
                </a:solidFill>
                <a:effectLst/>
                <a:uFillTx/>
                <a:latin typeface="Crimson Text Roman"/>
                <a:ea typeface="Crimson Text Roman"/>
                <a:cs typeface="Crimson Text Roman"/>
                <a:sym typeface="Crimson Text Roman"/>
              </a:defRPr>
            </a:lvl3pPr>
            <a:lvl4pPr marL="0" marR="0" indent="0" algn="l" defTabSz="914400" rtl="0" fontAlgn="auto" latinLnBrk="0" hangingPunct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" b="0" i="0" u="none" strike="noStrike" kern="1200" cap="none" spc="0" normalizeH="0" baseline="0" smtClean="0">
                <a:ln>
                  <a:noFill/>
                </a:ln>
                <a:solidFill>
                  <a:srgbClr val="585C5E"/>
                </a:solidFill>
                <a:effectLst/>
                <a:uFillTx/>
                <a:latin typeface="Crimson Text Roman"/>
                <a:ea typeface="Crimson Text Roman"/>
                <a:cs typeface="Crimson Text Roman"/>
                <a:sym typeface="Crimson Text Roman"/>
              </a:defRPr>
            </a:lvl4pPr>
          </a:lstStyle>
          <a:p>
            <a:pPr>
              <a:lnSpc>
                <a:spcPts val="1800"/>
              </a:lnSpc>
            </a:pPr>
            <a:r>
              <a:rPr lang="en-US" kern="1200" dirty="0" err="1"/>
              <a:t>Lorem</a:t>
            </a:r>
            <a:r>
              <a:rPr lang="en-US" kern="1200" dirty="0"/>
              <a:t> </a:t>
            </a:r>
            <a:r>
              <a:rPr lang="en-US" kern="1200" dirty="0" err="1"/>
              <a:t>ipsum</a:t>
            </a:r>
            <a:r>
              <a:rPr lang="en-US" kern="1200" dirty="0"/>
              <a:t> dolor sit </a:t>
            </a:r>
            <a:r>
              <a:rPr lang="en-US" kern="1200" dirty="0" err="1"/>
              <a:t>amet</a:t>
            </a:r>
            <a:r>
              <a:rPr lang="en-US" kern="1200" dirty="0"/>
              <a:t>, </a:t>
            </a:r>
            <a:r>
              <a:rPr lang="en-US" kern="1200" dirty="0" err="1"/>
              <a:t>consectetuer</a:t>
            </a:r>
            <a:r>
              <a:rPr lang="en-US" kern="1200" dirty="0"/>
              <a:t> </a:t>
            </a:r>
            <a:r>
              <a:rPr lang="en-US" kern="1200" dirty="0" err="1"/>
              <a:t>adipiscing</a:t>
            </a:r>
            <a:r>
              <a:rPr lang="en-US" kern="1200" dirty="0"/>
              <a:t> </a:t>
            </a:r>
            <a:r>
              <a:rPr lang="en-US" kern="1200" dirty="0" err="1"/>
              <a:t>elit</a:t>
            </a:r>
            <a:r>
              <a:rPr lang="en-US" kern="1200" dirty="0"/>
              <a:t>, </a:t>
            </a:r>
            <a:r>
              <a:rPr lang="en-US" kern="1200" dirty="0" err="1"/>
              <a:t>sed</a:t>
            </a:r>
            <a:r>
              <a:rPr lang="en-US" kern="1200" dirty="0"/>
              <a:t> </a:t>
            </a:r>
            <a:r>
              <a:rPr lang="en-US" kern="1200" dirty="0" err="1"/>
              <a:t>diam</a:t>
            </a:r>
            <a:r>
              <a:rPr lang="en-US" kern="1200" dirty="0"/>
              <a:t> </a:t>
            </a:r>
            <a:r>
              <a:rPr lang="en-US" kern="1200" dirty="0" err="1"/>
              <a:t>nonummy</a:t>
            </a:r>
            <a:r>
              <a:rPr lang="en-US" kern="1200" dirty="0"/>
              <a:t> </a:t>
            </a:r>
            <a:r>
              <a:rPr lang="en-US" kern="1200" dirty="0" err="1"/>
              <a:t>nibh</a:t>
            </a:r>
            <a:r>
              <a:rPr lang="en-US" kern="1200" dirty="0"/>
              <a:t> </a:t>
            </a:r>
            <a:r>
              <a:rPr lang="en-US" kern="1200" dirty="0" err="1"/>
              <a:t>euismod</a:t>
            </a:r>
            <a:r>
              <a:rPr lang="en-US" kern="1200" dirty="0"/>
              <a:t> </a:t>
            </a:r>
            <a:r>
              <a:rPr lang="en-US" kern="1200" dirty="0" err="1"/>
              <a:t>tincidunt</a:t>
            </a:r>
            <a:r>
              <a:rPr lang="en-US" kern="1200" dirty="0"/>
              <a:t> </a:t>
            </a:r>
            <a:r>
              <a:rPr lang="en-US" kern="1200" dirty="0" err="1"/>
              <a:t>ut</a:t>
            </a:r>
            <a:r>
              <a:rPr lang="en-US" kern="1200" dirty="0"/>
              <a:t> </a:t>
            </a:r>
            <a:r>
              <a:rPr lang="en-US" kern="1200" dirty="0" err="1"/>
              <a:t>laoreet</a:t>
            </a:r>
            <a:r>
              <a:rPr lang="en-US" kern="1200" dirty="0"/>
              <a:t> </a:t>
            </a:r>
            <a:r>
              <a:rPr lang="en-US" kern="1200" dirty="0" err="1"/>
              <a:t>dolore</a:t>
            </a:r>
            <a:r>
              <a:rPr lang="en-US" kern="1200" dirty="0"/>
              <a:t> magna </a:t>
            </a:r>
            <a:r>
              <a:rPr lang="en-US" kern="1200" dirty="0" err="1"/>
              <a:t>aliquam</a:t>
            </a:r>
            <a:r>
              <a:rPr lang="en-US" kern="1200" dirty="0"/>
              <a:t> </a:t>
            </a:r>
            <a:r>
              <a:rPr lang="en-US" kern="1200" dirty="0" err="1"/>
              <a:t>erat</a:t>
            </a:r>
            <a:r>
              <a:rPr lang="en-US" kern="1200" dirty="0"/>
              <a:t> </a:t>
            </a:r>
            <a:r>
              <a:rPr lang="en-US" kern="1200" dirty="0" err="1"/>
              <a:t>volutpat</a:t>
            </a:r>
            <a:r>
              <a:rPr lang="en-US" kern="1200" dirty="0"/>
              <a:t>. </a:t>
            </a:r>
            <a:r>
              <a:rPr lang="en-US" kern="1200" dirty="0" err="1"/>
              <a:t>Ut</a:t>
            </a:r>
            <a:r>
              <a:rPr lang="en-US" kern="1200" dirty="0"/>
              <a:t> </a:t>
            </a:r>
            <a:r>
              <a:rPr lang="en-US" kern="1200" dirty="0" err="1"/>
              <a:t>wisi</a:t>
            </a:r>
            <a:r>
              <a:rPr lang="en-US" kern="1200" dirty="0"/>
              <a:t> </a:t>
            </a:r>
            <a:r>
              <a:rPr lang="en-US" kern="1200" dirty="0" err="1"/>
              <a:t>enim</a:t>
            </a:r>
            <a:r>
              <a:rPr lang="en-US" kern="1200" dirty="0"/>
              <a:t> ad minim </a:t>
            </a:r>
            <a:r>
              <a:rPr lang="en-US" kern="1200" dirty="0" err="1"/>
              <a:t>veniam</a:t>
            </a:r>
            <a:r>
              <a:rPr lang="en-US" kern="1200" dirty="0"/>
              <a:t>, </a:t>
            </a:r>
            <a:r>
              <a:rPr lang="en-US" kern="1200" dirty="0" err="1"/>
              <a:t>quis</a:t>
            </a:r>
            <a:r>
              <a:rPr lang="en-US" kern="1200" dirty="0"/>
              <a:t> </a:t>
            </a:r>
            <a:r>
              <a:rPr lang="en-US" kern="1200" dirty="0" err="1"/>
              <a:t>nostrud</a:t>
            </a:r>
            <a:r>
              <a:rPr lang="en-US" kern="1200" dirty="0"/>
              <a:t> </a:t>
            </a:r>
            <a:r>
              <a:rPr lang="en-US" kern="1200" dirty="0" err="1"/>
              <a:t>exerci</a:t>
            </a:r>
            <a:r>
              <a:rPr lang="en-US" kern="1200" dirty="0"/>
              <a:t> </a:t>
            </a:r>
            <a:r>
              <a:rPr lang="en-US" kern="1200" dirty="0" err="1"/>
              <a:t>tation</a:t>
            </a:r>
            <a:r>
              <a:rPr lang="en-US" kern="1200" dirty="0"/>
              <a:t> </a:t>
            </a:r>
            <a:r>
              <a:rPr lang="en-US" kern="1200" dirty="0" err="1"/>
              <a:t>ullamcorper</a:t>
            </a:r>
            <a:r>
              <a:rPr lang="en-US" kern="1200" dirty="0"/>
              <a:t> </a:t>
            </a:r>
            <a:r>
              <a:rPr lang="en-US" kern="1200" dirty="0" err="1"/>
              <a:t>suscipit</a:t>
            </a:r>
            <a:r>
              <a:rPr lang="en-US" kern="1200" dirty="0"/>
              <a:t> </a:t>
            </a:r>
            <a:r>
              <a:rPr lang="en-US" kern="1200" dirty="0" err="1"/>
              <a:t>lobortis</a:t>
            </a:r>
            <a:r>
              <a:rPr lang="en-US" kern="1200" dirty="0"/>
              <a:t> </a:t>
            </a:r>
            <a:r>
              <a:rPr lang="en-US" kern="1200" dirty="0" err="1"/>
              <a:t>nisl</a:t>
            </a:r>
            <a:r>
              <a:rPr lang="en-US" kern="1200" dirty="0"/>
              <a:t> </a:t>
            </a:r>
            <a:r>
              <a:rPr lang="en-US" kern="1200" dirty="0" err="1"/>
              <a:t>ut</a:t>
            </a:r>
            <a:r>
              <a:rPr lang="en-US" kern="1200" dirty="0"/>
              <a:t> </a:t>
            </a:r>
            <a:r>
              <a:rPr lang="en-US" kern="1200" dirty="0" err="1"/>
              <a:t>aliquip</a:t>
            </a:r>
            <a:r>
              <a:rPr lang="en-US" kern="1200" dirty="0"/>
              <a:t> ex </a:t>
            </a:r>
            <a:r>
              <a:rPr lang="en-US" kern="1200" dirty="0" err="1"/>
              <a:t>ea</a:t>
            </a:r>
            <a:r>
              <a:rPr lang="en-US" kern="1200" dirty="0"/>
              <a:t> </a:t>
            </a:r>
            <a:r>
              <a:rPr lang="en-US" kern="1200" dirty="0" err="1"/>
              <a:t>commodo</a:t>
            </a:r>
            <a:r>
              <a:rPr lang="en-US" kern="1200" dirty="0"/>
              <a:t> </a:t>
            </a:r>
            <a:r>
              <a:rPr lang="en-US" kern="1200" dirty="0" err="1"/>
              <a:t>consequat</a:t>
            </a:r>
            <a:r>
              <a:rPr lang="en-US" kern="1200" dirty="0"/>
              <a:t>. </a:t>
            </a:r>
            <a:r>
              <a:rPr lang="en-US" kern="1200" dirty="0" err="1"/>
              <a:t>Duis</a:t>
            </a:r>
            <a:r>
              <a:rPr lang="en-US" kern="1200" dirty="0"/>
              <a:t> </a:t>
            </a:r>
            <a:r>
              <a:rPr lang="en-US" kern="1200" dirty="0" err="1"/>
              <a:t>autem</a:t>
            </a:r>
            <a:r>
              <a:rPr lang="en-US" kern="1200" dirty="0"/>
              <a:t> </a:t>
            </a:r>
            <a:r>
              <a:rPr lang="en-US" kern="1200" dirty="0" err="1"/>
              <a:t>vel</a:t>
            </a:r>
            <a:r>
              <a:rPr lang="en-US" kern="1200" dirty="0"/>
              <a:t> </a:t>
            </a:r>
            <a:r>
              <a:rPr lang="en-US" kern="1200" dirty="0" err="1"/>
              <a:t>eum</a:t>
            </a:r>
            <a:r>
              <a:rPr lang="en-US" kern="1200" dirty="0"/>
              <a:t> </a:t>
            </a:r>
            <a:r>
              <a:rPr lang="en-US" kern="1200" dirty="0" err="1"/>
              <a:t>iriure</a:t>
            </a:r>
            <a:r>
              <a:rPr lang="en-US" kern="1200" dirty="0"/>
              <a:t> dolor in </a:t>
            </a:r>
            <a:r>
              <a:rPr lang="en-US" kern="1200" dirty="0" err="1"/>
              <a:t>hendrerit</a:t>
            </a:r>
            <a:r>
              <a:rPr lang="en-US" kern="1200" dirty="0"/>
              <a:t> in </a:t>
            </a:r>
            <a:r>
              <a:rPr lang="en-US" kern="1200" dirty="0" err="1"/>
              <a:t>vulputate</a:t>
            </a:r>
            <a:r>
              <a:rPr lang="en-US" kern="1200" dirty="0"/>
              <a:t> </a:t>
            </a:r>
            <a:r>
              <a:rPr lang="en-US" kern="1200" dirty="0" err="1"/>
              <a:t>velit</a:t>
            </a:r>
            <a:r>
              <a:rPr lang="en-US" kern="1200" dirty="0"/>
              <a:t> </a:t>
            </a:r>
            <a:r>
              <a:rPr lang="en-US" kern="1200" dirty="0" err="1"/>
              <a:t>esse</a:t>
            </a:r>
            <a:r>
              <a:rPr lang="en-US" kern="1200" dirty="0"/>
              <a:t> </a:t>
            </a:r>
            <a:r>
              <a:rPr lang="en-US" kern="1200" dirty="0" err="1"/>
              <a:t>molestie</a:t>
            </a:r>
            <a:r>
              <a:rPr lang="en-US" kern="1200" dirty="0"/>
              <a:t> </a:t>
            </a:r>
            <a:r>
              <a:rPr lang="en-US" kern="1200" dirty="0" err="1"/>
              <a:t>consequat</a:t>
            </a:r>
            <a:r>
              <a:rPr lang="en-US" kern="1200" dirty="0"/>
              <a:t>, </a:t>
            </a:r>
            <a:r>
              <a:rPr lang="en-US" kern="1200" dirty="0" err="1"/>
              <a:t>vel</a:t>
            </a:r>
            <a:r>
              <a:rPr lang="en-US" kern="1200" dirty="0"/>
              <a:t> </a:t>
            </a:r>
            <a:r>
              <a:rPr lang="en-US" kern="1200" dirty="0" err="1"/>
              <a:t>illum</a:t>
            </a:r>
            <a:r>
              <a:rPr lang="en-US" kern="1200" dirty="0"/>
              <a:t> </a:t>
            </a:r>
            <a:r>
              <a:rPr lang="en-US" kern="1200" dirty="0" err="1"/>
              <a:t>dolore</a:t>
            </a:r>
            <a:r>
              <a:rPr lang="en-US" kern="1200" dirty="0"/>
              <a:t> </a:t>
            </a:r>
            <a:r>
              <a:rPr lang="en-US" kern="1200" dirty="0" err="1"/>
              <a:t>eu</a:t>
            </a:r>
            <a:r>
              <a:rPr lang="en-US" kern="1200" dirty="0"/>
              <a:t> </a:t>
            </a:r>
            <a:r>
              <a:rPr lang="en-US" kern="1200" dirty="0" err="1"/>
              <a:t>feugiat</a:t>
            </a:r>
            <a:r>
              <a:rPr lang="en-US" kern="1200" dirty="0"/>
              <a:t> </a:t>
            </a:r>
            <a:r>
              <a:rPr lang="en-US" kern="1200" dirty="0" err="1"/>
              <a:t>nulla</a:t>
            </a:r>
            <a:r>
              <a:rPr lang="en-US" kern="1200" dirty="0"/>
              <a:t> </a:t>
            </a:r>
            <a:r>
              <a:rPr lang="en-US" kern="1200" dirty="0" err="1"/>
              <a:t>facilisis</a:t>
            </a:r>
            <a:r>
              <a:rPr lang="en-US" kern="1200" dirty="0"/>
              <a:t> at </a:t>
            </a:r>
            <a:r>
              <a:rPr lang="en-US" kern="1200" dirty="0" err="1"/>
              <a:t>vero</a:t>
            </a:r>
            <a:r>
              <a:rPr lang="en-US" kern="1200" dirty="0"/>
              <a:t> </a:t>
            </a:r>
            <a:r>
              <a:rPr lang="en-US" kern="1200" dirty="0" err="1"/>
              <a:t>eros</a:t>
            </a:r>
            <a:r>
              <a:rPr lang="en-US" kern="1200" dirty="0"/>
              <a:t> et </a:t>
            </a:r>
            <a:r>
              <a:rPr lang="en-US" kern="1200" dirty="0" err="1"/>
              <a:t>accumsan</a:t>
            </a:r>
            <a:r>
              <a:rPr lang="en-US" kern="1200" dirty="0"/>
              <a:t> et </a:t>
            </a:r>
            <a:r>
              <a:rPr lang="en-US" kern="1200" dirty="0" err="1"/>
              <a:t>iusto</a:t>
            </a:r>
            <a:r>
              <a:rPr lang="en-US" kern="1200" dirty="0"/>
              <a:t> </a:t>
            </a:r>
            <a:r>
              <a:rPr lang="en-US" kern="1200" dirty="0" err="1"/>
              <a:t>odio</a:t>
            </a:r>
            <a:r>
              <a:rPr lang="en-US" kern="1200" dirty="0"/>
              <a:t> </a:t>
            </a:r>
            <a:r>
              <a:rPr lang="en-US" kern="1200" dirty="0" err="1"/>
              <a:t>dignissim</a:t>
            </a:r>
            <a:r>
              <a:rPr lang="en-US" kern="1200" dirty="0"/>
              <a:t> qui </a:t>
            </a:r>
            <a:r>
              <a:rPr lang="en-US" kern="1200" dirty="0" err="1"/>
              <a:t>blandit</a:t>
            </a:r>
            <a:r>
              <a:rPr lang="en-US" kern="1200" dirty="0"/>
              <a:t> </a:t>
            </a:r>
            <a:r>
              <a:rPr lang="en-US" kern="1200" dirty="0" err="1"/>
              <a:t>praesent</a:t>
            </a:r>
            <a:r>
              <a:rPr lang="en-US" kern="1200" dirty="0"/>
              <a:t> </a:t>
            </a:r>
            <a:r>
              <a:rPr lang="en-US" kern="1200" dirty="0" err="1"/>
              <a:t>luptatum</a:t>
            </a:r>
            <a:r>
              <a:rPr lang="en-US" kern="1200" dirty="0"/>
              <a:t> </a:t>
            </a:r>
            <a:r>
              <a:rPr lang="en-US" kern="1200" dirty="0" err="1"/>
              <a:t>zzril</a:t>
            </a:r>
            <a:r>
              <a:rPr lang="en-US" kern="1200" dirty="0"/>
              <a:t> </a:t>
            </a:r>
            <a:r>
              <a:rPr lang="en-US" kern="1200" dirty="0" err="1"/>
              <a:t>delenit</a:t>
            </a:r>
            <a:r>
              <a:rPr lang="en-US" kern="1200" dirty="0"/>
              <a:t> </a:t>
            </a:r>
            <a:r>
              <a:rPr lang="en-US" kern="1200" dirty="0" err="1"/>
              <a:t>augue</a:t>
            </a:r>
            <a:r>
              <a:rPr lang="en-US" kern="1200" dirty="0"/>
              <a:t> </a:t>
            </a:r>
            <a:r>
              <a:rPr lang="en-US" kern="1200" dirty="0" err="1"/>
              <a:t>duis</a:t>
            </a:r>
            <a:r>
              <a:rPr lang="en-US" kern="1200" dirty="0"/>
              <a:t>.</a:t>
            </a:r>
          </a:p>
        </p:txBody>
      </p:sp>
      <p:sp>
        <p:nvSpPr>
          <p:cNvPr id="16" name="Title 1"/>
          <p:cNvSpPr/>
          <p:nvPr userDrawn="1"/>
        </p:nvSpPr>
        <p:spPr>
          <a:xfrm>
            <a:off x="842024" y="6290784"/>
            <a:ext cx="249382" cy="415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normAutofit/>
          </a:bodyPr>
          <a:lstStyle/>
          <a:p>
            <a:pPr algn="r">
              <a:lnSpc>
                <a:spcPct val="90000"/>
              </a:lnSpc>
              <a:defRPr sz="1400" spc="200">
                <a:solidFill>
                  <a:schemeClr val="accent3"/>
                </a:solidFill>
                <a:latin typeface="Acherus Grotesque Regular"/>
                <a:ea typeface="Acherus Grotesque Regular"/>
                <a:cs typeface="Acherus Grotesque Regular"/>
                <a:sym typeface="Acherus Grotesque"/>
              </a:defRPr>
            </a:pPr>
            <a:r>
              <a:rPr lang="en-US" sz="2000" dirty="0">
                <a:solidFill>
                  <a:srgbClr val="E87822"/>
                </a:solidFill>
              </a:rPr>
              <a:t>/</a:t>
            </a:r>
            <a:endParaRPr sz="2000" dirty="0">
              <a:solidFill>
                <a:srgbClr val="E87822"/>
              </a:solidFill>
            </a:endParaRPr>
          </a:p>
        </p:txBody>
      </p:sp>
      <p:sp>
        <p:nvSpPr>
          <p:cNvPr id="17" name="Content Placeholder 51"/>
          <p:cNvSpPr>
            <a:spLocks noGrp="1"/>
          </p:cNvSpPr>
          <p:nvPr>
            <p:ph sz="quarter" idx="12" hasCustomPrompt="1"/>
          </p:nvPr>
        </p:nvSpPr>
        <p:spPr>
          <a:xfrm>
            <a:off x="1117336" y="6345735"/>
            <a:ext cx="2633154" cy="2571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2000" cap="all" spc="200" normalizeH="0" baseline="0">
                <a:latin typeface="Acherus Grotesque Regular" charset="0"/>
              </a:defRPr>
            </a:lvl1pPr>
            <a:lvl2pPr marL="457200" indent="0">
              <a:buFontTx/>
              <a:buNone/>
              <a:defRPr sz="1400" cap="all" spc="200" normalizeH="0" baseline="0">
                <a:latin typeface="Acherus Grotesque Regular" charset="0"/>
              </a:defRPr>
            </a:lvl2pPr>
            <a:lvl3pPr marL="914400" indent="0">
              <a:buFontTx/>
              <a:buNone/>
              <a:defRPr sz="1400" cap="all" spc="200" normalizeH="0" baseline="0">
                <a:latin typeface="Acherus Grotesque Regular" charset="0"/>
              </a:defRPr>
            </a:lvl3pPr>
            <a:lvl4pPr marL="1371600" indent="0">
              <a:buFontTx/>
              <a:buNone/>
              <a:defRPr sz="1400" cap="all" spc="200" normalizeH="0" baseline="0">
                <a:latin typeface="Acherus Grotesque Regular" charset="0"/>
              </a:defRPr>
            </a:lvl4pPr>
            <a:lvl5pPr marL="1828800" indent="0">
              <a:buFontTx/>
              <a:buNone/>
              <a:defRPr sz="1400" cap="all" spc="200" normalizeH="0" baseline="0">
                <a:latin typeface="Acherus Grotesque Regular" charset="0"/>
              </a:defRPr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8" name="Content Placeholder 51"/>
          <p:cNvSpPr>
            <a:spLocks noGrp="1"/>
          </p:cNvSpPr>
          <p:nvPr>
            <p:ph sz="quarter" idx="13" hasCustomPrompt="1"/>
          </p:nvPr>
        </p:nvSpPr>
        <p:spPr>
          <a:xfrm>
            <a:off x="99076" y="6345735"/>
            <a:ext cx="765926" cy="2612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FontTx/>
              <a:buNone/>
              <a:defRPr sz="2000" cap="all" spc="200" normalizeH="0" baseline="0">
                <a:solidFill>
                  <a:srgbClr val="E87822"/>
                </a:solidFill>
                <a:latin typeface="Acherus Grotesque Regular" charset="0"/>
              </a:defRPr>
            </a:lvl1pPr>
            <a:lvl2pPr marL="457200" indent="0">
              <a:buFontTx/>
              <a:buNone/>
              <a:defRPr sz="1400" cap="all" spc="200" normalizeH="0" baseline="0">
                <a:latin typeface="Acherus Grotesque Regular" charset="0"/>
              </a:defRPr>
            </a:lvl2pPr>
            <a:lvl3pPr marL="914400" indent="0">
              <a:buFontTx/>
              <a:buNone/>
              <a:defRPr sz="1400" cap="all" spc="200" normalizeH="0" baseline="0">
                <a:latin typeface="Acherus Grotesque Regular" charset="0"/>
              </a:defRPr>
            </a:lvl3pPr>
            <a:lvl4pPr marL="1371600" indent="0">
              <a:buFontTx/>
              <a:buNone/>
              <a:defRPr sz="1400" cap="all" spc="200" normalizeH="0" baseline="0">
                <a:latin typeface="Acherus Grotesque Regular" charset="0"/>
              </a:defRPr>
            </a:lvl4pPr>
            <a:lvl5pPr marL="1828800" indent="0">
              <a:buFontTx/>
              <a:buNone/>
              <a:defRPr sz="1400" cap="all" spc="200" normalizeH="0" baseline="0">
                <a:latin typeface="Acherus Grotesque Regular" charset="0"/>
              </a:defRPr>
            </a:lvl5pPr>
          </a:lstStyle>
          <a:p>
            <a:pPr lvl="0"/>
            <a:r>
              <a:rPr lang="en-US" dirty="0"/>
              <a:t>01</a:t>
            </a:r>
          </a:p>
        </p:txBody>
      </p:sp>
      <p:pic>
        <p:nvPicPr>
          <p:cNvPr id="8" name="pasted-image.pdf" descr="pasted-image.pd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3580" y="1247139"/>
            <a:ext cx="248047" cy="2480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pasted-image.pdf" descr="pasted-image.pd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6837680" y="5425440"/>
            <a:ext cx="248048" cy="248047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35038" y="1495425"/>
            <a:ext cx="5902325" cy="393065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/>
            </a:lvl1pPr>
          </a:lstStyle>
          <a:p>
            <a:r>
              <a:rPr lang="en-US" dirty="0"/>
              <a:t>Drag photo or click icon to add picture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5342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Drag photo or 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143554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VT-grid-02.png" descr="VT-grid-02.png">
            <a:extLst>
              <a:ext uri="{FF2B5EF4-FFF2-40B4-BE49-F238E27FC236}">
                <a16:creationId xmlns:a16="http://schemas.microsoft.com/office/drawing/2014/main" id="{7AF39ACF-BBEA-6746-93D2-DFE848950A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30250" y="6071949"/>
            <a:ext cx="10600807" cy="685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pasted-image.pdf" descr="pasted-image.pdf">
            <a:extLst>
              <a:ext uri="{FF2B5EF4-FFF2-40B4-BE49-F238E27FC236}">
                <a16:creationId xmlns:a16="http://schemas.microsoft.com/office/drawing/2014/main" id="{C08BCB8C-317E-0748-B6D8-4868064C239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87335" y="2712063"/>
            <a:ext cx="169282" cy="169282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Title 16">
            <a:extLst>
              <a:ext uri="{FF2B5EF4-FFF2-40B4-BE49-F238E27FC236}">
                <a16:creationId xmlns:a16="http://schemas.microsoft.com/office/drawing/2014/main" id="{29A25CC2-457F-7D40-9B6A-B835730102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56616" y="2712064"/>
            <a:ext cx="8331631" cy="940648"/>
          </a:xfrm>
        </p:spPr>
        <p:txBody>
          <a:bodyPr anchor="b">
            <a:normAutofit/>
          </a:bodyPr>
          <a:lstStyle>
            <a:lvl1pPr>
              <a:defRPr sz="4200" b="0" i="0">
                <a:solidFill>
                  <a:srgbClr val="70001E"/>
                </a:solidFill>
                <a:latin typeface="Acherus Grotesque Regular" panose="02000505000000020004" pitchFamily="2" charset="77"/>
              </a:defRPr>
            </a:lvl1pPr>
          </a:lstStyle>
          <a:p>
            <a:r>
              <a:rPr lang="en-US" dirty="0"/>
              <a:t>THANK YOU!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97450F7-E922-7744-A629-3956DB54579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677736" y="6136117"/>
            <a:ext cx="1217484" cy="237790"/>
          </a:xfrm>
          <a:prstGeom prst="rect">
            <a:avLst/>
          </a:prstGeom>
        </p:spPr>
      </p:pic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2195FB82-53E5-544B-9A5C-0A7AFE8BF3C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56616" y="4070957"/>
            <a:ext cx="8331632" cy="619401"/>
          </a:xfrm>
        </p:spPr>
        <p:txBody>
          <a:bodyPr t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spc="100" baseline="0">
                <a:solidFill>
                  <a:schemeClr val="tx1">
                    <a:lumMod val="50000"/>
                    <a:lumOff val="50000"/>
                  </a:schemeClr>
                </a:solidFill>
                <a:latin typeface="Crimson Text Roman" panose="02000503000000000000" pitchFamily="2" charset="0"/>
              </a:defRPr>
            </a:lvl1pPr>
          </a:lstStyle>
          <a:p>
            <a:pPr lvl="0"/>
            <a:r>
              <a:rPr lang="en-US" dirty="0"/>
              <a:t>Presenter Affiliation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Presenter Email</a:t>
            </a:r>
          </a:p>
          <a:p>
            <a:pPr lvl="0"/>
            <a:endParaRPr lang="en-US" dirty="0"/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ADCC4C83-41DC-2741-B294-72187E9567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56616" y="3728200"/>
            <a:ext cx="8331632" cy="342757"/>
          </a:xfrm>
        </p:spPr>
        <p:txBody>
          <a:bodyPr tIns="0" bIns="0" anchor="b">
            <a:normAutofit/>
          </a:bodyPr>
          <a:lstStyle>
            <a:lvl1pPr marL="0" indent="0">
              <a:spcBef>
                <a:spcPts val="0"/>
              </a:spcBef>
              <a:buNone/>
              <a:defRPr sz="1800" spc="120" baseline="0">
                <a:solidFill>
                  <a:srgbClr val="F96A2A"/>
                </a:solidFill>
                <a:latin typeface="Acherus Grotesque Regular" panose="02000505000000020004" pitchFamily="2" charset="77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</p:spTree>
    <p:extLst>
      <p:ext uri="{BB962C8B-B14F-4D97-AF65-F5344CB8AC3E}">
        <p14:creationId xmlns:p14="http://schemas.microsoft.com/office/powerpoint/2010/main" val="34191441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tem circle pictures">
    <p:bg>
      <p:bgPr>
        <a:pattFill prst="pct5">
          <a:fgClr>
            <a:schemeClr val="accent5">
              <a:hueOff val="-15428571"/>
              <a:satOff val="-30434"/>
              <a:lumOff val="9019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57"/>
          <p:cNvSpPr/>
          <p:nvPr userDrawn="1"/>
        </p:nvSpPr>
        <p:spPr>
          <a:xfrm>
            <a:off x="683165" y="586796"/>
            <a:ext cx="11989848" cy="1"/>
          </a:xfrm>
          <a:prstGeom prst="line">
            <a:avLst/>
          </a:prstGeom>
          <a:ln>
            <a:solidFill>
              <a:schemeClr val="accent3"/>
            </a:solidFill>
            <a:prstDash val="dash"/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" name="Oval 26"/>
          <p:cNvSpPr/>
          <p:nvPr userDrawn="1"/>
        </p:nvSpPr>
        <p:spPr>
          <a:xfrm>
            <a:off x="708968" y="824985"/>
            <a:ext cx="2469644" cy="2469644"/>
          </a:xfrm>
          <a:prstGeom prst="ellipse">
            <a:avLst/>
          </a:prstGeom>
          <a:ln>
            <a:solidFill>
              <a:schemeClr val="accent2"/>
            </a:solidFill>
            <a:prstDash val="dash"/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A7A7A7"/>
                </a:solidFill>
              </a:defRPr>
            </a:pPr>
            <a:endParaRPr/>
          </a:p>
        </p:txBody>
      </p:sp>
      <p:sp>
        <p:nvSpPr>
          <p:cNvPr id="9" name="Line"/>
          <p:cNvSpPr/>
          <p:nvPr userDrawn="1"/>
        </p:nvSpPr>
        <p:spPr>
          <a:xfrm>
            <a:off x="2999630" y="2757878"/>
            <a:ext cx="1426009" cy="1002792"/>
          </a:xfrm>
          <a:prstGeom prst="line">
            <a:avLst/>
          </a:prstGeom>
          <a:ln w="12700">
            <a:solidFill>
              <a:schemeClr val="accent2"/>
            </a:solidFill>
            <a:custDash>
              <a:ds d="200000" sp="200000"/>
            </a:custDash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" name="Oval 26"/>
          <p:cNvSpPr/>
          <p:nvPr userDrawn="1"/>
        </p:nvSpPr>
        <p:spPr>
          <a:xfrm>
            <a:off x="4290368" y="3043787"/>
            <a:ext cx="2469644" cy="2469644"/>
          </a:xfrm>
          <a:prstGeom prst="ellipse">
            <a:avLst/>
          </a:prstGeom>
          <a:ln>
            <a:solidFill>
              <a:schemeClr val="accent2"/>
            </a:solidFill>
            <a:prstDash val="dash"/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A7A7A7"/>
                </a:solidFill>
              </a:defRPr>
            </a:pPr>
            <a:endParaRPr/>
          </a:p>
        </p:txBody>
      </p:sp>
      <p:sp>
        <p:nvSpPr>
          <p:cNvPr id="13" name="Line"/>
          <p:cNvSpPr/>
          <p:nvPr userDrawn="1"/>
        </p:nvSpPr>
        <p:spPr>
          <a:xfrm flipV="1">
            <a:off x="6678079" y="3166654"/>
            <a:ext cx="1707422" cy="604521"/>
          </a:xfrm>
          <a:prstGeom prst="line">
            <a:avLst/>
          </a:prstGeom>
          <a:ln w="12700">
            <a:solidFill>
              <a:schemeClr val="accent2"/>
            </a:solidFill>
            <a:custDash>
              <a:ds d="200000" sp="200000"/>
            </a:custDash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" name="Oval 26"/>
          <p:cNvSpPr/>
          <p:nvPr userDrawn="1"/>
        </p:nvSpPr>
        <p:spPr>
          <a:xfrm>
            <a:off x="8303568" y="1524469"/>
            <a:ext cx="2469644" cy="2469645"/>
          </a:xfrm>
          <a:prstGeom prst="ellipse">
            <a:avLst/>
          </a:prstGeom>
          <a:ln>
            <a:solidFill>
              <a:schemeClr val="accent2"/>
            </a:solidFill>
            <a:prstDash val="dash"/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A7A7A7"/>
                </a:solidFill>
              </a:defRPr>
            </a:pPr>
            <a:endParaRPr/>
          </a:p>
        </p:txBody>
      </p:sp>
      <p:sp>
        <p:nvSpPr>
          <p:cNvPr id="32" name="Oval 31"/>
          <p:cNvSpPr/>
          <p:nvPr userDrawn="1"/>
        </p:nvSpPr>
        <p:spPr>
          <a:xfrm>
            <a:off x="5843588" y="1833847"/>
            <a:ext cx="2927920" cy="3016523"/>
          </a:xfrm>
          <a:prstGeom prst="ellipse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rtlCol="0" anchor="ctr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36" name="Picture Placeholder 35"/>
          <p:cNvSpPr>
            <a:spLocks noGrp="1"/>
          </p:cNvSpPr>
          <p:nvPr>
            <p:ph type="pic" sz="quarter" idx="10" hasCustomPrompt="1"/>
          </p:nvPr>
        </p:nvSpPr>
        <p:spPr>
          <a:xfrm>
            <a:off x="796157" y="889843"/>
            <a:ext cx="2291660" cy="2336515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Drag photo or click icon to add picture</a:t>
            </a:r>
          </a:p>
        </p:txBody>
      </p:sp>
      <p:sp>
        <p:nvSpPr>
          <p:cNvPr id="37" name="Picture Placeholder 35"/>
          <p:cNvSpPr>
            <a:spLocks noGrp="1"/>
          </p:cNvSpPr>
          <p:nvPr>
            <p:ph type="pic" sz="quarter" idx="11" hasCustomPrompt="1"/>
          </p:nvPr>
        </p:nvSpPr>
        <p:spPr>
          <a:xfrm>
            <a:off x="4378555" y="3110351"/>
            <a:ext cx="2291660" cy="2336515"/>
          </a:xfrm>
          <a:prstGeom prst="ellipse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/>
            </a:lvl1pPr>
          </a:lstStyle>
          <a:p>
            <a:r>
              <a:rPr lang="en-US" dirty="0"/>
              <a:t>Drag photo or click icon to add picture</a:t>
            </a:r>
          </a:p>
          <a:p>
            <a:endParaRPr lang="en-US" dirty="0"/>
          </a:p>
        </p:txBody>
      </p:sp>
      <p:sp>
        <p:nvSpPr>
          <p:cNvPr id="38" name="Picture Placeholder 35"/>
          <p:cNvSpPr>
            <a:spLocks noGrp="1"/>
          </p:cNvSpPr>
          <p:nvPr>
            <p:ph type="pic" sz="quarter" idx="12" hasCustomPrompt="1"/>
          </p:nvPr>
        </p:nvSpPr>
        <p:spPr>
          <a:xfrm>
            <a:off x="8392560" y="1589620"/>
            <a:ext cx="2291660" cy="2336515"/>
          </a:xfrm>
          <a:prstGeom prst="ellipse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/>
            </a:lvl1pPr>
          </a:lstStyle>
          <a:p>
            <a:r>
              <a:rPr lang="en-US" dirty="0"/>
              <a:t>Drag photo or click icon to add picture</a:t>
            </a:r>
          </a:p>
          <a:p>
            <a:endParaRPr lang="en-US" dirty="0"/>
          </a:p>
        </p:txBody>
      </p:sp>
      <p:pic>
        <p:nvPicPr>
          <p:cNvPr id="39" name="VT-grid-02.png" descr="VT-grid-02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50490" y="6346269"/>
            <a:ext cx="10600807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Title 1"/>
          <p:cNvSpPr/>
          <p:nvPr userDrawn="1"/>
        </p:nvSpPr>
        <p:spPr>
          <a:xfrm>
            <a:off x="842024" y="6290784"/>
            <a:ext cx="249382" cy="415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normAutofit/>
          </a:bodyPr>
          <a:lstStyle/>
          <a:p>
            <a:pPr algn="r">
              <a:lnSpc>
                <a:spcPct val="90000"/>
              </a:lnSpc>
              <a:defRPr sz="1400" spc="200">
                <a:solidFill>
                  <a:schemeClr val="accent3"/>
                </a:solidFill>
                <a:latin typeface="Acherus Grotesque Regular"/>
                <a:ea typeface="Acherus Grotesque Regular"/>
                <a:cs typeface="Acherus Grotesque Regular"/>
                <a:sym typeface="Acherus Grotesque"/>
              </a:defRPr>
            </a:pPr>
            <a:r>
              <a:rPr lang="en-US" sz="2000" dirty="0">
                <a:solidFill>
                  <a:srgbClr val="E87822"/>
                </a:solidFill>
              </a:rPr>
              <a:t>/</a:t>
            </a:r>
            <a:endParaRPr sz="2000" dirty="0">
              <a:solidFill>
                <a:srgbClr val="E87822"/>
              </a:solidFill>
            </a:endParaRPr>
          </a:p>
        </p:txBody>
      </p:sp>
      <p:sp>
        <p:nvSpPr>
          <p:cNvPr id="41" name="Content Placeholder 51"/>
          <p:cNvSpPr>
            <a:spLocks noGrp="1"/>
          </p:cNvSpPr>
          <p:nvPr>
            <p:ph sz="quarter" idx="13" hasCustomPrompt="1"/>
          </p:nvPr>
        </p:nvSpPr>
        <p:spPr>
          <a:xfrm>
            <a:off x="1117336" y="6345735"/>
            <a:ext cx="2633154" cy="2571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2000" cap="all" spc="200" normalizeH="0" baseline="0">
                <a:latin typeface="Acherus Grotesque Regular" charset="0"/>
              </a:defRPr>
            </a:lvl1pPr>
            <a:lvl2pPr marL="457200" indent="0">
              <a:buFontTx/>
              <a:buNone/>
              <a:defRPr sz="1400" cap="all" spc="200" normalizeH="0" baseline="0">
                <a:latin typeface="Acherus Grotesque Regular" charset="0"/>
              </a:defRPr>
            </a:lvl2pPr>
            <a:lvl3pPr marL="914400" indent="0">
              <a:buFontTx/>
              <a:buNone/>
              <a:defRPr sz="1400" cap="all" spc="200" normalizeH="0" baseline="0">
                <a:latin typeface="Acherus Grotesque Regular" charset="0"/>
              </a:defRPr>
            </a:lvl3pPr>
            <a:lvl4pPr marL="1371600" indent="0">
              <a:buFontTx/>
              <a:buNone/>
              <a:defRPr sz="1400" cap="all" spc="200" normalizeH="0" baseline="0">
                <a:latin typeface="Acherus Grotesque Regular" charset="0"/>
              </a:defRPr>
            </a:lvl4pPr>
            <a:lvl5pPr marL="1828800" indent="0">
              <a:buFontTx/>
              <a:buNone/>
              <a:defRPr sz="1400" cap="all" spc="200" normalizeH="0" baseline="0">
                <a:latin typeface="Acherus Grotesque Regular" charset="0"/>
              </a:defRPr>
            </a:lvl5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42" name="Content Placeholder 51"/>
          <p:cNvSpPr>
            <a:spLocks noGrp="1"/>
          </p:cNvSpPr>
          <p:nvPr>
            <p:ph sz="quarter" idx="14" hasCustomPrompt="1"/>
          </p:nvPr>
        </p:nvSpPr>
        <p:spPr>
          <a:xfrm>
            <a:off x="99076" y="6345735"/>
            <a:ext cx="765926" cy="2612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FontTx/>
              <a:buNone/>
              <a:defRPr sz="2000" cap="all" spc="200" normalizeH="0" baseline="0">
                <a:solidFill>
                  <a:srgbClr val="E87822"/>
                </a:solidFill>
                <a:latin typeface="Acherus Grotesque Regular" charset="0"/>
              </a:defRPr>
            </a:lvl1pPr>
            <a:lvl2pPr marL="457200" indent="0">
              <a:buFontTx/>
              <a:buNone/>
              <a:defRPr sz="1400" cap="all" spc="200" normalizeH="0" baseline="0">
                <a:latin typeface="Acherus Grotesque Regular" charset="0"/>
              </a:defRPr>
            </a:lvl2pPr>
            <a:lvl3pPr marL="914400" indent="0">
              <a:buFontTx/>
              <a:buNone/>
              <a:defRPr sz="1400" cap="all" spc="200" normalizeH="0" baseline="0">
                <a:latin typeface="Acherus Grotesque Regular" charset="0"/>
              </a:defRPr>
            </a:lvl3pPr>
            <a:lvl4pPr marL="1371600" indent="0">
              <a:buFontTx/>
              <a:buNone/>
              <a:defRPr sz="1400" cap="all" spc="200" normalizeH="0" baseline="0">
                <a:latin typeface="Acherus Grotesque Regular" charset="0"/>
              </a:defRPr>
            </a:lvl4pPr>
            <a:lvl5pPr marL="1828800" indent="0">
              <a:buFontTx/>
              <a:buNone/>
              <a:defRPr sz="1400" cap="all" spc="200" normalizeH="0" baseline="0">
                <a:latin typeface="Acherus Grotesque Regular" charset="0"/>
              </a:defRPr>
            </a:lvl5pPr>
          </a:lstStyle>
          <a:p>
            <a:pPr lvl="0"/>
            <a:r>
              <a:rPr lang="en-US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948820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F2528-9707-1649-970E-9F688D503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A2E13-8082-7A4D-8DD2-54A4F85EB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asted-image.pdf" descr="pasted-image.pdf">
            <a:extLst>
              <a:ext uri="{FF2B5EF4-FFF2-40B4-BE49-F238E27FC236}">
                <a16:creationId xmlns:a16="http://schemas.microsoft.com/office/drawing/2014/main" id="{2432100C-91B2-2B44-929D-A9AC9581C3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4904" y="280484"/>
            <a:ext cx="169282" cy="169282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40E17C3E-3F6B-6D41-A755-891C5AF2E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9545" y="6356350"/>
            <a:ext cx="3168475" cy="365125"/>
          </a:xfrm>
          <a:prstGeom prst="rect">
            <a:avLst/>
          </a:prstGeom>
        </p:spPr>
        <p:txBody>
          <a:bodyPr anchor="b"/>
          <a:lstStyle>
            <a:lvl1pPr>
              <a:defRPr sz="1200">
                <a:latin typeface="Crimson Text Roman" panose="02000503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B53D2042-DC5D-484C-9321-9F4A8C1975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7284780" cy="365125"/>
          </a:xfrm>
          <a:prstGeom prst="rect">
            <a:avLst/>
          </a:prstGeom>
        </p:spPr>
        <p:txBody>
          <a:bodyPr rIns="0" anchor="b"/>
          <a:lstStyle>
            <a:lvl1pPr algn="r">
              <a:defRPr sz="1200">
                <a:latin typeface="Crimson Text Roman" panose="02000503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873BE72-D4A2-B047-A3CB-BF5A6B1B1B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3380" y="6356350"/>
            <a:ext cx="439127" cy="365125"/>
          </a:xfrm>
          <a:prstGeom prst="rect">
            <a:avLst/>
          </a:prstGeom>
        </p:spPr>
        <p:txBody>
          <a:bodyPr lIns="0" anchor="b"/>
          <a:lstStyle>
            <a:lvl1pPr>
              <a:defRPr sz="1200">
                <a:latin typeface="Crimson Text Roman" panose="02000503000000000000" pitchFamily="2" charset="0"/>
              </a:defRPr>
            </a:lvl1pPr>
          </a:lstStyle>
          <a:p>
            <a:r>
              <a:rPr lang="en-US" dirty="0">
                <a:solidFill>
                  <a:srgbClr val="6C1035"/>
                </a:solidFill>
              </a:rPr>
              <a:t>/</a:t>
            </a:r>
            <a:fld id="{DE7B4828-35C2-0F42-9C01-080F3351F9A2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F028D74A-9E33-594F-8484-6358C96872C2}"/>
              </a:ext>
            </a:extLst>
          </p:cNvPr>
          <p:cNvSpPr txBox="1">
            <a:spLocks/>
          </p:cNvSpPr>
          <p:nvPr userDrawn="1"/>
        </p:nvSpPr>
        <p:spPr>
          <a:xfrm>
            <a:off x="11135032" y="6356350"/>
            <a:ext cx="188348" cy="365125"/>
          </a:xfrm>
          <a:prstGeom prst="rect">
            <a:avLst/>
          </a:prstGeom>
        </p:spPr>
        <p:txBody>
          <a:bodyPr vert="horz" lIns="91440" tIns="0" rIns="91440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cherus Grotesque Regular" panose="02000505000000020004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solidFill>
                <a:srgbClr val="6C1035"/>
              </a:solidFill>
              <a:latin typeface="Crimson Text Roma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61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64A2F-F73C-1E44-99B9-A558DDA64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45" y="1709738"/>
            <a:ext cx="1124296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E2F9F-A9BD-FB47-8270-390E6BF58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9545" y="4589463"/>
            <a:ext cx="1124296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AC9A2C48-13FE-2A4B-A0EA-A719341EB2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9545" y="6356350"/>
            <a:ext cx="3168475" cy="365125"/>
          </a:xfrm>
          <a:prstGeom prst="rect">
            <a:avLst/>
          </a:prstGeom>
        </p:spPr>
        <p:txBody>
          <a:bodyPr anchor="b"/>
          <a:lstStyle>
            <a:lvl1pPr>
              <a:defRPr sz="1200">
                <a:latin typeface="Crimson Text Roman" panose="02000503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1841848-0A90-3244-86A3-1776D28DA6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7284780" cy="365125"/>
          </a:xfrm>
          <a:prstGeom prst="rect">
            <a:avLst/>
          </a:prstGeom>
        </p:spPr>
        <p:txBody>
          <a:bodyPr rIns="0" anchor="b"/>
          <a:lstStyle>
            <a:lvl1pPr algn="r">
              <a:defRPr sz="1200">
                <a:latin typeface="Crimson Text Roman" panose="02000503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44FE6A6-F33A-FA4C-928F-40CAF9E8F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3380" y="6356350"/>
            <a:ext cx="439127" cy="365125"/>
          </a:xfrm>
          <a:prstGeom prst="rect">
            <a:avLst/>
          </a:prstGeom>
        </p:spPr>
        <p:txBody>
          <a:bodyPr lIns="0" anchor="b"/>
          <a:lstStyle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Crimson Text Roman" panose="02000503000000000000" pitchFamily="2" charset="0"/>
              </a:defRPr>
            </a:lvl1pPr>
          </a:lstStyle>
          <a:p>
            <a:r>
              <a:rPr lang="en-US" dirty="0"/>
              <a:t>/</a:t>
            </a:r>
            <a:fld id="{DE7B4828-35C2-0F42-9C01-080F3351F9A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7959E039-34A5-F44D-AD46-240EF4869FDE}"/>
              </a:ext>
            </a:extLst>
          </p:cNvPr>
          <p:cNvSpPr txBox="1">
            <a:spLocks/>
          </p:cNvSpPr>
          <p:nvPr userDrawn="1"/>
        </p:nvSpPr>
        <p:spPr>
          <a:xfrm>
            <a:off x="11135032" y="6356350"/>
            <a:ext cx="188348" cy="365125"/>
          </a:xfrm>
          <a:prstGeom prst="rect">
            <a:avLst/>
          </a:prstGeom>
        </p:spPr>
        <p:txBody>
          <a:bodyPr vert="horz" lIns="91440" tIns="0" rIns="91440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cherus Grotesque Regular" panose="02000505000000020004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solidFill>
                <a:srgbClr val="6C1035"/>
              </a:solidFill>
              <a:latin typeface="Crimson Text Roma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697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1147E-2238-1F4E-BD0C-8BF774F46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8B93A-2552-8D49-9425-571A938241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545" y="1825625"/>
            <a:ext cx="5500255" cy="435133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819059-4AED-F441-977A-F3999D21A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9030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asted-image.pdf" descr="pasted-image.pdf">
            <a:extLst>
              <a:ext uri="{FF2B5EF4-FFF2-40B4-BE49-F238E27FC236}">
                <a16:creationId xmlns:a16="http://schemas.microsoft.com/office/drawing/2014/main" id="{B5C2913B-FAC6-3041-BB42-6677DAE2C2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4904" y="280484"/>
            <a:ext cx="169282" cy="169282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58C91952-FBF9-D843-8ABA-B3F092ECE5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9545" y="6356350"/>
            <a:ext cx="3168475" cy="365125"/>
          </a:xfrm>
          <a:prstGeom prst="rect">
            <a:avLst/>
          </a:prstGeom>
        </p:spPr>
        <p:txBody>
          <a:bodyPr anchor="b"/>
          <a:lstStyle>
            <a:lvl1pPr>
              <a:defRPr sz="1200">
                <a:latin typeface="Crimson Text Roman" panose="02000503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4294F405-AF5C-4341-8F43-1F7F35927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7284780" cy="365125"/>
          </a:xfrm>
          <a:prstGeom prst="rect">
            <a:avLst/>
          </a:prstGeom>
        </p:spPr>
        <p:txBody>
          <a:bodyPr rIns="0" anchor="b"/>
          <a:lstStyle>
            <a:lvl1pPr algn="r">
              <a:defRPr sz="1200">
                <a:latin typeface="Crimson Text Roman" panose="02000503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3D03E28F-3D4E-9A40-921C-82196873B4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3380" y="6356350"/>
            <a:ext cx="439127" cy="365125"/>
          </a:xfrm>
          <a:prstGeom prst="rect">
            <a:avLst/>
          </a:prstGeom>
        </p:spPr>
        <p:txBody>
          <a:bodyPr lIns="0" anchor="b"/>
          <a:lstStyle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Crimson Text Roman" panose="02000503000000000000" pitchFamily="2" charset="0"/>
              </a:defRPr>
            </a:lvl1pPr>
          </a:lstStyle>
          <a:p>
            <a:r>
              <a:rPr lang="en-US" dirty="0"/>
              <a:t>/</a:t>
            </a:r>
            <a:fld id="{DE7B4828-35C2-0F42-9C01-080F3351F9A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78725E89-8FEC-E144-A519-2276F9771660}"/>
              </a:ext>
            </a:extLst>
          </p:cNvPr>
          <p:cNvSpPr txBox="1">
            <a:spLocks/>
          </p:cNvSpPr>
          <p:nvPr userDrawn="1"/>
        </p:nvSpPr>
        <p:spPr>
          <a:xfrm>
            <a:off x="11135032" y="6356350"/>
            <a:ext cx="188348" cy="365125"/>
          </a:xfrm>
          <a:prstGeom prst="rect">
            <a:avLst/>
          </a:prstGeom>
        </p:spPr>
        <p:txBody>
          <a:bodyPr vert="horz" lIns="91440" tIns="0" rIns="91440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cherus Grotesque Regular" panose="02000505000000020004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solidFill>
                <a:srgbClr val="6C1035"/>
              </a:solidFill>
              <a:latin typeface="Crimson Text Roma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368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04128-91A3-E443-815C-DB8BDA2E5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45" y="365125"/>
            <a:ext cx="11242962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0102B-07A0-A44C-9A41-71E141272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9544" y="1681163"/>
            <a:ext cx="547803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AD08C-F926-3A45-B07A-85722DFAD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544" y="2505075"/>
            <a:ext cx="547803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35E1BF-8D5A-BB42-9D72-CBA0D40384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59030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E1026B-FFB6-754F-A66F-95D86BB9F2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9030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4" name="pasted-image.pdf" descr="pasted-image.pdf">
            <a:extLst>
              <a:ext uri="{FF2B5EF4-FFF2-40B4-BE49-F238E27FC236}">
                <a16:creationId xmlns:a16="http://schemas.microsoft.com/office/drawing/2014/main" id="{67C769B4-4269-634F-90CF-E681ACF2BC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4904" y="280484"/>
            <a:ext cx="169282" cy="169282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3390F4B8-F39A-2B4D-AAFF-1D8ABA895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9545" y="6356350"/>
            <a:ext cx="3168475" cy="365125"/>
          </a:xfrm>
          <a:prstGeom prst="rect">
            <a:avLst/>
          </a:prstGeom>
        </p:spPr>
        <p:txBody>
          <a:bodyPr anchor="b"/>
          <a:lstStyle>
            <a:lvl1pPr>
              <a:defRPr sz="1200">
                <a:latin typeface="Crimson Text Roman" panose="02000503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D9F0BFB2-2BF7-8547-BE56-21852BAC4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7284780" cy="365125"/>
          </a:xfrm>
          <a:prstGeom prst="rect">
            <a:avLst/>
          </a:prstGeom>
        </p:spPr>
        <p:txBody>
          <a:bodyPr rIns="0" anchor="b"/>
          <a:lstStyle>
            <a:lvl1pPr algn="r">
              <a:defRPr sz="1200">
                <a:latin typeface="Crimson Text Roman" panose="02000503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EE80335A-5B9C-F74E-BFD6-0A7082E37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380" y="6356350"/>
            <a:ext cx="439127" cy="365125"/>
          </a:xfrm>
          <a:prstGeom prst="rect">
            <a:avLst/>
          </a:prstGeom>
        </p:spPr>
        <p:txBody>
          <a:bodyPr lIns="0" anchor="b"/>
          <a:lstStyle>
            <a:lvl1pPr>
              <a:defRPr sz="1200">
                <a:latin typeface="Crimson Text Roman" panose="02000503000000000000" pitchFamily="2" charset="0"/>
              </a:defRPr>
            </a:lvl1pPr>
          </a:lstStyle>
          <a:p>
            <a:r>
              <a:rPr lang="en-US" dirty="0">
                <a:solidFill>
                  <a:srgbClr val="6C1035"/>
                </a:solidFill>
              </a:rPr>
              <a:t>/</a:t>
            </a:r>
            <a:fld id="{DE7B4828-35C2-0F42-9C01-080F3351F9A2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DC59E92A-52E2-6240-9B29-72D666C14EAE}"/>
              </a:ext>
            </a:extLst>
          </p:cNvPr>
          <p:cNvSpPr txBox="1">
            <a:spLocks/>
          </p:cNvSpPr>
          <p:nvPr userDrawn="1"/>
        </p:nvSpPr>
        <p:spPr>
          <a:xfrm>
            <a:off x="11135032" y="6356350"/>
            <a:ext cx="188348" cy="365125"/>
          </a:xfrm>
          <a:prstGeom prst="rect">
            <a:avLst/>
          </a:prstGeom>
        </p:spPr>
        <p:txBody>
          <a:bodyPr vert="horz" lIns="91440" tIns="0" rIns="91440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cherus Grotesque Regular" panose="02000505000000020004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solidFill>
                <a:srgbClr val="6C1035"/>
              </a:solidFill>
              <a:latin typeface="Crimson Text Roma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31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B4640-9B66-234B-83B9-53735E04F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asted-image.pdf" descr="pasted-image.pdf">
            <a:extLst>
              <a:ext uri="{FF2B5EF4-FFF2-40B4-BE49-F238E27FC236}">
                <a16:creationId xmlns:a16="http://schemas.microsoft.com/office/drawing/2014/main" id="{0023F7D3-53CA-BA41-917F-812A61EE01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4904" y="280484"/>
            <a:ext cx="169282" cy="169282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3204DE00-4AAE-DD48-860F-B52AE5776C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9545" y="6356350"/>
            <a:ext cx="3168475" cy="365125"/>
          </a:xfrm>
          <a:prstGeom prst="rect">
            <a:avLst/>
          </a:prstGeom>
        </p:spPr>
        <p:txBody>
          <a:bodyPr anchor="b"/>
          <a:lstStyle>
            <a:lvl1pPr>
              <a:defRPr sz="1200">
                <a:latin typeface="Crimson Text Roman" panose="02000503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5D5BEC0-1AED-8649-9F51-A34D340F0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7284780" cy="365125"/>
          </a:xfrm>
          <a:prstGeom prst="rect">
            <a:avLst/>
          </a:prstGeom>
        </p:spPr>
        <p:txBody>
          <a:bodyPr rIns="0" anchor="b"/>
          <a:lstStyle>
            <a:lvl1pPr algn="r">
              <a:defRPr sz="1200">
                <a:latin typeface="Crimson Text Roman" panose="02000503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014DC8A9-DB67-AA4D-82BC-20D160170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3380" y="6356350"/>
            <a:ext cx="439127" cy="365125"/>
          </a:xfrm>
          <a:prstGeom prst="rect">
            <a:avLst/>
          </a:prstGeom>
        </p:spPr>
        <p:txBody>
          <a:bodyPr lIns="0" anchor="b"/>
          <a:lstStyle>
            <a:lvl1pPr>
              <a:defRPr sz="1200">
                <a:latin typeface="Crimson Text Roman" panose="02000503000000000000" pitchFamily="2" charset="0"/>
              </a:defRPr>
            </a:lvl1pPr>
          </a:lstStyle>
          <a:p>
            <a:r>
              <a:rPr lang="en-US" dirty="0">
                <a:solidFill>
                  <a:srgbClr val="6C1035"/>
                </a:solidFill>
              </a:rPr>
              <a:t>/</a:t>
            </a:r>
            <a:fld id="{DE7B4828-35C2-0F42-9C01-080F3351F9A2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9CC89173-451E-A94E-AF46-DF52FB3B4C86}"/>
              </a:ext>
            </a:extLst>
          </p:cNvPr>
          <p:cNvSpPr txBox="1">
            <a:spLocks/>
          </p:cNvSpPr>
          <p:nvPr userDrawn="1"/>
        </p:nvSpPr>
        <p:spPr>
          <a:xfrm>
            <a:off x="11135032" y="6356350"/>
            <a:ext cx="188348" cy="365125"/>
          </a:xfrm>
          <a:prstGeom prst="rect">
            <a:avLst/>
          </a:prstGeom>
        </p:spPr>
        <p:txBody>
          <a:bodyPr vert="horz" lIns="91440" tIns="0" rIns="91440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cherus Grotesque Regular" panose="02000505000000020004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solidFill>
                <a:srgbClr val="6C1035"/>
              </a:solidFill>
              <a:latin typeface="Crimson Text Roma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94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B4640-9B66-234B-83B9-53735E04F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asted-image.pdf" descr="pasted-image.pdf">
            <a:extLst>
              <a:ext uri="{FF2B5EF4-FFF2-40B4-BE49-F238E27FC236}">
                <a16:creationId xmlns:a16="http://schemas.microsoft.com/office/drawing/2014/main" id="{0023F7D3-53CA-BA41-917F-812A61EE01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4904" y="280484"/>
            <a:ext cx="169282" cy="169282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3204DE00-4AAE-DD48-860F-B52AE5776C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9545" y="6356350"/>
            <a:ext cx="3168475" cy="365125"/>
          </a:xfrm>
          <a:prstGeom prst="rect">
            <a:avLst/>
          </a:prstGeom>
        </p:spPr>
        <p:txBody>
          <a:bodyPr anchor="b"/>
          <a:lstStyle>
            <a:lvl1pPr>
              <a:defRPr sz="1200">
                <a:latin typeface="Crimson Text Roman" panose="02000503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5D5BEC0-1AED-8649-9F51-A34D340F0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7284780" cy="365125"/>
          </a:xfrm>
          <a:prstGeom prst="rect">
            <a:avLst/>
          </a:prstGeom>
        </p:spPr>
        <p:txBody>
          <a:bodyPr rIns="0" anchor="b"/>
          <a:lstStyle>
            <a:lvl1pPr algn="r">
              <a:defRPr sz="1200">
                <a:latin typeface="Crimson Text Roman" panose="02000503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014DC8A9-DB67-AA4D-82BC-20D160170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3380" y="6356350"/>
            <a:ext cx="439127" cy="365125"/>
          </a:xfrm>
          <a:prstGeom prst="rect">
            <a:avLst/>
          </a:prstGeom>
        </p:spPr>
        <p:txBody>
          <a:bodyPr lIns="0" anchor="b"/>
          <a:lstStyle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Crimson Text Roman" panose="02000503000000000000" pitchFamily="2" charset="0"/>
              </a:defRPr>
            </a:lvl1pPr>
          </a:lstStyle>
          <a:p>
            <a:r>
              <a:rPr lang="en-US" dirty="0"/>
              <a:t>/</a:t>
            </a:r>
            <a:fld id="{DE7B4828-35C2-0F42-9C01-080F3351F9A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9CC89173-451E-A94E-AF46-DF52FB3B4C86}"/>
              </a:ext>
            </a:extLst>
          </p:cNvPr>
          <p:cNvSpPr txBox="1">
            <a:spLocks/>
          </p:cNvSpPr>
          <p:nvPr userDrawn="1"/>
        </p:nvSpPr>
        <p:spPr>
          <a:xfrm>
            <a:off x="11135032" y="6356350"/>
            <a:ext cx="188348" cy="365125"/>
          </a:xfrm>
          <a:prstGeom prst="rect">
            <a:avLst/>
          </a:prstGeom>
        </p:spPr>
        <p:txBody>
          <a:bodyPr vert="horz" lIns="91440" tIns="0" rIns="91440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cherus Grotesque Regular" panose="02000505000000020004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solidFill>
                <a:srgbClr val="6C1035"/>
              </a:solidFill>
              <a:latin typeface="Crimson Text Roman" panose="02000503000000000000" pitchFamily="2" charset="0"/>
            </a:endParaRPr>
          </a:p>
        </p:txBody>
      </p:sp>
      <p:sp>
        <p:nvSpPr>
          <p:cNvPr id="8" name="Oval 26">
            <a:extLst>
              <a:ext uri="{FF2B5EF4-FFF2-40B4-BE49-F238E27FC236}">
                <a16:creationId xmlns:a16="http://schemas.microsoft.com/office/drawing/2014/main" id="{1E21605C-5122-514B-9992-63B6F9DEBD84}"/>
              </a:ext>
            </a:extLst>
          </p:cNvPr>
          <p:cNvSpPr/>
          <p:nvPr userDrawn="1"/>
        </p:nvSpPr>
        <p:spPr>
          <a:xfrm>
            <a:off x="861821" y="2272785"/>
            <a:ext cx="1462723" cy="1462723"/>
          </a:xfrm>
          <a:prstGeom prst="ellipse">
            <a:avLst/>
          </a:prstGeom>
          <a:ln w="6350">
            <a:solidFill>
              <a:schemeClr val="accent2"/>
            </a:solidFill>
            <a:prstDash val="dash"/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9" name="Oval 26">
            <a:extLst>
              <a:ext uri="{FF2B5EF4-FFF2-40B4-BE49-F238E27FC236}">
                <a16:creationId xmlns:a16="http://schemas.microsoft.com/office/drawing/2014/main" id="{13A1E576-CA6B-F941-96C8-E1474DB0F7D1}"/>
              </a:ext>
            </a:extLst>
          </p:cNvPr>
          <p:cNvSpPr/>
          <p:nvPr userDrawn="1"/>
        </p:nvSpPr>
        <p:spPr>
          <a:xfrm>
            <a:off x="861368" y="4215885"/>
            <a:ext cx="1462723" cy="1462723"/>
          </a:xfrm>
          <a:prstGeom prst="ellipse">
            <a:avLst/>
          </a:prstGeom>
          <a:ln w="6350">
            <a:solidFill>
              <a:schemeClr val="accent2"/>
            </a:solidFill>
            <a:prstDash val="dash"/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11" name="Oval 26">
            <a:extLst>
              <a:ext uri="{FF2B5EF4-FFF2-40B4-BE49-F238E27FC236}">
                <a16:creationId xmlns:a16="http://schemas.microsoft.com/office/drawing/2014/main" id="{9BB64997-408B-6B47-9C2A-DC36B9E7B924}"/>
              </a:ext>
            </a:extLst>
          </p:cNvPr>
          <p:cNvSpPr/>
          <p:nvPr userDrawn="1"/>
        </p:nvSpPr>
        <p:spPr>
          <a:xfrm>
            <a:off x="6437121" y="2272785"/>
            <a:ext cx="1462723" cy="1462723"/>
          </a:xfrm>
          <a:prstGeom prst="ellipse">
            <a:avLst/>
          </a:prstGeom>
          <a:ln w="6350">
            <a:solidFill>
              <a:schemeClr val="accent2"/>
            </a:solidFill>
            <a:prstDash val="dash"/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12" name="Oval 26">
            <a:extLst>
              <a:ext uri="{FF2B5EF4-FFF2-40B4-BE49-F238E27FC236}">
                <a16:creationId xmlns:a16="http://schemas.microsoft.com/office/drawing/2014/main" id="{B3C2A46B-71D8-F948-933E-72A1FC89D24F}"/>
              </a:ext>
            </a:extLst>
          </p:cNvPr>
          <p:cNvSpPr/>
          <p:nvPr userDrawn="1"/>
        </p:nvSpPr>
        <p:spPr>
          <a:xfrm>
            <a:off x="6436668" y="4215885"/>
            <a:ext cx="1462723" cy="1462723"/>
          </a:xfrm>
          <a:prstGeom prst="ellipse">
            <a:avLst/>
          </a:prstGeom>
          <a:ln w="6350">
            <a:solidFill>
              <a:schemeClr val="accent2"/>
            </a:solidFill>
            <a:prstDash val="dash"/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2"/>
                </a:solidFill>
              </a:defRPr>
            </a:pPr>
            <a:endParaRPr/>
          </a:p>
        </p:txBody>
      </p:sp>
      <p:sp>
        <p:nvSpPr>
          <p:cNvPr id="13" name="Picture Placeholder 35">
            <a:extLst>
              <a:ext uri="{FF2B5EF4-FFF2-40B4-BE49-F238E27FC236}">
                <a16:creationId xmlns:a16="http://schemas.microsoft.com/office/drawing/2014/main" id="{59AF9205-A958-D346-B371-D20C1B492FC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75051" y="2367685"/>
            <a:ext cx="1246573" cy="1270972"/>
          </a:xfrm>
          <a:prstGeom prst="ellipse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US" dirty="0"/>
              <a:t>Drag photo or click icon to add picture</a:t>
            </a:r>
          </a:p>
        </p:txBody>
      </p:sp>
      <p:sp>
        <p:nvSpPr>
          <p:cNvPr id="14" name="Picture Placeholder 35">
            <a:extLst>
              <a:ext uri="{FF2B5EF4-FFF2-40B4-BE49-F238E27FC236}">
                <a16:creationId xmlns:a16="http://schemas.microsoft.com/office/drawing/2014/main" id="{E8B44538-C19C-4C41-ACBD-53904CA0D0E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75051" y="4312737"/>
            <a:ext cx="1246573" cy="1270972"/>
          </a:xfrm>
          <a:prstGeom prst="ellipse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US" dirty="0"/>
              <a:t>Drag photo or click icon to add picture</a:t>
            </a:r>
          </a:p>
        </p:txBody>
      </p:sp>
      <p:sp>
        <p:nvSpPr>
          <p:cNvPr id="19" name="Picture Placeholder 35">
            <a:extLst>
              <a:ext uri="{FF2B5EF4-FFF2-40B4-BE49-F238E27FC236}">
                <a16:creationId xmlns:a16="http://schemas.microsoft.com/office/drawing/2014/main" id="{759DE39D-2D1A-A54B-9D71-023F4A3EED8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543820" y="2367685"/>
            <a:ext cx="1246573" cy="1270972"/>
          </a:xfrm>
          <a:prstGeom prst="ellipse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US" dirty="0"/>
              <a:t>Drag photo or click icon to add picture</a:t>
            </a:r>
          </a:p>
        </p:txBody>
      </p:sp>
      <p:sp>
        <p:nvSpPr>
          <p:cNvPr id="20" name="Picture Placeholder 35">
            <a:extLst>
              <a:ext uri="{FF2B5EF4-FFF2-40B4-BE49-F238E27FC236}">
                <a16:creationId xmlns:a16="http://schemas.microsoft.com/office/drawing/2014/main" id="{B86B176D-4DB6-E447-895E-C7891054A31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543819" y="4311760"/>
            <a:ext cx="1246573" cy="1270972"/>
          </a:xfrm>
          <a:prstGeom prst="ellipse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US" dirty="0"/>
              <a:t>Drag photo or 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7999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6DCFA3-8385-774D-9934-F01655DD7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45" y="365125"/>
            <a:ext cx="112429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DBEB4-A092-6646-A214-EECD6AB8A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9545" y="1825625"/>
            <a:ext cx="112429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C214097F-4A64-2146-9253-AE45E6630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9545" y="6356350"/>
            <a:ext cx="3168475" cy="365125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Crimson Text Roman" panose="02000503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0E741A0-2010-2E48-9202-6EC2C0FDB6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7284780" cy="365125"/>
          </a:xfrm>
          <a:prstGeom prst="rect">
            <a:avLst/>
          </a:prstGeom>
        </p:spPr>
        <p:txBody>
          <a:bodyPr rIns="0" anchor="b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Crimson Text Roman" panose="02000503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753C9B5B-C9C8-7042-8BA3-88D4A6CF3B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3380" y="6356350"/>
            <a:ext cx="439127" cy="365125"/>
          </a:xfrm>
          <a:prstGeom prst="rect">
            <a:avLst/>
          </a:prstGeom>
        </p:spPr>
        <p:txBody>
          <a:bodyPr lIns="0" anchor="b"/>
          <a:lstStyle>
            <a:lvl1pPr>
              <a:defRPr sz="1200">
                <a:latin typeface="Crimson Text Roman" panose="02000503000000000000" pitchFamily="2" charset="0"/>
              </a:defRPr>
            </a:lvl1pPr>
          </a:lstStyle>
          <a:p>
            <a:r>
              <a:rPr lang="en-US" dirty="0">
                <a:solidFill>
                  <a:srgbClr val="6C1035"/>
                </a:solidFill>
              </a:rPr>
              <a:t>/</a:t>
            </a:r>
            <a:fld id="{DE7B4828-35C2-0F42-9C01-080F3351F9A2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5AF0E3B5-3333-A348-A4FF-B595754491FA}"/>
              </a:ext>
            </a:extLst>
          </p:cNvPr>
          <p:cNvSpPr txBox="1">
            <a:spLocks/>
          </p:cNvSpPr>
          <p:nvPr userDrawn="1"/>
        </p:nvSpPr>
        <p:spPr>
          <a:xfrm>
            <a:off x="11135032" y="6356350"/>
            <a:ext cx="188348" cy="365125"/>
          </a:xfrm>
          <a:prstGeom prst="rect">
            <a:avLst/>
          </a:prstGeom>
        </p:spPr>
        <p:txBody>
          <a:bodyPr vert="horz" lIns="91440" tIns="0" rIns="91440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cherus Grotesque Regular" panose="02000505000000020004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solidFill>
                <a:srgbClr val="6C1035"/>
              </a:solidFill>
              <a:latin typeface="Crimson Text Roma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013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3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62" r:id="rId9"/>
    <p:sldLayoutId id="2147483655" r:id="rId10"/>
    <p:sldLayoutId id="2147483679" r:id="rId11"/>
    <p:sldLayoutId id="2147483656" r:id="rId12"/>
    <p:sldLayoutId id="2147483664" r:id="rId13"/>
    <p:sldLayoutId id="2147483657" r:id="rId14"/>
    <p:sldLayoutId id="2147483658" r:id="rId15"/>
    <p:sldLayoutId id="2147483659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>
              <a:lumMod val="50000"/>
              <a:lumOff val="50000"/>
            </a:schemeClr>
          </a:solidFill>
          <a:latin typeface="Acherus Grotesque Regular" panose="02000505000000020004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rimson Text Roman" panose="02000503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Crimson Text Roman" panose="02000503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Crimson Text Roman" panose="02000503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pple Symbols" panose="02000000000000000000" pitchFamily="2" charset="-79"/>
        <a:buChar char="☐"/>
        <a:defRPr sz="1800" kern="1200">
          <a:solidFill>
            <a:schemeClr val="tx1"/>
          </a:solidFill>
          <a:latin typeface="Crimson Text Roman" panose="02000503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.Hiragino Kaku Gothic Interface W3"/>
        <a:buChar char="▷"/>
        <a:defRPr sz="1800" kern="1200">
          <a:solidFill>
            <a:schemeClr val="tx1"/>
          </a:solidFill>
          <a:latin typeface="Crimson Text Roman" panose="02000503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daviddu@vt.edu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4F3D8-9372-0743-9F87-4B2C5317A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AI Challenge for Armaments Systems Engineering – A Preliminary Perspective on Human System Integration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C6DA5-EA5A-3744-BBCB-A943D93041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Nathan Lau, Virginia Tech</a:t>
            </a:r>
          </a:p>
          <a:p>
            <a:r>
              <a:rPr lang="en-US" dirty="0"/>
              <a:t>David Du, Virginia Tech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547E55-6962-FE43-9B19-DB8C042A20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8/20/24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AAC56F-D592-4041-ABCD-49D1E2A5459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Ph.D. student, Department of Industrial and Systems Engineering, Virginia Tech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27201F-8B7F-CC41-BFBE-CA6E9FDBE6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David Du</a:t>
            </a:r>
          </a:p>
        </p:txBody>
      </p:sp>
    </p:spTree>
    <p:extLst>
      <p:ext uri="{BB962C8B-B14F-4D97-AF65-F5344CB8AC3E}">
        <p14:creationId xmlns:p14="http://schemas.microsoft.com/office/powerpoint/2010/main" val="1264957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AE257A4-8E5E-7B0A-878E-17C81C4EAA0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26281" y="1065685"/>
            <a:ext cx="10739437" cy="3234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F4F3D8-9372-0743-9F87-4B2C5317A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281" y="705146"/>
            <a:ext cx="10205884" cy="803272"/>
          </a:xfrm>
        </p:spPr>
        <p:txBody>
          <a:bodyPr>
            <a:noAutofit/>
          </a:bodyPr>
          <a:lstStyle/>
          <a:p>
            <a:r>
              <a:rPr lang="en-US" sz="3600" b="1" dirty="0"/>
              <a:t>4. Integrated Systems Validation at Verification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5ABBD49-8665-1956-5E34-70C9D10CBA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6281" y="1589146"/>
            <a:ext cx="10027444" cy="1668642"/>
          </a:xfrm>
        </p:spPr>
        <p:txBody>
          <a:bodyPr>
            <a:noAutofit/>
          </a:bodyPr>
          <a:lstStyle/>
          <a:p>
            <a:pPr algn="l"/>
            <a:endParaRPr lang="en-US" sz="2400" dirty="0"/>
          </a:p>
          <a:p>
            <a:pPr algn="l"/>
            <a:endParaRPr lang="en-US" sz="240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189EDD52-92BA-9437-FAD0-DEB9B6170948}"/>
              </a:ext>
            </a:extLst>
          </p:cNvPr>
          <p:cNvSpPr txBox="1">
            <a:spLocks/>
          </p:cNvSpPr>
          <p:nvPr/>
        </p:nvSpPr>
        <p:spPr>
          <a:xfrm>
            <a:off x="726281" y="1591192"/>
            <a:ext cx="5431632" cy="4314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Acherus Grotesque Regular" panose="02000505000000020004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Crimson Text Roman" panose="02000503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Crimson Text Roman" panose="02000503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pple Symbols" panose="02000000000000000000" pitchFamily="2" charset="-79"/>
              <a:buChar char="☐"/>
              <a:defRPr sz="1800" kern="1200">
                <a:solidFill>
                  <a:schemeClr val="tx1"/>
                </a:solidFill>
                <a:latin typeface="Crimson Text Roman" panose="02000503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.Hiragino Kaku Gothic Interface W3"/>
              <a:buChar char="▷"/>
              <a:defRPr sz="1800" kern="1200">
                <a:solidFill>
                  <a:schemeClr val="tx1"/>
                </a:solidFill>
                <a:latin typeface="Crimson Text Roman" panose="02000503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latin typeface="Acherus Grotesque Light" panose="02000505000000020004"/>
              </a:rPr>
              <a:t>Role in the SE Process: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cherus Grotesque Light" panose="02000505000000020004"/>
              </a:rPr>
              <a:t>Embed validation &amp; verification (V&amp;V) to integrate operators in testing and evaluation.</a:t>
            </a:r>
          </a:p>
          <a:p>
            <a:pPr algn="l"/>
            <a:endParaRPr lang="en-US" b="1" dirty="0">
              <a:latin typeface="Acherus Grotesque Light" panose="02000505000000020004"/>
            </a:endParaRPr>
          </a:p>
          <a:p>
            <a:pPr algn="l"/>
            <a:r>
              <a:rPr lang="en-US" b="1" dirty="0">
                <a:latin typeface="Acherus Grotesque Light" panose="02000505000000020004"/>
              </a:rPr>
              <a:t>Why is it important?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cherus Grotesque Light" panose="02000505000000020004"/>
              </a:rPr>
              <a:t>Historical accidents demonstrate the need for rigorous validation in human-machine systems.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cherus Grotesque Light" panose="02000505000000020004"/>
              </a:rPr>
              <a:t>Determine the known/unknown interaction </a:t>
            </a:r>
            <a:r>
              <a:rPr lang="en-US" u="sng" dirty="0">
                <a:latin typeface="Acherus Grotesque Light" panose="02000505000000020004"/>
              </a:rPr>
              <a:t>risks for operations</a:t>
            </a:r>
            <a:r>
              <a:rPr lang="en-US" dirty="0">
                <a:latin typeface="Acherus Grotesque Light" panose="02000505000000020004"/>
              </a:rPr>
              <a:t> that dictate levels of trust.</a:t>
            </a:r>
          </a:p>
        </p:txBody>
      </p:sp>
      <p:pic>
        <p:nvPicPr>
          <p:cNvPr id="5" name="Picture 4" descr="A diagram of a software&#10;&#10;Description automatically generated">
            <a:extLst>
              <a:ext uri="{FF2B5EF4-FFF2-40B4-BE49-F238E27FC236}">
                <a16:creationId xmlns:a16="http://schemas.microsoft.com/office/drawing/2014/main" id="{7AB35DAE-59B1-BB74-8531-529A4D8FA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253" y="1584460"/>
            <a:ext cx="5373465" cy="420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790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AE257A4-8E5E-7B0A-878E-17C81C4EAA0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26281" y="1065685"/>
            <a:ext cx="10739437" cy="3234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F4F3D8-9372-0743-9F87-4B2C5317A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281" y="688566"/>
            <a:ext cx="10205884" cy="899039"/>
          </a:xfrm>
        </p:spPr>
        <p:txBody>
          <a:bodyPr>
            <a:normAutofit/>
          </a:bodyPr>
          <a:lstStyle/>
          <a:p>
            <a:r>
              <a:rPr lang="en-US" sz="4000" b="1" dirty="0"/>
              <a:t>Summary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5ABBD49-8665-1956-5E34-70C9D10CBA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6281" y="1589146"/>
            <a:ext cx="10027444" cy="1668642"/>
          </a:xfrm>
        </p:spPr>
        <p:txBody>
          <a:bodyPr>
            <a:noAutofit/>
          </a:bodyPr>
          <a:lstStyle/>
          <a:p>
            <a:pPr algn="l"/>
            <a:endParaRPr lang="en-US" sz="2400" dirty="0"/>
          </a:p>
          <a:p>
            <a:pPr algn="l"/>
            <a:endParaRPr lang="en-US" sz="240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189EDD52-92BA-9437-FAD0-DEB9B6170948}"/>
              </a:ext>
            </a:extLst>
          </p:cNvPr>
          <p:cNvSpPr txBox="1">
            <a:spLocks/>
          </p:cNvSpPr>
          <p:nvPr/>
        </p:nvSpPr>
        <p:spPr>
          <a:xfrm>
            <a:off x="726281" y="1591192"/>
            <a:ext cx="9059745" cy="3864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Acherus Grotesque Regular" panose="02000505000000020004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Crimson Text Roman" panose="02000503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Crimson Text Roman" panose="02000503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pple Symbols" panose="02000000000000000000" pitchFamily="2" charset="-79"/>
              <a:buChar char="☐"/>
              <a:defRPr sz="1800" kern="1200">
                <a:solidFill>
                  <a:schemeClr val="tx1"/>
                </a:solidFill>
                <a:latin typeface="Crimson Text Roman" panose="02000503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.Hiragino Kaku Gothic Interface W3"/>
              <a:buChar char="▷"/>
              <a:defRPr sz="1800" kern="1200">
                <a:solidFill>
                  <a:schemeClr val="tx1"/>
                </a:solidFill>
                <a:latin typeface="Crimson Text Roman" panose="02000503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latin typeface="Acherus Grotesque Light" panose="02000505000000020004"/>
              </a:rPr>
              <a:t>Key Takeaways:</a:t>
            </a:r>
          </a:p>
          <a:p>
            <a:pPr marL="457200" indent="-457200" algn="l">
              <a:buAutoNum type="arabicPeriod"/>
            </a:pPr>
            <a:r>
              <a:rPr lang="en-US" dirty="0">
                <a:latin typeface="Acherus Grotesque Light" panose="02000505000000020004"/>
              </a:rPr>
              <a:t>Trust is an emergent property of human-AI interactions.</a:t>
            </a:r>
          </a:p>
          <a:p>
            <a:pPr marL="457200" indent="-457200" algn="l">
              <a:buAutoNum type="arabicPeriod"/>
            </a:pPr>
            <a:r>
              <a:rPr lang="en-US" dirty="0">
                <a:latin typeface="Acherus Grotesque Light" panose="02000505000000020004"/>
              </a:rPr>
              <a:t>The SE process should strategically provision user interactions with AI throughout the system life cycle.</a:t>
            </a:r>
          </a:p>
          <a:p>
            <a:pPr marL="457200" indent="-457200" algn="l">
              <a:buAutoNum type="arabicPeriod"/>
            </a:pPr>
            <a:r>
              <a:rPr lang="en-US" dirty="0">
                <a:latin typeface="Acherus Grotesque Light" panose="02000505000000020004"/>
              </a:rPr>
              <a:t>The proposed focus areas highlight critical points where human-AI collaboration can enhance SE for a more reliable and trustworthy system.</a:t>
            </a:r>
          </a:p>
        </p:txBody>
      </p:sp>
    </p:spTree>
    <p:extLst>
      <p:ext uri="{BB962C8B-B14F-4D97-AF65-F5344CB8AC3E}">
        <p14:creationId xmlns:p14="http://schemas.microsoft.com/office/powerpoint/2010/main" val="1782938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E03CA-04E1-E840-AF1D-80C2B1410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E42BA-A675-B64E-837F-AFFFE31830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Department of Industrial &amp; Systems Engineering, Virginia Tech</a:t>
            </a:r>
          </a:p>
          <a:p>
            <a:r>
              <a:rPr lang="en-US" dirty="0">
                <a:hlinkClick r:id="rId2"/>
              </a:rPr>
              <a:t>daviddu@vt.edu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2704CC-D2B6-8B42-B7BA-3773633DF2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David Du</a:t>
            </a:r>
          </a:p>
        </p:txBody>
      </p:sp>
    </p:spTree>
    <p:extLst>
      <p:ext uri="{BB962C8B-B14F-4D97-AF65-F5344CB8AC3E}">
        <p14:creationId xmlns:p14="http://schemas.microsoft.com/office/powerpoint/2010/main" val="3556791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AE257A4-8E5E-7B0A-878E-17C81C4EAA0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26281" y="1065685"/>
            <a:ext cx="10739437" cy="3234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F4F3D8-9372-0743-9F87-4B2C5317A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281" y="688566"/>
            <a:ext cx="10205884" cy="899039"/>
          </a:xfrm>
        </p:spPr>
        <p:txBody>
          <a:bodyPr>
            <a:normAutofit/>
          </a:bodyPr>
          <a:lstStyle/>
          <a:p>
            <a:r>
              <a:rPr lang="en-US" sz="4000" b="1" dirty="0"/>
              <a:t>Perspective on Trust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5ABBD49-8665-1956-5E34-70C9D10CBA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6281" y="1589146"/>
            <a:ext cx="10027444" cy="1668642"/>
          </a:xfrm>
        </p:spPr>
        <p:txBody>
          <a:bodyPr>
            <a:noAutofit/>
          </a:bodyPr>
          <a:lstStyle/>
          <a:p>
            <a:pPr algn="l"/>
            <a:endParaRPr lang="en-US" sz="2400" dirty="0"/>
          </a:p>
          <a:p>
            <a:pPr algn="l"/>
            <a:endParaRPr lang="en-US" sz="240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189EDD52-92BA-9437-FAD0-DEB9B6170948}"/>
              </a:ext>
            </a:extLst>
          </p:cNvPr>
          <p:cNvSpPr txBox="1">
            <a:spLocks/>
          </p:cNvSpPr>
          <p:nvPr/>
        </p:nvSpPr>
        <p:spPr>
          <a:xfrm>
            <a:off x="726281" y="1591192"/>
            <a:ext cx="6832110" cy="3864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Acherus Grotesque Regular" panose="02000505000000020004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Crimson Text Roman" panose="02000503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Crimson Text Roman" panose="02000503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pple Symbols" panose="02000000000000000000" pitchFamily="2" charset="-79"/>
              <a:buChar char="☐"/>
              <a:defRPr sz="1800" kern="1200">
                <a:solidFill>
                  <a:schemeClr val="tx1"/>
                </a:solidFill>
                <a:latin typeface="Crimson Text Roman" panose="02000503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.Hiragino Kaku Gothic Interface W3"/>
              <a:buChar char="▷"/>
              <a:defRPr sz="1800" kern="1200">
                <a:solidFill>
                  <a:schemeClr val="tx1"/>
                </a:solidFill>
                <a:latin typeface="Crimson Text Roman" panose="02000503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latin typeface="Acherus Grotesque Light" panose="02000505000000020004"/>
              </a:rPr>
              <a:t>What is trust and why is it important?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cherus Grotesque Light" panose="02000505000000020004"/>
              </a:rPr>
              <a:t>Trust is commonly defined as reliance or confidence in the dependability of a someone or something (APA Dictionary of Psychology).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cherus Grotesque Light" panose="02000505000000020004"/>
              </a:rPr>
              <a:t>It is essential for efficient cooperations, especially in high-stakes environments like military operations.</a:t>
            </a:r>
          </a:p>
          <a:p>
            <a:pPr marL="1257300" lvl="1" indent="-571500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cherus Grotesque Light" panose="02000505000000020004"/>
              </a:rPr>
              <a:t>Facilitates decision-making under time pressure</a:t>
            </a:r>
          </a:p>
          <a:p>
            <a:pPr marL="1257300" lvl="1" indent="-571500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cherus Grotesque Light" panose="02000505000000020004"/>
              </a:rPr>
              <a:t>Reduces need for exhaustive communication in critical situations</a:t>
            </a:r>
          </a:p>
        </p:txBody>
      </p:sp>
      <p:pic>
        <p:nvPicPr>
          <p:cNvPr id="1027" name="Picture 3" descr="90+ Apple On Head Arrow Stock Illustrations, Royalty-Free Vector Graphics &amp;  Clip Art - iStock | Knife thrower, Bow and arrow">
            <a:extLst>
              <a:ext uri="{FF2B5EF4-FFF2-40B4-BE49-F238E27FC236}">
                <a16:creationId xmlns:a16="http://schemas.microsoft.com/office/drawing/2014/main" id="{48FF80FD-B496-6165-B143-66FC59182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002" y="1674493"/>
            <a:ext cx="3003163" cy="300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706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AE257A4-8E5E-7B0A-878E-17C81C4EAA0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26281" y="1065685"/>
            <a:ext cx="10739437" cy="3234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F4F3D8-9372-0743-9F87-4B2C5317A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281" y="688566"/>
            <a:ext cx="10205884" cy="899039"/>
          </a:xfrm>
        </p:spPr>
        <p:txBody>
          <a:bodyPr>
            <a:normAutofit/>
          </a:bodyPr>
          <a:lstStyle/>
          <a:p>
            <a:r>
              <a:rPr lang="en-US" sz="4000" b="1" dirty="0"/>
              <a:t>Perspective on Trust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5ABBD49-8665-1956-5E34-70C9D10CBA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6281" y="1589146"/>
            <a:ext cx="10027444" cy="1668642"/>
          </a:xfrm>
        </p:spPr>
        <p:txBody>
          <a:bodyPr>
            <a:noAutofit/>
          </a:bodyPr>
          <a:lstStyle/>
          <a:p>
            <a:pPr algn="l"/>
            <a:endParaRPr lang="en-US" sz="2400" dirty="0"/>
          </a:p>
          <a:p>
            <a:pPr algn="l"/>
            <a:endParaRPr lang="en-US" sz="240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189EDD52-92BA-9437-FAD0-DEB9B6170948}"/>
              </a:ext>
            </a:extLst>
          </p:cNvPr>
          <p:cNvSpPr txBox="1">
            <a:spLocks/>
          </p:cNvSpPr>
          <p:nvPr/>
        </p:nvSpPr>
        <p:spPr>
          <a:xfrm>
            <a:off x="726281" y="1591192"/>
            <a:ext cx="5105451" cy="3864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Acherus Grotesque Regular" panose="02000505000000020004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Crimson Text Roman" panose="02000503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Crimson Text Roman" panose="02000503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pple Symbols" panose="02000000000000000000" pitchFamily="2" charset="-79"/>
              <a:buChar char="☐"/>
              <a:defRPr sz="1800" kern="1200">
                <a:solidFill>
                  <a:schemeClr val="tx1"/>
                </a:solidFill>
                <a:latin typeface="Crimson Text Roman" panose="02000503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.Hiragino Kaku Gothic Interface W3"/>
              <a:buChar char="▷"/>
              <a:defRPr sz="1800" kern="1200">
                <a:solidFill>
                  <a:schemeClr val="tx1"/>
                </a:solidFill>
                <a:latin typeface="Crimson Text Roman" panose="02000503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latin typeface="Acherus Grotesque Light" panose="02000505000000020004"/>
              </a:rPr>
              <a:t>How to develop and support trust?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cherus Grotesque Light" panose="02000505000000020004"/>
              </a:rPr>
              <a:t>Trust is refined in </a:t>
            </a:r>
            <a:r>
              <a:rPr lang="en-US" u="sng" dirty="0">
                <a:latin typeface="Acherus Grotesque Light" panose="02000505000000020004"/>
              </a:rPr>
              <a:t>accuracy, precision, and specificity</a:t>
            </a:r>
            <a:r>
              <a:rPr lang="en-US" dirty="0">
                <a:latin typeface="Acherus Grotesque Light" panose="02000505000000020004"/>
              </a:rPr>
              <a:t> over repeated interactions across different situations.</a:t>
            </a:r>
          </a:p>
          <a:p>
            <a:pPr algn="l"/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cherus Grotesque Light" panose="02000505000000020004"/>
            </a:endParaRPr>
          </a:p>
          <a:p>
            <a:pPr algn="l"/>
            <a:r>
              <a:rPr lang="en-US" b="1" dirty="0">
                <a:latin typeface="Acherus Grotesque Light" panose="02000505000000020004"/>
              </a:rPr>
              <a:t>Why it can be challenging?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cherus Grotesque Light" panose="02000505000000020004"/>
              </a:rPr>
              <a:t>Takes great amount of time and effort to build and maintain.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Mis-calibrated trust (over-/under-trust) can lead to negative outcomes.</a:t>
            </a:r>
            <a:endParaRPr lang="en-US" dirty="0">
              <a:latin typeface="Acherus Grotesque Light" panose="020005050000000200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E4C37A-9DBA-4167-8122-0E07EC958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668" y="1732506"/>
            <a:ext cx="5298382" cy="282766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78F076-6BBC-870D-2476-4B4FB5FE2084}"/>
              </a:ext>
            </a:extLst>
          </p:cNvPr>
          <p:cNvSpPr txBox="1">
            <a:spLocks/>
          </p:cNvSpPr>
          <p:nvPr/>
        </p:nvSpPr>
        <p:spPr>
          <a:xfrm>
            <a:off x="6662598" y="4711209"/>
            <a:ext cx="4236522" cy="557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Acherus Grotesque Regular" panose="02000505000000020004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Crimson Text Roman" panose="02000503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Crimson Text Roman" panose="02000503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pple Symbols" panose="02000000000000000000" pitchFamily="2" charset="-79"/>
              <a:buChar char="☐"/>
              <a:defRPr sz="1800" kern="1200">
                <a:solidFill>
                  <a:schemeClr val="tx1"/>
                </a:solidFill>
                <a:latin typeface="Crimson Text Roman" panose="02000503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.Hiragino Kaku Gothic Interface W3"/>
              <a:buChar char="▷"/>
              <a:defRPr sz="1800" kern="1200">
                <a:solidFill>
                  <a:schemeClr val="tx1"/>
                </a:solidFill>
                <a:latin typeface="Crimson Text Roman" panose="02000503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cherus Grotesque Light" panose="02000505000000020004"/>
              </a:rPr>
              <a:t>Lee, J. D., &amp; See, K. A. (2004). Trust in automation: Designing for appropriate reliance. </a:t>
            </a:r>
          </a:p>
        </p:txBody>
      </p:sp>
    </p:spTree>
    <p:extLst>
      <p:ext uri="{BB962C8B-B14F-4D97-AF65-F5344CB8AC3E}">
        <p14:creationId xmlns:p14="http://schemas.microsoft.com/office/powerpoint/2010/main" val="1404052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AE257A4-8E5E-7B0A-878E-17C81C4EAA0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26281" y="1065685"/>
            <a:ext cx="10739437" cy="3234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F4F3D8-9372-0743-9F87-4B2C5317A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281" y="688566"/>
            <a:ext cx="10205884" cy="899039"/>
          </a:xfrm>
        </p:spPr>
        <p:txBody>
          <a:bodyPr>
            <a:normAutofit/>
          </a:bodyPr>
          <a:lstStyle/>
          <a:p>
            <a:r>
              <a:rPr lang="en-US" sz="4000" b="1" dirty="0"/>
              <a:t>Premise for Trust in AI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5ABBD49-8665-1956-5E34-70C9D10CBA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6281" y="1589146"/>
            <a:ext cx="10027444" cy="1668642"/>
          </a:xfrm>
        </p:spPr>
        <p:txBody>
          <a:bodyPr>
            <a:noAutofit/>
          </a:bodyPr>
          <a:lstStyle/>
          <a:p>
            <a:pPr algn="l"/>
            <a:endParaRPr lang="en-US" sz="2400" dirty="0"/>
          </a:p>
          <a:p>
            <a:pPr algn="l"/>
            <a:endParaRPr lang="en-US" sz="240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189EDD52-92BA-9437-FAD0-DEB9B6170948}"/>
              </a:ext>
            </a:extLst>
          </p:cNvPr>
          <p:cNvSpPr txBox="1">
            <a:spLocks/>
          </p:cNvSpPr>
          <p:nvPr/>
        </p:nvSpPr>
        <p:spPr>
          <a:xfrm>
            <a:off x="726281" y="1591192"/>
            <a:ext cx="9059745" cy="3864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Acherus Grotesque Regular" panose="02000505000000020004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Crimson Text Roman" panose="02000503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Crimson Text Roman" panose="02000503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pple Symbols" panose="02000000000000000000" pitchFamily="2" charset="-79"/>
              <a:buChar char="☐"/>
              <a:defRPr sz="1800" kern="1200">
                <a:solidFill>
                  <a:schemeClr val="tx1"/>
                </a:solidFill>
                <a:latin typeface="Crimson Text Roman" panose="02000503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.Hiragino Kaku Gothic Interface W3"/>
              <a:buChar char="▷"/>
              <a:defRPr sz="1800" kern="1200">
                <a:solidFill>
                  <a:schemeClr val="tx1"/>
                </a:solidFill>
                <a:latin typeface="Crimson Text Roman" panose="02000503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latin typeface="Acherus Grotesque Light" panose="02000505000000020004"/>
              </a:rPr>
              <a:t>In the context of the Rapid Safe Passage (RSP) mission,</a:t>
            </a:r>
          </a:p>
          <a:p>
            <a:pPr algn="l"/>
            <a:r>
              <a:rPr lang="en-US" b="1" dirty="0">
                <a:latin typeface="Acherus Grotesque Light" panose="02000505000000020004"/>
              </a:rPr>
              <a:t>Trust…</a:t>
            </a:r>
          </a:p>
          <a:p>
            <a:pPr marL="457200" indent="-457200" algn="l">
              <a:buAutoNum type="arabicPeriod"/>
            </a:pPr>
            <a:r>
              <a:rPr lang="en-US" dirty="0">
                <a:latin typeface="Acherus Grotesque Light" panose="02000505000000020004"/>
              </a:rPr>
              <a:t>is essential for cooperation in </a:t>
            </a:r>
            <a:r>
              <a:rPr lang="en-US" u="sng" dirty="0">
                <a:latin typeface="Acherus Grotesque Light" panose="02000505000000020004"/>
              </a:rPr>
              <a:t>adaptive problem-solving</a:t>
            </a:r>
            <a:r>
              <a:rPr lang="en-US" dirty="0">
                <a:latin typeface="Acherus Grotesque Light" panose="02000505000000020004"/>
              </a:rPr>
              <a:t>. </a:t>
            </a:r>
          </a:p>
          <a:p>
            <a:pPr marL="457200" indent="-457200" algn="l">
              <a:buAutoNum type="arabicPeriod"/>
            </a:pPr>
            <a:r>
              <a:rPr lang="en-US" dirty="0">
                <a:latin typeface="Acherus Grotesque Light" panose="02000505000000020004"/>
              </a:rPr>
              <a:t>is an emergent property from the </a:t>
            </a:r>
            <a:r>
              <a:rPr lang="en-US" u="sng" dirty="0">
                <a:latin typeface="Acherus Grotesque Light" panose="02000505000000020004"/>
              </a:rPr>
              <a:t>interactions</a:t>
            </a:r>
            <a:r>
              <a:rPr lang="en-US" dirty="0">
                <a:latin typeface="Acherus Grotesque Light" panose="02000505000000020004"/>
              </a:rPr>
              <a:t> between human and AI.</a:t>
            </a:r>
          </a:p>
          <a:p>
            <a:pPr marL="457200" indent="-457200" algn="l">
              <a:buAutoNum type="arabicPeriod"/>
            </a:pPr>
            <a:r>
              <a:rPr lang="en-US" dirty="0">
                <a:latin typeface="Acherus Grotesque Light" panose="02000505000000020004"/>
              </a:rPr>
              <a:t>Can be accelerated within the system from </a:t>
            </a:r>
            <a:r>
              <a:rPr lang="en-US" u="sng" dirty="0">
                <a:latin typeface="Acherus Grotesque Light" panose="02000505000000020004"/>
              </a:rPr>
              <a:t>design characteristics</a:t>
            </a:r>
            <a:r>
              <a:rPr lang="en-US" dirty="0">
                <a:latin typeface="Acherus Grotesque Light" panose="02000505000000020004"/>
              </a:rPr>
              <a:t> of AI (and traits of human).</a:t>
            </a:r>
          </a:p>
          <a:p>
            <a:pPr marL="457200" indent="-457200" algn="l">
              <a:buAutoNum type="arabicPeriod"/>
            </a:pPr>
            <a:r>
              <a:rPr lang="en-US" dirty="0">
                <a:latin typeface="Acherus Grotesque Light" panose="02000505000000020004"/>
              </a:rPr>
              <a:t>Are dependent on </a:t>
            </a:r>
            <a:r>
              <a:rPr lang="en-US" u="sng" dirty="0">
                <a:latin typeface="Acherus Grotesque Light" panose="02000505000000020004"/>
              </a:rPr>
              <a:t>quantity and quality</a:t>
            </a:r>
            <a:r>
              <a:rPr lang="en-US" dirty="0">
                <a:latin typeface="Acherus Grotesque Light" panose="02000505000000020004"/>
              </a:rPr>
              <a:t> of interactions between human and AI.</a:t>
            </a:r>
          </a:p>
          <a:p>
            <a:pPr marL="457200" indent="-457200" algn="l">
              <a:buAutoNum type="arabicPeriod"/>
            </a:pPr>
            <a:r>
              <a:rPr lang="en-US" dirty="0">
                <a:latin typeface="Acherus Grotesque Light" panose="02000505000000020004"/>
              </a:rPr>
              <a:t>Optimal </a:t>
            </a:r>
            <a:r>
              <a:rPr lang="en-US" u="sng" dirty="0">
                <a:latin typeface="Acherus Grotesque Light" panose="02000505000000020004"/>
              </a:rPr>
              <a:t>calibration, resolution, and specificity</a:t>
            </a:r>
            <a:r>
              <a:rPr lang="en-US" dirty="0">
                <a:latin typeface="Acherus Grotesque Light" panose="02000505000000020004"/>
              </a:rPr>
              <a:t> can be achieved through interaction mechanisms between human and AI.</a:t>
            </a:r>
          </a:p>
        </p:txBody>
      </p:sp>
    </p:spTree>
    <p:extLst>
      <p:ext uri="{BB962C8B-B14F-4D97-AF65-F5344CB8AC3E}">
        <p14:creationId xmlns:p14="http://schemas.microsoft.com/office/powerpoint/2010/main" val="2725781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618803E-342A-0E8C-497D-22CBFD8C205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54844" y="3846985"/>
            <a:ext cx="3659981" cy="3234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E257A4-8E5E-7B0A-878E-17C81C4EAA0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26281" y="1065685"/>
            <a:ext cx="10739437" cy="3234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F4F3D8-9372-0743-9F87-4B2C5317A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281" y="688566"/>
            <a:ext cx="10205884" cy="899039"/>
          </a:xfrm>
        </p:spPr>
        <p:txBody>
          <a:bodyPr>
            <a:normAutofit/>
          </a:bodyPr>
          <a:lstStyle/>
          <a:p>
            <a:r>
              <a:rPr lang="en-US" sz="4000" b="1" dirty="0"/>
              <a:t>Provisioning Human-AI Interactions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5ABBD49-8665-1956-5E34-70C9D10CBA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6281" y="1589146"/>
            <a:ext cx="10027444" cy="1668642"/>
          </a:xfrm>
        </p:spPr>
        <p:txBody>
          <a:bodyPr>
            <a:noAutofit/>
          </a:bodyPr>
          <a:lstStyle/>
          <a:p>
            <a:pPr algn="l"/>
            <a:endParaRPr lang="en-US" sz="2400" dirty="0"/>
          </a:p>
          <a:p>
            <a:pPr algn="l"/>
            <a:endParaRPr lang="en-US" sz="2400" dirty="0"/>
          </a:p>
        </p:txBody>
      </p:sp>
      <p:pic>
        <p:nvPicPr>
          <p:cNvPr id="4" name="Picture 3" descr="A diagram of a system&#10;&#10;Description automatically generated">
            <a:extLst>
              <a:ext uri="{FF2B5EF4-FFF2-40B4-BE49-F238E27FC236}">
                <a16:creationId xmlns:a16="http://schemas.microsoft.com/office/drawing/2014/main" id="{4267DC33-DF77-C905-0486-5B64425A2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131" y="1347773"/>
            <a:ext cx="6318184" cy="560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611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618803E-342A-0E8C-497D-22CBFD8C205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54844" y="3846985"/>
            <a:ext cx="3659981" cy="3234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E257A4-8E5E-7B0A-878E-17C81C4EAA0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26281" y="1065685"/>
            <a:ext cx="10739437" cy="3234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F4F3D8-9372-0743-9F87-4B2C5317A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281" y="688566"/>
            <a:ext cx="10205884" cy="899039"/>
          </a:xfrm>
        </p:spPr>
        <p:txBody>
          <a:bodyPr>
            <a:normAutofit/>
          </a:bodyPr>
          <a:lstStyle/>
          <a:p>
            <a:r>
              <a:rPr lang="en-US" sz="4000" b="1" dirty="0"/>
              <a:t>Provisioning Human-AI Interactions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5ABBD49-8665-1956-5E34-70C9D10CBA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6281" y="1589146"/>
            <a:ext cx="10027444" cy="1668642"/>
          </a:xfrm>
        </p:spPr>
        <p:txBody>
          <a:bodyPr>
            <a:noAutofit/>
          </a:bodyPr>
          <a:lstStyle/>
          <a:p>
            <a:pPr algn="l"/>
            <a:endParaRPr lang="en-US" sz="2400" dirty="0"/>
          </a:p>
          <a:p>
            <a:pPr algn="l"/>
            <a:endParaRPr lang="en-US" sz="2400" dirty="0"/>
          </a:p>
        </p:txBody>
      </p:sp>
      <p:pic>
        <p:nvPicPr>
          <p:cNvPr id="6" name="Picture 5" descr="A diagram of a system&#10;&#10;Description automatically generated">
            <a:extLst>
              <a:ext uri="{FF2B5EF4-FFF2-40B4-BE49-F238E27FC236}">
                <a16:creationId xmlns:a16="http://schemas.microsoft.com/office/drawing/2014/main" id="{31FC8090-2A49-A493-3DAF-E53D9CBE4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565" y="1252533"/>
            <a:ext cx="8648486" cy="578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402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AE257A4-8E5E-7B0A-878E-17C81C4EAA0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26281" y="1065685"/>
            <a:ext cx="10739437" cy="3234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F4F3D8-9372-0743-9F87-4B2C5317A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281" y="705146"/>
            <a:ext cx="10205884" cy="803272"/>
          </a:xfrm>
        </p:spPr>
        <p:txBody>
          <a:bodyPr>
            <a:noAutofit/>
          </a:bodyPr>
          <a:lstStyle/>
          <a:p>
            <a:r>
              <a:rPr lang="en-US" sz="3600" b="1" dirty="0"/>
              <a:t>1. Participatory AI Design in Requirements Loop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5ABBD49-8665-1956-5E34-70C9D10CBA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6281" y="1589146"/>
            <a:ext cx="10027444" cy="1668642"/>
          </a:xfrm>
        </p:spPr>
        <p:txBody>
          <a:bodyPr>
            <a:noAutofit/>
          </a:bodyPr>
          <a:lstStyle/>
          <a:p>
            <a:pPr algn="l"/>
            <a:endParaRPr lang="en-US" sz="2400" dirty="0"/>
          </a:p>
          <a:p>
            <a:pPr algn="l"/>
            <a:endParaRPr lang="en-US" sz="240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189EDD52-92BA-9437-FAD0-DEB9B6170948}"/>
              </a:ext>
            </a:extLst>
          </p:cNvPr>
          <p:cNvSpPr txBox="1">
            <a:spLocks/>
          </p:cNvSpPr>
          <p:nvPr/>
        </p:nvSpPr>
        <p:spPr>
          <a:xfrm>
            <a:off x="726281" y="1591192"/>
            <a:ext cx="5431632" cy="4314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Acherus Grotesque Regular" panose="02000505000000020004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Crimson Text Roman" panose="02000503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Crimson Text Roman" panose="02000503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pple Symbols" panose="02000000000000000000" pitchFamily="2" charset="-79"/>
              <a:buChar char="☐"/>
              <a:defRPr sz="1800" kern="1200">
                <a:solidFill>
                  <a:schemeClr val="tx1"/>
                </a:solidFill>
                <a:latin typeface="Crimson Text Roman" panose="02000503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.Hiragino Kaku Gothic Interface W3"/>
              <a:buChar char="▷"/>
              <a:defRPr sz="1800" kern="1200">
                <a:solidFill>
                  <a:schemeClr val="tx1"/>
                </a:solidFill>
                <a:latin typeface="Crimson Text Roman" panose="02000503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latin typeface="Acherus Grotesque Light" panose="02000505000000020004"/>
              </a:rPr>
              <a:t>Role in the SE Process: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cherus Grotesque Light" panose="02000505000000020004"/>
              </a:rPr>
              <a:t>Integrate operator input early to shape AI system requirements.</a:t>
            </a:r>
            <a:endParaRPr lang="en-US" b="1" dirty="0">
              <a:latin typeface="Acherus Grotesque Light" panose="02000505000000020004"/>
            </a:endParaRPr>
          </a:p>
          <a:p>
            <a:pPr algn="l"/>
            <a:endParaRPr lang="en-US" b="1" dirty="0">
              <a:latin typeface="Acherus Grotesque Light" panose="02000505000000020004"/>
            </a:endParaRPr>
          </a:p>
          <a:p>
            <a:pPr algn="l"/>
            <a:r>
              <a:rPr lang="en-US" b="1" dirty="0">
                <a:latin typeface="Acherus Grotesque Light" panose="02000505000000020004"/>
              </a:rPr>
              <a:t>Why is it important?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cherus Grotesque Light" panose="02000505000000020004"/>
              </a:rPr>
              <a:t>Provides early insights into AI’s </a:t>
            </a:r>
            <a:r>
              <a:rPr lang="en-US" u="sng" dirty="0">
                <a:latin typeface="Acherus Grotesque Light" panose="02000505000000020004"/>
              </a:rPr>
              <a:t>competence, limitations, and edge cases</a:t>
            </a:r>
            <a:r>
              <a:rPr lang="en-US" dirty="0">
                <a:latin typeface="Acherus Grotesque Light" panose="02000505000000020004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cherus Grotesque Light" panose="02000505000000020004"/>
              </a:rPr>
              <a:t>Fosters more accurate “priors”, reducing reliance on rumors. (Bayesian perspective)</a:t>
            </a:r>
          </a:p>
        </p:txBody>
      </p:sp>
      <p:pic>
        <p:nvPicPr>
          <p:cNvPr id="8" name="Picture 7" descr="A diagram of a software system&#10;&#10;Description automatically generated">
            <a:extLst>
              <a:ext uri="{FF2B5EF4-FFF2-40B4-BE49-F238E27FC236}">
                <a16:creationId xmlns:a16="http://schemas.microsoft.com/office/drawing/2014/main" id="{A596CC4C-33EB-5FC5-AFD2-63A087735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584461"/>
            <a:ext cx="5373463" cy="420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258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AE257A4-8E5E-7B0A-878E-17C81C4EAA0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26281" y="1065685"/>
            <a:ext cx="10739437" cy="3234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F4F3D8-9372-0743-9F87-4B2C5317A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281" y="705146"/>
            <a:ext cx="10205884" cy="803272"/>
          </a:xfrm>
        </p:spPr>
        <p:txBody>
          <a:bodyPr>
            <a:noAutofit/>
          </a:bodyPr>
          <a:lstStyle/>
          <a:p>
            <a:r>
              <a:rPr lang="en-US" sz="3600" b="1" dirty="0"/>
              <a:t>2. Information Presentation in Design Loop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5ABBD49-8665-1956-5E34-70C9D10CBA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6281" y="1589146"/>
            <a:ext cx="10027444" cy="1668642"/>
          </a:xfrm>
        </p:spPr>
        <p:txBody>
          <a:bodyPr>
            <a:noAutofit/>
          </a:bodyPr>
          <a:lstStyle/>
          <a:p>
            <a:pPr algn="l"/>
            <a:endParaRPr lang="en-US" sz="2400" dirty="0"/>
          </a:p>
          <a:p>
            <a:pPr algn="l"/>
            <a:endParaRPr lang="en-US" sz="240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189EDD52-92BA-9437-FAD0-DEB9B6170948}"/>
              </a:ext>
            </a:extLst>
          </p:cNvPr>
          <p:cNvSpPr txBox="1">
            <a:spLocks/>
          </p:cNvSpPr>
          <p:nvPr/>
        </p:nvSpPr>
        <p:spPr>
          <a:xfrm>
            <a:off x="726281" y="1591192"/>
            <a:ext cx="5431632" cy="4314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Acherus Grotesque Regular" panose="02000505000000020004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Crimson Text Roman" panose="02000503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Crimson Text Roman" panose="02000503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pple Symbols" panose="02000000000000000000" pitchFamily="2" charset="-79"/>
              <a:buChar char="☐"/>
              <a:defRPr sz="1800" kern="1200">
                <a:solidFill>
                  <a:schemeClr val="tx1"/>
                </a:solidFill>
                <a:latin typeface="Crimson Text Roman" panose="02000503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.Hiragino Kaku Gothic Interface W3"/>
              <a:buChar char="▷"/>
              <a:defRPr sz="1800" kern="1200">
                <a:solidFill>
                  <a:schemeClr val="tx1"/>
                </a:solidFill>
                <a:latin typeface="Crimson Text Roman" panose="02000503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latin typeface="Acherus Grotesque Light" panose="02000505000000020004"/>
              </a:rPr>
              <a:t>Role in the SE Process: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cherus Grotesque Light" panose="02000505000000020004"/>
              </a:rPr>
              <a:t>User interfaces to support direct interactions between the human operator and AI. </a:t>
            </a:r>
          </a:p>
          <a:p>
            <a:pPr algn="l"/>
            <a:endParaRPr lang="en-US" b="1" dirty="0">
              <a:latin typeface="Acherus Grotesque Light" panose="02000505000000020004"/>
            </a:endParaRPr>
          </a:p>
          <a:p>
            <a:pPr algn="l"/>
            <a:r>
              <a:rPr lang="en-US" b="1" dirty="0">
                <a:latin typeface="Acherus Grotesque Light" panose="02000505000000020004"/>
              </a:rPr>
              <a:t>Why is it important?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cherus Grotesque Light" panose="02000505000000020004"/>
              </a:rPr>
              <a:t>Dictates </a:t>
            </a:r>
            <a:r>
              <a:rPr lang="en-US" u="sng" dirty="0">
                <a:latin typeface="Acherus Grotesque Light" panose="02000505000000020004"/>
              </a:rPr>
              <a:t>how trust will emerge</a:t>
            </a:r>
            <a:r>
              <a:rPr lang="en-US" dirty="0">
                <a:latin typeface="Acherus Grotesque Light" panose="02000505000000020004"/>
              </a:rPr>
              <a:t> in the system.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cherus Grotesque Light" panose="02000505000000020004"/>
              </a:rPr>
              <a:t>Influences the levels of resolution and specificity of trust.</a:t>
            </a:r>
          </a:p>
        </p:txBody>
      </p:sp>
      <p:pic>
        <p:nvPicPr>
          <p:cNvPr id="4" name="Picture 3" descr="A diagram of a software system&#10;&#10;Description automatically generated">
            <a:extLst>
              <a:ext uri="{FF2B5EF4-FFF2-40B4-BE49-F238E27FC236}">
                <a16:creationId xmlns:a16="http://schemas.microsoft.com/office/drawing/2014/main" id="{30E4ACFA-D4E9-154E-489B-59B35903E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589146"/>
            <a:ext cx="5373465" cy="420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69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AE257A4-8E5E-7B0A-878E-17C81C4EAA0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26281" y="1065685"/>
            <a:ext cx="10739437" cy="3234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F4F3D8-9372-0743-9F87-4B2C5317A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281" y="705146"/>
            <a:ext cx="10205884" cy="803272"/>
          </a:xfrm>
        </p:spPr>
        <p:txBody>
          <a:bodyPr>
            <a:noAutofit/>
          </a:bodyPr>
          <a:lstStyle/>
          <a:p>
            <a:r>
              <a:rPr lang="en-US" sz="3600" b="1" dirty="0"/>
              <a:t>3. Failure Recovery in Systems Analysis &amp; Control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5ABBD49-8665-1956-5E34-70C9D10CBA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6281" y="1589146"/>
            <a:ext cx="10027444" cy="1668642"/>
          </a:xfrm>
        </p:spPr>
        <p:txBody>
          <a:bodyPr>
            <a:noAutofit/>
          </a:bodyPr>
          <a:lstStyle/>
          <a:p>
            <a:pPr algn="l"/>
            <a:endParaRPr lang="en-US" sz="2400" dirty="0"/>
          </a:p>
          <a:p>
            <a:pPr algn="l"/>
            <a:endParaRPr lang="en-US" sz="240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189EDD52-92BA-9437-FAD0-DEB9B6170948}"/>
              </a:ext>
            </a:extLst>
          </p:cNvPr>
          <p:cNvSpPr txBox="1">
            <a:spLocks/>
          </p:cNvSpPr>
          <p:nvPr/>
        </p:nvSpPr>
        <p:spPr>
          <a:xfrm>
            <a:off x="726281" y="1591192"/>
            <a:ext cx="5431632" cy="43143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Acherus Grotesque Regular" panose="02000505000000020004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Crimson Text Roman" panose="02000503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Crimson Text Roman" panose="02000503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pple Symbols" panose="02000000000000000000" pitchFamily="2" charset="-79"/>
              <a:buChar char="☐"/>
              <a:defRPr sz="1800" kern="1200">
                <a:solidFill>
                  <a:schemeClr val="tx1"/>
                </a:solidFill>
                <a:latin typeface="Crimson Text Roman" panose="02000503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.Hiragino Kaku Gothic Interface W3"/>
              <a:buChar char="▷"/>
              <a:defRPr sz="1800" kern="1200">
                <a:solidFill>
                  <a:schemeClr val="tx1"/>
                </a:solidFill>
                <a:latin typeface="Crimson Text Roman" panose="02000503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latin typeface="Acherus Grotesque Light" panose="02000505000000020004"/>
              </a:rPr>
              <a:t>Role in the SE Process: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cherus Grotesque Light" panose="02000505000000020004"/>
              </a:rPr>
              <a:t>Reactive measures of fault and failure recovery to maintain human-AI trust.</a:t>
            </a:r>
          </a:p>
          <a:p>
            <a:pPr algn="l"/>
            <a:endParaRPr lang="en-US" b="1" dirty="0">
              <a:latin typeface="Acherus Grotesque Light" panose="02000505000000020004"/>
            </a:endParaRPr>
          </a:p>
          <a:p>
            <a:pPr algn="l"/>
            <a:r>
              <a:rPr lang="en-US" b="1" dirty="0">
                <a:latin typeface="Acherus Grotesque Light" panose="02000505000000020004"/>
              </a:rPr>
              <a:t>Why is it important?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cherus Grotesque Light" panose="02000505000000020004"/>
              </a:rPr>
              <a:t>Promotes system </a:t>
            </a:r>
            <a:r>
              <a:rPr lang="en-US" u="sng" dirty="0">
                <a:latin typeface="Acherus Grotesque Light" panose="02000505000000020004"/>
              </a:rPr>
              <a:t>resilience and reliability</a:t>
            </a:r>
            <a:r>
              <a:rPr lang="en-US" dirty="0">
                <a:latin typeface="Acherus Grotesque Light" panose="02000505000000020004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cherus Grotesque Light" panose="02000505000000020004"/>
              </a:rPr>
              <a:t>Failure to do so could significantly erode trust.</a:t>
            </a:r>
          </a:p>
        </p:txBody>
      </p:sp>
      <p:pic>
        <p:nvPicPr>
          <p:cNvPr id="5" name="Picture 4" descr="A diagram of a software development&#10;&#10;Description automatically generated with medium confidence">
            <a:extLst>
              <a:ext uri="{FF2B5EF4-FFF2-40B4-BE49-F238E27FC236}">
                <a16:creationId xmlns:a16="http://schemas.microsoft.com/office/drawing/2014/main" id="{9ABDDCB3-7381-880A-5657-DCA1F7201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203" y="1583335"/>
            <a:ext cx="5373465" cy="420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93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EL_w20230215" id="{EB0A3116-F1F0-F846-AF9F-9083F660D61F}" vid="{9CDE288F-B895-6345-B137-0DD74F1731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59A43763F3B649AC6CE3A35E0A2410" ma:contentTypeVersion="12" ma:contentTypeDescription="Create a new document." ma:contentTypeScope="" ma:versionID="0af1b1192f5ab8d8f8a220d6fa34d512">
  <xsd:schema xmlns:xsd="http://www.w3.org/2001/XMLSchema" xmlns:xs="http://www.w3.org/2001/XMLSchema" xmlns:p="http://schemas.microsoft.com/office/2006/metadata/properties" xmlns:ns2="5fb20a59-36dd-4970-ab64-51070e658f69" xmlns:ns3="52957d3b-2f1b-41a8-b114-088a52ce4733" targetNamespace="http://schemas.microsoft.com/office/2006/metadata/properties" ma:root="true" ma:fieldsID="aa0a48784b45f706205db4313e72da6b" ns2:_="" ns3:_="">
    <xsd:import namespace="5fb20a59-36dd-4970-ab64-51070e658f69"/>
    <xsd:import namespace="52957d3b-2f1b-41a8-b114-088a52ce47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b20a59-36dd-4970-ab64-51070e658f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886477d7-ad29-47e7-b319-eaa6f19496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957d3b-2f1b-41a8-b114-088a52ce4733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573128f8-e4d5-4c09-bf4f-94bff7680cb2}" ma:internalName="TaxCatchAll" ma:showField="CatchAllData" ma:web="52957d3b-2f1b-41a8-b114-088a52ce47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27A9A6E-23DA-4CAE-A53A-BB80C19219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fb20a59-36dd-4970-ab64-51070e658f69"/>
    <ds:schemaRef ds:uri="52957d3b-2f1b-41a8-b114-088a52ce47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4E7FB1D-4267-4C65-9BBC-734D69286CB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SCEL_template20230215</Template>
  <TotalTime>678</TotalTime>
  <Words>566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.Hiragino Kaku Gothic Interface W3</vt:lpstr>
      <vt:lpstr>Acherus Grotesque Light</vt:lpstr>
      <vt:lpstr>Acherus Grotesque Regular</vt:lpstr>
      <vt:lpstr>Apple Symbols</vt:lpstr>
      <vt:lpstr>Crimson Text Roman</vt:lpstr>
      <vt:lpstr>Arial</vt:lpstr>
      <vt:lpstr>Calibri</vt:lpstr>
      <vt:lpstr>Courier New</vt:lpstr>
      <vt:lpstr>Wingdings</vt:lpstr>
      <vt:lpstr>Office Theme</vt:lpstr>
      <vt:lpstr>AI Challenge for Armaments Systems Engineering – A Preliminary Perspective on Human System Integration</vt:lpstr>
      <vt:lpstr>Perspective on Trust</vt:lpstr>
      <vt:lpstr>Perspective on Trust</vt:lpstr>
      <vt:lpstr>Premise for Trust in AI</vt:lpstr>
      <vt:lpstr>Provisioning Human-AI Interactions</vt:lpstr>
      <vt:lpstr>Provisioning Human-AI Interactions</vt:lpstr>
      <vt:lpstr>1. Participatory AI Design in Requirements Loop</vt:lpstr>
      <vt:lpstr>2. Information Presentation in Design Loop</vt:lpstr>
      <vt:lpstr>3. Failure Recovery in Systems Analysis &amp; Control</vt:lpstr>
      <vt:lpstr>4. Integrated Systems Validation at Verification</vt:lpstr>
      <vt:lpstr>Summary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Du</dc:creator>
  <cp:lastModifiedBy>David Du</cp:lastModifiedBy>
  <cp:revision>178</cp:revision>
  <dcterms:created xsi:type="dcterms:W3CDTF">2024-08-19T13:37:36Z</dcterms:created>
  <dcterms:modified xsi:type="dcterms:W3CDTF">2024-08-20T16:03:30Z</dcterms:modified>
</cp:coreProperties>
</file>