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  <p:sldMasterId id="2147483720" r:id="rId2"/>
    <p:sldMasterId id="2147483721" r:id="rId3"/>
  </p:sldMasterIdLst>
  <p:notesMasterIdLst>
    <p:notesMasterId r:id="rId12"/>
  </p:notesMasterIdLst>
  <p:sldIdLst>
    <p:sldId id="256" r:id="rId4"/>
    <p:sldId id="257" r:id="rId5"/>
    <p:sldId id="259" r:id="rId6"/>
    <p:sldId id="270" r:id="rId7"/>
    <p:sldId id="271" r:id="rId8"/>
    <p:sldId id="272" r:id="rId9"/>
    <p:sldId id="273" r:id="rId10"/>
    <p:sldId id="269" r:id="rId11"/>
  </p:sldIdLst>
  <p:sldSz cx="12192000" cy="6858000"/>
  <p:notesSz cx="6858000" cy="9144000"/>
  <p:embeddedFontLst>
    <p:embeddedFont>
      <p:font typeface="Hanken Grotesk" pitchFamily="2" charset="77"/>
      <p:regular r:id="rId13"/>
      <p:bold r:id="rId14"/>
      <p:italic r:id="rId15"/>
      <p:boldItalic r:id="rId16"/>
    </p:embeddedFont>
    <p:embeddedFont>
      <p:font typeface="Hanken Grotesk SemiBold" pitchFamily="2" charset="77"/>
      <p:regular r:id="rId17"/>
      <p:bold r:id="rId18"/>
      <p:italic r:id="rId19"/>
      <p:boldItalic r:id="rId20"/>
    </p:embeddedFont>
    <p:embeddedFont>
      <p:font typeface="IBM Plex Sans" panose="020B0503050203000203" pitchFamily="34" charset="0"/>
      <p:regular r:id="rId21"/>
      <p:bold r:id="rId22"/>
      <p:italic r:id="rId23"/>
      <p:boldItalic r:id="rId24"/>
    </p:embeddedFont>
    <p:embeddedFont>
      <p:font typeface="IBM Plex Sans Light" panose="020B0403050203000203" pitchFamily="34" charset="0"/>
      <p:regular r:id="rId25"/>
      <p:italic r:id="rId26"/>
    </p:embeddedFont>
    <p:embeddedFont>
      <p:font typeface="IBM Plex Sans SemiBold" panose="020B0503050203000203" pitchFamily="34" charset="0"/>
      <p:regular r:id="rId27"/>
      <p:bold r:id="rId28"/>
      <p:italic r:id="rId29"/>
      <p:boldItalic r:id="rId30"/>
    </p:embeddedFont>
    <p:embeddedFont>
      <p:font typeface="Inter" panose="02000503000000020004" pitchFamily="2" charset="0"/>
      <p:regular r:id="rId31"/>
      <p:bold r:id="rId32"/>
      <p:italic r:id="rId33"/>
      <p:boldItalic r:id="rId34"/>
    </p:embeddedFont>
    <p:embeddedFont>
      <p:font typeface="Saira Condensed Light" pitchFamily="2" charset="77"/>
      <p:regular r:id="rId35"/>
      <p:bold r:id="rId36"/>
    </p:embeddedFont>
    <p:embeddedFont>
      <p:font typeface="Saira Condensed SemiBold" pitchFamily="2" charset="77"/>
      <p:regular r:id="rId37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B4690-01A7-DE32-A329-6C63B2F918A1}" v="4" dt="2024-12-06T19:05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08" d="100"/>
          <a:sy n="108" d="100"/>
        </p:scale>
        <p:origin x="8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SLIDES_API1326066369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SLIDES_API1326066369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1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56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75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45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249881" y="2504921"/>
            <a:ext cx="7280733" cy="206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ira Condensed Light"/>
              <a:buNone/>
              <a:defRPr sz="5400" b="0" i="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488873" y="4591369"/>
            <a:ext cx="7041742" cy="93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675910" y="5690085"/>
            <a:ext cx="6854708" cy="4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416209" y="6342033"/>
            <a:ext cx="111440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and Subhead">
  <p:cSld name="Three Content and Subhead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44773" y="2325836"/>
            <a:ext cx="3296919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4351622" y="2325836"/>
            <a:ext cx="3296919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8058471" y="2325836"/>
            <a:ext cx="3296919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44526" y="1962352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6400803" y="1962352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3"/>
          </p:nvPr>
        </p:nvSpPr>
        <p:spPr>
          <a:xfrm>
            <a:off x="644526" y="4119680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4"/>
          </p:nvPr>
        </p:nvSpPr>
        <p:spPr>
          <a:xfrm>
            <a:off x="6400803" y="4119680"/>
            <a:ext cx="4954588" cy="182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and subhead">
  <p:cSld name="Four Content and subhead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644526" y="2233235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3"/>
          </p:nvPr>
        </p:nvSpPr>
        <p:spPr>
          <a:xfrm>
            <a:off x="6400803" y="2233235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"/>
          </p:nvPr>
        </p:nvSpPr>
        <p:spPr>
          <a:xfrm>
            <a:off x="644526" y="4448441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5"/>
          </p:nvPr>
        </p:nvSpPr>
        <p:spPr>
          <a:xfrm>
            <a:off x="6400803" y="4448441"/>
            <a:ext cx="4954588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644771" y="2210082"/>
            <a:ext cx="4572000" cy="38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2"/>
          </p:nvPr>
        </p:nvSpPr>
        <p:spPr>
          <a:xfrm>
            <a:off x="5359999" y="2210085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3"/>
          </p:nvPr>
        </p:nvSpPr>
        <p:spPr>
          <a:xfrm>
            <a:off x="8429308" y="2210086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"/>
          </p:nvPr>
        </p:nvSpPr>
        <p:spPr>
          <a:xfrm>
            <a:off x="5359999" y="4448439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5"/>
          </p:nvPr>
        </p:nvSpPr>
        <p:spPr>
          <a:xfrm>
            <a:off x="8429308" y="4448441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and subhead">
  <p:cSld name="Five Content and subhea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644771" y="2210082"/>
            <a:ext cx="4572000" cy="38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5359205" y="2210086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"/>
          </p:nvPr>
        </p:nvSpPr>
        <p:spPr>
          <a:xfrm>
            <a:off x="8427720" y="2210086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5"/>
          </p:nvPr>
        </p:nvSpPr>
        <p:spPr>
          <a:xfrm>
            <a:off x="5359205" y="4448441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6"/>
          </p:nvPr>
        </p:nvSpPr>
        <p:spPr>
          <a:xfrm>
            <a:off x="8427720" y="4448441"/>
            <a:ext cx="2926080" cy="16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, Subhead">
  <p:cSld name="Two Content, Subhea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644769" y="2325836"/>
            <a:ext cx="5181600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3"/>
          </p:nvPr>
        </p:nvSpPr>
        <p:spPr>
          <a:xfrm>
            <a:off x="6172200" y="2325836"/>
            <a:ext cx="5181600" cy="38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644772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644772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44771" y="365125"/>
            <a:ext cx="107090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 descr="A statue of a person riding a hors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l="16253"/>
          <a:stretch/>
        </p:blipFill>
        <p:spPr>
          <a:xfrm>
            <a:off x="2" y="0"/>
            <a:ext cx="86363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51" y="0"/>
            <a:ext cx="118935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6324602" y="2504921"/>
            <a:ext cx="5206015" cy="206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ira Condensed Light"/>
              <a:buNone/>
              <a:defRPr sz="5400" b="0" i="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6616701" y="4591369"/>
            <a:ext cx="4913915" cy="93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794501" y="5690085"/>
            <a:ext cx="4736115" cy="4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406269" y="6342033"/>
            <a:ext cx="1124345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-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-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644773" y="2057402"/>
            <a:ext cx="412725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644773" y="457200"/>
            <a:ext cx="4127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Condensed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44773" y="457200"/>
            <a:ext cx="4127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Condensed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644773" y="2057402"/>
            <a:ext cx="412725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2"/>
          <p:cNvSpPr>
            <a:spLocks noGrp="1"/>
          </p:cNvSpPr>
          <p:nvPr>
            <p:ph type="pic" idx="2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44771" y="365125"/>
            <a:ext cx="107090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 rot="5400000">
            <a:off x="3881699" y="-1411302"/>
            <a:ext cx="4235176" cy="107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7133433" y="1956597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1702715" y="-692819"/>
            <a:ext cx="5811839" cy="792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1372200" y="2085000"/>
            <a:ext cx="7620000" cy="26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576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5486400" cy="457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marL="1371600" lvl="2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marL="1828800" lvl="3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marL="2286000" lvl="4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marL="2743200" lvl="5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marL="3200400" lvl="6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marL="3657600" lvl="7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marL="4114800" lvl="8" indent="-3619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609600" y="1522733"/>
            <a:ext cx="7359300" cy="588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10972800" cy="457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marL="1371600" lvl="2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marL="1828800" lvl="3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marL="2286000" lvl="4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marL="2743200" lvl="5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marL="3200400" lvl="6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marL="3657600" lvl="7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marL="4114800" lvl="8" indent="-3619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1831967" y="3148389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831967" y="4776795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1831967" y="1520000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09600" y="3148391"/>
            <a:ext cx="9150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09600" y="4776799"/>
            <a:ext cx="9150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3"/>
          </p:nvPr>
        </p:nvSpPr>
        <p:spPr>
          <a:xfrm>
            <a:off x="609600" y="1520000"/>
            <a:ext cx="9150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ustom Image">
  <p:cSld name="Title Slide - Custom Imag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l="103" r="14569"/>
          <a:stretch/>
        </p:blipFill>
        <p:spPr>
          <a:xfrm>
            <a:off x="-2033456" y="0"/>
            <a:ext cx="103924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49" y="0"/>
            <a:ext cx="118935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6324602" y="2504921"/>
            <a:ext cx="5206015" cy="206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ira Condensed Light"/>
              <a:buNone/>
              <a:defRPr sz="5400" b="0" i="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6616701" y="4591369"/>
            <a:ext cx="4913915" cy="93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0446026" y="6362185"/>
            <a:ext cx="1084590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6794501" y="5690085"/>
            <a:ext cx="4736115" cy="4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912816" y="1325690"/>
            <a:ext cx="4215776" cy="513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INSTRUCTIONS TO REPLACE IMAGE: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 to View&gt;Slide Master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Locate this layout and duplicate it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Right-click the orange circle on the far-left side of this image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Scroll to “Change Picture”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“From File” (note that your version of PowerPoint may use different menu language)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desired image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Resize and crop image as necessary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sure image is sent to back (right click on image)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Close slide master and insert a new slide using the new, then delete this text box from your presentation slide.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1831967" y="3148389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2"/>
          </p:nvPr>
        </p:nvSpPr>
        <p:spPr>
          <a:xfrm>
            <a:off x="1831967" y="4776795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3"/>
          </p:nvPr>
        </p:nvSpPr>
        <p:spPr>
          <a:xfrm>
            <a:off x="1831967" y="1520000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6096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2"/>
          </p:nvPr>
        </p:nvSpPr>
        <p:spPr>
          <a:xfrm>
            <a:off x="4316000" y="2143900"/>
            <a:ext cx="3474900" cy="29097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3"/>
          </p:nvPr>
        </p:nvSpPr>
        <p:spPr>
          <a:xfrm>
            <a:off x="8022400" y="2143900"/>
            <a:ext cx="3474900" cy="29097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609600" y="597408"/>
            <a:ext cx="1097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609600" y="1964900"/>
            <a:ext cx="3474900" cy="384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4316000" y="1964900"/>
            <a:ext cx="3474900" cy="384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8022400" y="1964900"/>
            <a:ext cx="3474900" cy="384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4"/>
          <p:cNvCxnSpPr/>
          <p:nvPr/>
        </p:nvCxnSpPr>
        <p:spPr>
          <a:xfrm rot="10800000" flipH="1">
            <a:off x="609600" y="5791300"/>
            <a:ext cx="3474900" cy="2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34"/>
          <p:cNvCxnSpPr/>
          <p:nvPr/>
        </p:nvCxnSpPr>
        <p:spPr>
          <a:xfrm rot="10800000" flipH="1">
            <a:off x="4316000" y="5791300"/>
            <a:ext cx="3474900" cy="27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34"/>
          <p:cNvCxnSpPr/>
          <p:nvPr/>
        </p:nvCxnSpPr>
        <p:spPr>
          <a:xfrm rot="10800000" flipH="1">
            <a:off x="8022400" y="5791300"/>
            <a:ext cx="3474900" cy="2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09600" y="1962912"/>
            <a:ext cx="3474900" cy="38241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4316000" y="1962912"/>
            <a:ext cx="3474900" cy="38241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3"/>
          </p:nvPr>
        </p:nvSpPr>
        <p:spPr>
          <a:xfrm>
            <a:off x="8022400" y="1979431"/>
            <a:ext cx="3474900" cy="38241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6096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2"/>
          </p:nvPr>
        </p:nvSpPr>
        <p:spPr>
          <a:xfrm>
            <a:off x="43160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3"/>
          </p:nvPr>
        </p:nvSpPr>
        <p:spPr>
          <a:xfrm>
            <a:off x="80224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4315983" y="2320700"/>
            <a:ext cx="31464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2"/>
          </p:nvPr>
        </p:nvSpPr>
        <p:spPr>
          <a:xfrm>
            <a:off x="8022383" y="2320700"/>
            <a:ext cx="31464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3"/>
          </p:nvPr>
        </p:nvSpPr>
        <p:spPr>
          <a:xfrm>
            <a:off x="609567" y="2320700"/>
            <a:ext cx="31464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4"/>
          </p:nvPr>
        </p:nvSpPr>
        <p:spPr>
          <a:xfrm>
            <a:off x="609600" y="2953500"/>
            <a:ext cx="3474900" cy="21000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5"/>
          </p:nvPr>
        </p:nvSpPr>
        <p:spPr>
          <a:xfrm>
            <a:off x="4316000" y="2953500"/>
            <a:ext cx="3474900" cy="21000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6"/>
          </p:nvPr>
        </p:nvSpPr>
        <p:spPr>
          <a:xfrm>
            <a:off x="8022400" y="2953500"/>
            <a:ext cx="3474900" cy="21000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652200" y="3636700"/>
            <a:ext cx="34749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"/>
          </p:nvPr>
        </p:nvSpPr>
        <p:spPr>
          <a:xfrm>
            <a:off x="4358600" y="3636700"/>
            <a:ext cx="34749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3"/>
          </p:nvPr>
        </p:nvSpPr>
        <p:spPr>
          <a:xfrm>
            <a:off x="8065000" y="3636700"/>
            <a:ext cx="34749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609600" y="2445500"/>
            <a:ext cx="3474900" cy="30309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609605" y="1963200"/>
            <a:ext cx="6357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4316005" y="1963200"/>
            <a:ext cx="6357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0" name="Google Shape;210;p38"/>
          <p:cNvSpPr/>
          <p:nvPr/>
        </p:nvSpPr>
        <p:spPr>
          <a:xfrm>
            <a:off x="8022405" y="1963200"/>
            <a:ext cx="6357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2"/>
          </p:nvPr>
        </p:nvSpPr>
        <p:spPr>
          <a:xfrm>
            <a:off x="4316000" y="2445500"/>
            <a:ext cx="3474900" cy="30309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3"/>
          </p:nvPr>
        </p:nvSpPr>
        <p:spPr>
          <a:xfrm>
            <a:off x="8022400" y="2445500"/>
            <a:ext cx="3474900" cy="30309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609600" y="2536000"/>
            <a:ext cx="3474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2"/>
          </p:nvPr>
        </p:nvSpPr>
        <p:spPr>
          <a:xfrm>
            <a:off x="4316100" y="2535867"/>
            <a:ext cx="3474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3"/>
          </p:nvPr>
        </p:nvSpPr>
        <p:spPr>
          <a:xfrm>
            <a:off x="8022400" y="2536000"/>
            <a:ext cx="3474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4"/>
          </p:nvPr>
        </p:nvSpPr>
        <p:spPr>
          <a:xfrm>
            <a:off x="609600" y="1826833"/>
            <a:ext cx="3474900" cy="7635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5"/>
          </p:nvPr>
        </p:nvSpPr>
        <p:spPr>
          <a:xfrm>
            <a:off x="4316000" y="1826833"/>
            <a:ext cx="3474900" cy="7635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6"/>
          </p:nvPr>
        </p:nvSpPr>
        <p:spPr>
          <a:xfrm>
            <a:off x="8022400" y="1826833"/>
            <a:ext cx="3474900" cy="7635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609600" y="2843900"/>
            <a:ext cx="347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ubTitle" idx="2"/>
          </p:nvPr>
        </p:nvSpPr>
        <p:spPr>
          <a:xfrm>
            <a:off x="609600" y="1969667"/>
            <a:ext cx="3474900" cy="7083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3"/>
          </p:nvPr>
        </p:nvSpPr>
        <p:spPr>
          <a:xfrm>
            <a:off x="4358600" y="2843900"/>
            <a:ext cx="347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subTitle" idx="4"/>
          </p:nvPr>
        </p:nvSpPr>
        <p:spPr>
          <a:xfrm>
            <a:off x="4358600" y="1969667"/>
            <a:ext cx="3474900" cy="7083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5"/>
          </p:nvPr>
        </p:nvSpPr>
        <p:spPr>
          <a:xfrm>
            <a:off x="8107600" y="2843900"/>
            <a:ext cx="347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subTitle" idx="6"/>
          </p:nvPr>
        </p:nvSpPr>
        <p:spPr>
          <a:xfrm>
            <a:off x="8107600" y="1969667"/>
            <a:ext cx="3474900" cy="7083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2752467" y="1520000"/>
            <a:ext cx="70029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2"/>
          </p:nvPr>
        </p:nvSpPr>
        <p:spPr>
          <a:xfrm>
            <a:off x="2752467" y="3148383"/>
            <a:ext cx="70029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subTitle" idx="3"/>
          </p:nvPr>
        </p:nvSpPr>
        <p:spPr>
          <a:xfrm>
            <a:off x="609600" y="1520133"/>
            <a:ext cx="1872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ubTitle" idx="4"/>
          </p:nvPr>
        </p:nvSpPr>
        <p:spPr>
          <a:xfrm>
            <a:off x="609600" y="3148450"/>
            <a:ext cx="1872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subTitle" idx="5"/>
          </p:nvPr>
        </p:nvSpPr>
        <p:spPr>
          <a:xfrm>
            <a:off x="609600" y="4776800"/>
            <a:ext cx="1872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6"/>
          </p:nvPr>
        </p:nvSpPr>
        <p:spPr>
          <a:xfrm>
            <a:off x="2752467" y="4776783"/>
            <a:ext cx="70029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 descr="A body of water with buildings along i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51" y="0"/>
            <a:ext cx="118935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617373" y="974037"/>
            <a:ext cx="4913243" cy="425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Condensed SemiBold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858002" y="5394965"/>
            <a:ext cx="4672615" cy="93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E8F9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E8F92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E8F92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E8F92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609600" y="595767"/>
            <a:ext cx="10972800" cy="758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ubTitle" idx="1"/>
          </p:nvPr>
        </p:nvSpPr>
        <p:spPr>
          <a:xfrm>
            <a:off x="609600" y="1718867"/>
            <a:ext cx="28563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2"/>
          </p:nvPr>
        </p:nvSpPr>
        <p:spPr>
          <a:xfrm>
            <a:off x="3666467" y="1718833"/>
            <a:ext cx="79161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2pPr>
            <a:lvl3pPr marL="1371600" lvl="2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marL="1828800" lvl="3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6pPr>
            <a:lvl7pPr marL="3200400" lvl="6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7pPr>
            <a:lvl8pPr marL="3657600" lvl="7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8pPr>
            <a:lvl9pPr marL="4114800" lvl="8" indent="-3238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3"/>
          </p:nvPr>
        </p:nvSpPr>
        <p:spPr>
          <a:xfrm>
            <a:off x="609600" y="3196200"/>
            <a:ext cx="28563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4"/>
          </p:nvPr>
        </p:nvSpPr>
        <p:spPr>
          <a:xfrm>
            <a:off x="3666400" y="4675200"/>
            <a:ext cx="79161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2pPr>
            <a:lvl3pPr marL="1371600" lvl="2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marL="1828800" lvl="3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6pPr>
            <a:lvl7pPr marL="3200400" lvl="6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7pPr>
            <a:lvl8pPr marL="3657600" lvl="7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8pPr>
            <a:lvl9pPr marL="4114800" lvl="8" indent="-3238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5"/>
          </p:nvPr>
        </p:nvSpPr>
        <p:spPr>
          <a:xfrm>
            <a:off x="3666400" y="3197033"/>
            <a:ext cx="79161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2pPr>
            <a:lvl3pPr marL="1371600" lvl="2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marL="1828800" lvl="3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6pPr>
            <a:lvl7pPr marL="3200400" lvl="6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7pPr>
            <a:lvl8pPr marL="3657600" lvl="7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8pPr>
            <a:lvl9pPr marL="4114800" lvl="8" indent="-3238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6"/>
          </p:nvPr>
        </p:nvSpPr>
        <p:spPr>
          <a:xfrm>
            <a:off x="609600" y="4673533"/>
            <a:ext cx="28563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609600" y="5949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xfrm>
            <a:off x="609600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2"/>
          </p:nvPr>
        </p:nvSpPr>
        <p:spPr>
          <a:xfrm>
            <a:off x="6400533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3"/>
          </p:nvPr>
        </p:nvSpPr>
        <p:spPr>
          <a:xfrm>
            <a:off x="609600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4"/>
          </p:nvPr>
        </p:nvSpPr>
        <p:spPr>
          <a:xfrm>
            <a:off x="6400533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  <p15:guide id="3" pos="384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5486400" cy="457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>
            <a:spLocks noGrp="1"/>
          </p:cNvSpPr>
          <p:nvPr>
            <p:ph type="pic" idx="2"/>
          </p:nvPr>
        </p:nvSpPr>
        <p:spPr>
          <a:xfrm>
            <a:off x="6365867" y="1824800"/>
            <a:ext cx="4936500" cy="426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460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6416833" y="1824800"/>
            <a:ext cx="5165700" cy="426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>
            <a:spLocks noGrp="1"/>
          </p:cNvSpPr>
          <p:nvPr>
            <p:ph type="pic" idx="2"/>
          </p:nvPr>
        </p:nvSpPr>
        <p:spPr>
          <a:xfrm>
            <a:off x="812800" y="1828800"/>
            <a:ext cx="4936500" cy="426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1"/>
          </p:nvPr>
        </p:nvSpPr>
        <p:spPr>
          <a:xfrm>
            <a:off x="7112000" y="1891333"/>
            <a:ext cx="4470300" cy="33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>
            <a:spLocks noGrp="1"/>
          </p:cNvSpPr>
          <p:nvPr>
            <p:ph type="pic" idx="2"/>
          </p:nvPr>
        </p:nvSpPr>
        <p:spPr>
          <a:xfrm>
            <a:off x="812800" y="1828800"/>
            <a:ext cx="6114900" cy="341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609600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6400533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subTitle" idx="3"/>
          </p:nvPr>
        </p:nvSpPr>
        <p:spPr>
          <a:xfrm>
            <a:off x="609600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ubTitle" idx="4"/>
          </p:nvPr>
        </p:nvSpPr>
        <p:spPr>
          <a:xfrm>
            <a:off x="6400533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  <p15:guide id="3" pos="384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 1">
  <p:cSld name="CUSTOM_3_2_1_1_2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652200" y="3636700"/>
            <a:ext cx="26025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2"/>
          </p:nvPr>
        </p:nvSpPr>
        <p:spPr>
          <a:xfrm>
            <a:off x="3428072" y="3636700"/>
            <a:ext cx="26025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3"/>
          </p:nvPr>
        </p:nvSpPr>
        <p:spPr>
          <a:xfrm>
            <a:off x="6203943" y="3636700"/>
            <a:ext cx="26025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4"/>
          </p:nvPr>
        </p:nvSpPr>
        <p:spPr>
          <a:xfrm>
            <a:off x="8979818" y="3636700"/>
            <a:ext cx="26025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 1">
  <p:cSld name="CUSTOM_3_2_1_1_1_2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body" idx="1"/>
          </p:nvPr>
        </p:nvSpPr>
        <p:spPr>
          <a:xfrm>
            <a:off x="609683" y="2298900"/>
            <a:ext cx="2612400" cy="3646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78" name="Google Shape;278;p49"/>
          <p:cNvSpPr/>
          <p:nvPr/>
        </p:nvSpPr>
        <p:spPr>
          <a:xfrm>
            <a:off x="609682" y="1816600"/>
            <a:ext cx="6096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9" name="Google Shape;279;p49"/>
          <p:cNvSpPr/>
          <p:nvPr/>
        </p:nvSpPr>
        <p:spPr>
          <a:xfrm>
            <a:off x="3396441" y="1816600"/>
            <a:ext cx="6096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0" name="Google Shape;280;p49"/>
          <p:cNvSpPr/>
          <p:nvPr/>
        </p:nvSpPr>
        <p:spPr>
          <a:xfrm>
            <a:off x="6183195" y="1816600"/>
            <a:ext cx="6096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2"/>
          </p:nvPr>
        </p:nvSpPr>
        <p:spPr>
          <a:xfrm>
            <a:off x="3396435" y="2298900"/>
            <a:ext cx="2612400" cy="3646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3"/>
          </p:nvPr>
        </p:nvSpPr>
        <p:spPr>
          <a:xfrm>
            <a:off x="6183186" y="2298900"/>
            <a:ext cx="2612400" cy="3646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/>
          <p:nvPr/>
        </p:nvSpPr>
        <p:spPr>
          <a:xfrm>
            <a:off x="8969930" y="1816600"/>
            <a:ext cx="6096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4"/>
          </p:nvPr>
        </p:nvSpPr>
        <p:spPr>
          <a:xfrm>
            <a:off x="8969919" y="2298900"/>
            <a:ext cx="2612400" cy="36468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 1">
  <p:cSld name="CUSTOM_3_2_1_2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subTitle" idx="1"/>
          </p:nvPr>
        </p:nvSpPr>
        <p:spPr>
          <a:xfrm>
            <a:off x="3396243" y="1829000"/>
            <a:ext cx="23655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2"/>
          </p:nvPr>
        </p:nvSpPr>
        <p:spPr>
          <a:xfrm>
            <a:off x="6182974" y="1829000"/>
            <a:ext cx="23655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ubTitle" idx="3"/>
          </p:nvPr>
        </p:nvSpPr>
        <p:spPr>
          <a:xfrm>
            <a:off x="609500" y="1829000"/>
            <a:ext cx="23655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4"/>
          </p:nvPr>
        </p:nvSpPr>
        <p:spPr>
          <a:xfrm>
            <a:off x="609533" y="2461800"/>
            <a:ext cx="2612700" cy="31389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50"/>
          <p:cNvSpPr txBox="1">
            <a:spLocks noGrp="1"/>
          </p:cNvSpPr>
          <p:nvPr>
            <p:ph type="body" idx="5"/>
          </p:nvPr>
        </p:nvSpPr>
        <p:spPr>
          <a:xfrm>
            <a:off x="3396263" y="2461800"/>
            <a:ext cx="2612700" cy="31389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50"/>
          <p:cNvSpPr txBox="1">
            <a:spLocks noGrp="1"/>
          </p:cNvSpPr>
          <p:nvPr>
            <p:ph type="body" idx="6"/>
          </p:nvPr>
        </p:nvSpPr>
        <p:spPr>
          <a:xfrm>
            <a:off x="6182992" y="2461800"/>
            <a:ext cx="2612700" cy="31389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3" name="Google Shape;293;p50"/>
          <p:cNvSpPr txBox="1">
            <a:spLocks noGrp="1"/>
          </p:cNvSpPr>
          <p:nvPr>
            <p:ph type="subTitle" idx="7"/>
          </p:nvPr>
        </p:nvSpPr>
        <p:spPr>
          <a:xfrm>
            <a:off x="8969685" y="1829000"/>
            <a:ext cx="23655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50"/>
          <p:cNvSpPr txBox="1">
            <a:spLocks noGrp="1"/>
          </p:cNvSpPr>
          <p:nvPr>
            <p:ph type="body" idx="8"/>
          </p:nvPr>
        </p:nvSpPr>
        <p:spPr>
          <a:xfrm>
            <a:off x="8969701" y="2461800"/>
            <a:ext cx="2612700" cy="31389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4_1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8969820" y="1943598"/>
            <a:ext cx="2612400" cy="38241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2"/>
          </p:nvPr>
        </p:nvSpPr>
        <p:spPr>
          <a:xfrm>
            <a:off x="609600" y="1938479"/>
            <a:ext cx="2612400" cy="38241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51"/>
          <p:cNvSpPr txBox="1">
            <a:spLocks noGrp="1"/>
          </p:cNvSpPr>
          <p:nvPr>
            <p:ph type="body" idx="3"/>
          </p:nvPr>
        </p:nvSpPr>
        <p:spPr>
          <a:xfrm>
            <a:off x="6183082" y="1954998"/>
            <a:ext cx="2612400" cy="38241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51"/>
          <p:cNvSpPr txBox="1">
            <a:spLocks noGrp="1"/>
          </p:cNvSpPr>
          <p:nvPr>
            <p:ph type="body" idx="4"/>
          </p:nvPr>
        </p:nvSpPr>
        <p:spPr>
          <a:xfrm>
            <a:off x="3396341" y="1938479"/>
            <a:ext cx="2612400" cy="38241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609600" y="597408"/>
            <a:ext cx="1097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head and Content">
  <p:cSld name="Title, Subhead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44771" y="2202874"/>
            <a:ext cx="10709031" cy="387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ctrTitle"/>
          </p:nvPr>
        </p:nvSpPr>
        <p:spPr>
          <a:xfrm>
            <a:off x="1372200" y="2085000"/>
            <a:ext cx="7620000" cy="26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Font typeface="Hanken Grotesk"/>
              <a:buNone/>
              <a:defRPr sz="53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576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5486400" cy="457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marL="1371600" lvl="2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marL="1828800" lvl="3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marL="2286000" lvl="4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marL="2743200" lvl="5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marL="3200400" lvl="6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marL="3657600" lvl="7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marL="4114800" lvl="8" indent="-3619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subTitle" idx="1"/>
          </p:nvPr>
        </p:nvSpPr>
        <p:spPr>
          <a:xfrm>
            <a:off x="609600" y="1522733"/>
            <a:ext cx="7359300" cy="588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10972800" cy="457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marL="1371600" lvl="2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marL="1828800" lvl="3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marL="2286000" lvl="4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marL="2743200" lvl="5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marL="3200400" lvl="6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marL="3657600" lvl="7" indent="-3619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marL="4114800" lvl="8" indent="-3619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>
            <a:spLocks noGrp="1"/>
          </p:cNvSpPr>
          <p:nvPr>
            <p:ph type="body" idx="1"/>
          </p:nvPr>
        </p:nvSpPr>
        <p:spPr>
          <a:xfrm>
            <a:off x="1831967" y="3148389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57"/>
          <p:cNvSpPr txBox="1">
            <a:spLocks noGrp="1"/>
          </p:cNvSpPr>
          <p:nvPr>
            <p:ph type="body" idx="2"/>
          </p:nvPr>
        </p:nvSpPr>
        <p:spPr>
          <a:xfrm>
            <a:off x="1831967" y="4776795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5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21" name="Google Shape;321;p57"/>
          <p:cNvSpPr txBox="1">
            <a:spLocks noGrp="1"/>
          </p:cNvSpPr>
          <p:nvPr>
            <p:ph type="body" idx="3"/>
          </p:nvPr>
        </p:nvSpPr>
        <p:spPr>
          <a:xfrm>
            <a:off x="1831967" y="1520000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>
            <a:spLocks noGrp="1"/>
          </p:cNvSpPr>
          <p:nvPr>
            <p:ph type="body" idx="1"/>
          </p:nvPr>
        </p:nvSpPr>
        <p:spPr>
          <a:xfrm>
            <a:off x="609600" y="3148391"/>
            <a:ext cx="9150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58"/>
          <p:cNvSpPr txBox="1">
            <a:spLocks noGrp="1"/>
          </p:cNvSpPr>
          <p:nvPr>
            <p:ph type="body" idx="2"/>
          </p:nvPr>
        </p:nvSpPr>
        <p:spPr>
          <a:xfrm>
            <a:off x="609600" y="4776799"/>
            <a:ext cx="9150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5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26" name="Google Shape;326;p58"/>
          <p:cNvSpPr txBox="1">
            <a:spLocks noGrp="1"/>
          </p:cNvSpPr>
          <p:nvPr>
            <p:ph type="body" idx="3"/>
          </p:nvPr>
        </p:nvSpPr>
        <p:spPr>
          <a:xfrm>
            <a:off x="609600" y="1520000"/>
            <a:ext cx="9150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>
            <a:spLocks noGrp="1"/>
          </p:cNvSpPr>
          <p:nvPr>
            <p:ph type="body" idx="1"/>
          </p:nvPr>
        </p:nvSpPr>
        <p:spPr>
          <a:xfrm>
            <a:off x="1831967" y="3148389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9"/>
          <p:cNvSpPr txBox="1">
            <a:spLocks noGrp="1"/>
          </p:cNvSpPr>
          <p:nvPr>
            <p:ph type="body" idx="2"/>
          </p:nvPr>
        </p:nvSpPr>
        <p:spPr>
          <a:xfrm>
            <a:off x="1831967" y="4776795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59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31" name="Google Shape;331;p59"/>
          <p:cNvSpPr txBox="1">
            <a:spLocks noGrp="1"/>
          </p:cNvSpPr>
          <p:nvPr>
            <p:ph type="body" idx="3"/>
          </p:nvPr>
        </p:nvSpPr>
        <p:spPr>
          <a:xfrm>
            <a:off x="1831967" y="1520000"/>
            <a:ext cx="79275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>
            <a:spLocks noGrp="1"/>
          </p:cNvSpPr>
          <p:nvPr>
            <p:ph type="body" idx="1"/>
          </p:nvPr>
        </p:nvSpPr>
        <p:spPr>
          <a:xfrm>
            <a:off x="6096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0"/>
          <p:cNvSpPr txBox="1">
            <a:spLocks noGrp="1"/>
          </p:cNvSpPr>
          <p:nvPr>
            <p:ph type="body" idx="2"/>
          </p:nvPr>
        </p:nvSpPr>
        <p:spPr>
          <a:xfrm>
            <a:off x="4316000" y="2143900"/>
            <a:ext cx="3474900" cy="29097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60"/>
          <p:cNvSpPr txBox="1">
            <a:spLocks noGrp="1"/>
          </p:cNvSpPr>
          <p:nvPr>
            <p:ph type="body" idx="3"/>
          </p:nvPr>
        </p:nvSpPr>
        <p:spPr>
          <a:xfrm>
            <a:off x="8022400" y="2143900"/>
            <a:ext cx="3474900" cy="29097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60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337" name="Google Shape;337;p60"/>
          <p:cNvCxnSpPr/>
          <p:nvPr/>
        </p:nvCxnSpPr>
        <p:spPr>
          <a:xfrm>
            <a:off x="609600" y="2132100"/>
            <a:ext cx="0" cy="2933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60"/>
          <p:cNvCxnSpPr/>
          <p:nvPr/>
        </p:nvCxnSpPr>
        <p:spPr>
          <a:xfrm>
            <a:off x="4316000" y="2132100"/>
            <a:ext cx="0" cy="2933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60"/>
          <p:cNvCxnSpPr/>
          <p:nvPr/>
        </p:nvCxnSpPr>
        <p:spPr>
          <a:xfrm>
            <a:off x="8022400" y="2132100"/>
            <a:ext cx="0" cy="2933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title"/>
          </p:nvPr>
        </p:nvSpPr>
        <p:spPr>
          <a:xfrm>
            <a:off x="609600" y="597408"/>
            <a:ext cx="109728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1"/>
          <p:cNvSpPr/>
          <p:nvPr/>
        </p:nvSpPr>
        <p:spPr>
          <a:xfrm>
            <a:off x="609600" y="1964900"/>
            <a:ext cx="3474900" cy="384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61"/>
          <p:cNvSpPr/>
          <p:nvPr/>
        </p:nvSpPr>
        <p:spPr>
          <a:xfrm>
            <a:off x="4316000" y="1964900"/>
            <a:ext cx="3474900" cy="384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1"/>
          <p:cNvSpPr/>
          <p:nvPr/>
        </p:nvSpPr>
        <p:spPr>
          <a:xfrm>
            <a:off x="8022400" y="1964900"/>
            <a:ext cx="3474900" cy="384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61"/>
          <p:cNvCxnSpPr/>
          <p:nvPr/>
        </p:nvCxnSpPr>
        <p:spPr>
          <a:xfrm rot="10800000" flipH="1">
            <a:off x="609600" y="5791300"/>
            <a:ext cx="3474900" cy="2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61"/>
          <p:cNvCxnSpPr/>
          <p:nvPr/>
        </p:nvCxnSpPr>
        <p:spPr>
          <a:xfrm rot="10800000" flipH="1">
            <a:off x="4316000" y="5791300"/>
            <a:ext cx="3474900" cy="27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61"/>
          <p:cNvCxnSpPr/>
          <p:nvPr/>
        </p:nvCxnSpPr>
        <p:spPr>
          <a:xfrm rot="10800000" flipH="1">
            <a:off x="8022400" y="5791300"/>
            <a:ext cx="3474900" cy="2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61"/>
          <p:cNvSpPr txBox="1">
            <a:spLocks noGrp="1"/>
          </p:cNvSpPr>
          <p:nvPr>
            <p:ph type="body" idx="1"/>
          </p:nvPr>
        </p:nvSpPr>
        <p:spPr>
          <a:xfrm>
            <a:off x="609600" y="1962912"/>
            <a:ext cx="3474900" cy="38241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61"/>
          <p:cNvSpPr txBox="1">
            <a:spLocks noGrp="1"/>
          </p:cNvSpPr>
          <p:nvPr>
            <p:ph type="body" idx="2"/>
          </p:nvPr>
        </p:nvSpPr>
        <p:spPr>
          <a:xfrm>
            <a:off x="4316000" y="1962912"/>
            <a:ext cx="3474900" cy="38241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61"/>
          <p:cNvSpPr txBox="1">
            <a:spLocks noGrp="1"/>
          </p:cNvSpPr>
          <p:nvPr>
            <p:ph type="body" idx="3"/>
          </p:nvPr>
        </p:nvSpPr>
        <p:spPr>
          <a:xfrm>
            <a:off x="8022400" y="1979431"/>
            <a:ext cx="3474900" cy="38241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body" idx="1"/>
          </p:nvPr>
        </p:nvSpPr>
        <p:spPr>
          <a:xfrm>
            <a:off x="6096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body" idx="2"/>
          </p:nvPr>
        </p:nvSpPr>
        <p:spPr>
          <a:xfrm>
            <a:off x="43160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body" idx="3"/>
          </p:nvPr>
        </p:nvSpPr>
        <p:spPr>
          <a:xfrm>
            <a:off x="8022400" y="2143900"/>
            <a:ext cx="3474900" cy="29097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62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 descr="A picture containing person, crowd, event, several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8985"/>
          <a:stretch/>
        </p:blipFill>
        <p:spPr>
          <a:xfrm>
            <a:off x="2" y="0"/>
            <a:ext cx="73052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/>
        </p:nvSpPr>
        <p:spPr>
          <a:xfrm>
            <a:off x="7284722" y="3144277"/>
            <a:ext cx="42458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THANK </a:t>
            </a:r>
            <a:r>
              <a:rPr lang="en-US" sz="5400" b="1" i="0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YOU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6096002" y="5170418"/>
            <a:ext cx="54346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Stevens Institute of Technology</a:t>
            </a:r>
            <a:br>
              <a:rPr lang="en-US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-US"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Castle Point Terrace, Hoboken, NJ 07030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subTitle" idx="1"/>
          </p:nvPr>
        </p:nvSpPr>
        <p:spPr>
          <a:xfrm>
            <a:off x="4315983" y="2320700"/>
            <a:ext cx="31464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3"/>
          <p:cNvSpPr txBox="1">
            <a:spLocks noGrp="1"/>
          </p:cNvSpPr>
          <p:nvPr>
            <p:ph type="subTitle" idx="2"/>
          </p:nvPr>
        </p:nvSpPr>
        <p:spPr>
          <a:xfrm>
            <a:off x="8022383" y="2320700"/>
            <a:ext cx="31464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3"/>
          <p:cNvSpPr txBox="1">
            <a:spLocks noGrp="1"/>
          </p:cNvSpPr>
          <p:nvPr>
            <p:ph type="subTitle" idx="3"/>
          </p:nvPr>
        </p:nvSpPr>
        <p:spPr>
          <a:xfrm>
            <a:off x="609567" y="2320700"/>
            <a:ext cx="3146400" cy="632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4"/>
          </p:nvPr>
        </p:nvSpPr>
        <p:spPr>
          <a:xfrm>
            <a:off x="609600" y="2953500"/>
            <a:ext cx="3474900" cy="21000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63"/>
          <p:cNvSpPr txBox="1">
            <a:spLocks noGrp="1"/>
          </p:cNvSpPr>
          <p:nvPr>
            <p:ph type="body" idx="5"/>
          </p:nvPr>
        </p:nvSpPr>
        <p:spPr>
          <a:xfrm>
            <a:off x="4316000" y="2953500"/>
            <a:ext cx="3474900" cy="21000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63"/>
          <p:cNvSpPr txBox="1">
            <a:spLocks noGrp="1"/>
          </p:cNvSpPr>
          <p:nvPr>
            <p:ph type="body" idx="6"/>
          </p:nvPr>
        </p:nvSpPr>
        <p:spPr>
          <a:xfrm>
            <a:off x="8022400" y="2953500"/>
            <a:ext cx="3474900" cy="2100000"/>
          </a:xfrm>
          <a:prstGeom prst="rect">
            <a:avLst/>
          </a:prstGeom>
          <a:noFill/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body" idx="1"/>
          </p:nvPr>
        </p:nvSpPr>
        <p:spPr>
          <a:xfrm>
            <a:off x="652200" y="3636700"/>
            <a:ext cx="34749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2"/>
          </p:nvPr>
        </p:nvSpPr>
        <p:spPr>
          <a:xfrm>
            <a:off x="4358600" y="3636700"/>
            <a:ext cx="34749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64"/>
          <p:cNvSpPr txBox="1">
            <a:spLocks noGrp="1"/>
          </p:cNvSpPr>
          <p:nvPr>
            <p:ph type="body" idx="3"/>
          </p:nvPr>
        </p:nvSpPr>
        <p:spPr>
          <a:xfrm>
            <a:off x="8065000" y="3636700"/>
            <a:ext cx="3474900" cy="2463900"/>
          </a:xfrm>
          <a:prstGeom prst="rect">
            <a:avLst/>
          </a:prstGeom>
        </p:spPr>
        <p:txBody>
          <a:bodyPr spcFirstLastPara="1" wrap="square" lIns="182875" tIns="121900" rIns="182875" bIns="12190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 algn="ctr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 algn="ctr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6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>
            <a:spLocks noGrp="1"/>
          </p:cNvSpPr>
          <p:nvPr>
            <p:ph type="body" idx="1"/>
          </p:nvPr>
        </p:nvSpPr>
        <p:spPr>
          <a:xfrm>
            <a:off x="609600" y="2445500"/>
            <a:ext cx="3474900" cy="30309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72" name="Google Shape;372;p65"/>
          <p:cNvSpPr/>
          <p:nvPr/>
        </p:nvSpPr>
        <p:spPr>
          <a:xfrm>
            <a:off x="609605" y="1963200"/>
            <a:ext cx="6357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3" name="Google Shape;373;p65"/>
          <p:cNvSpPr/>
          <p:nvPr/>
        </p:nvSpPr>
        <p:spPr>
          <a:xfrm>
            <a:off x="4316005" y="1963200"/>
            <a:ext cx="6357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4" name="Google Shape;374;p65"/>
          <p:cNvSpPr/>
          <p:nvPr/>
        </p:nvSpPr>
        <p:spPr>
          <a:xfrm>
            <a:off x="8022405" y="1963200"/>
            <a:ext cx="635700" cy="4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4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5" name="Google Shape;375;p65"/>
          <p:cNvSpPr txBox="1">
            <a:spLocks noGrp="1"/>
          </p:cNvSpPr>
          <p:nvPr>
            <p:ph type="body" idx="2"/>
          </p:nvPr>
        </p:nvSpPr>
        <p:spPr>
          <a:xfrm>
            <a:off x="4316000" y="2445500"/>
            <a:ext cx="3474900" cy="30309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body" idx="3"/>
          </p:nvPr>
        </p:nvSpPr>
        <p:spPr>
          <a:xfrm>
            <a:off x="8022400" y="2445500"/>
            <a:ext cx="3474900" cy="30309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182875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>
            <a:spLocks noGrp="1"/>
          </p:cNvSpPr>
          <p:nvPr>
            <p:ph type="body" idx="1"/>
          </p:nvPr>
        </p:nvSpPr>
        <p:spPr>
          <a:xfrm>
            <a:off x="609600" y="2536000"/>
            <a:ext cx="3474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66"/>
          <p:cNvSpPr txBox="1">
            <a:spLocks noGrp="1"/>
          </p:cNvSpPr>
          <p:nvPr>
            <p:ph type="body" idx="2"/>
          </p:nvPr>
        </p:nvSpPr>
        <p:spPr>
          <a:xfrm>
            <a:off x="4316100" y="2535867"/>
            <a:ext cx="3474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body" idx="3"/>
          </p:nvPr>
        </p:nvSpPr>
        <p:spPr>
          <a:xfrm>
            <a:off x="8022400" y="2536000"/>
            <a:ext cx="3474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subTitle" idx="4"/>
          </p:nvPr>
        </p:nvSpPr>
        <p:spPr>
          <a:xfrm>
            <a:off x="609600" y="1826833"/>
            <a:ext cx="3474900" cy="7635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subTitle" idx="5"/>
          </p:nvPr>
        </p:nvSpPr>
        <p:spPr>
          <a:xfrm>
            <a:off x="4316000" y="1826833"/>
            <a:ext cx="3474900" cy="7635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subTitle" idx="6"/>
          </p:nvPr>
        </p:nvSpPr>
        <p:spPr>
          <a:xfrm>
            <a:off x="8022400" y="1826833"/>
            <a:ext cx="3474900" cy="7635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body" idx="1"/>
          </p:nvPr>
        </p:nvSpPr>
        <p:spPr>
          <a:xfrm>
            <a:off x="609600" y="2843900"/>
            <a:ext cx="347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67"/>
          <p:cNvSpPr txBox="1">
            <a:spLocks noGrp="1"/>
          </p:cNvSpPr>
          <p:nvPr>
            <p:ph type="subTitle" idx="2"/>
          </p:nvPr>
        </p:nvSpPr>
        <p:spPr>
          <a:xfrm>
            <a:off x="609600" y="1969667"/>
            <a:ext cx="3474900" cy="7083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3"/>
          </p:nvPr>
        </p:nvSpPr>
        <p:spPr>
          <a:xfrm>
            <a:off x="4358600" y="2843900"/>
            <a:ext cx="347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subTitle" idx="4"/>
          </p:nvPr>
        </p:nvSpPr>
        <p:spPr>
          <a:xfrm>
            <a:off x="4358600" y="1969667"/>
            <a:ext cx="3474900" cy="7083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body" idx="5"/>
          </p:nvPr>
        </p:nvSpPr>
        <p:spPr>
          <a:xfrm>
            <a:off x="8107600" y="2843900"/>
            <a:ext cx="347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43825" rIns="182875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subTitle" idx="6"/>
          </p:nvPr>
        </p:nvSpPr>
        <p:spPr>
          <a:xfrm>
            <a:off x="8107600" y="1969667"/>
            <a:ext cx="3474900" cy="708300"/>
          </a:xfrm>
          <a:prstGeom prst="rect">
            <a:avLst/>
          </a:prstGeom>
        </p:spPr>
        <p:txBody>
          <a:bodyPr spcFirstLastPara="1" wrap="square" lIns="182875" tIns="243825" rIns="182875" bIns="121900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8"/>
          <p:cNvSpPr txBox="1">
            <a:spLocks noGrp="1"/>
          </p:cNvSpPr>
          <p:nvPr>
            <p:ph type="body" idx="1"/>
          </p:nvPr>
        </p:nvSpPr>
        <p:spPr>
          <a:xfrm>
            <a:off x="2752467" y="1520000"/>
            <a:ext cx="70029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68"/>
          <p:cNvSpPr txBox="1">
            <a:spLocks noGrp="1"/>
          </p:cNvSpPr>
          <p:nvPr>
            <p:ph type="body" idx="2"/>
          </p:nvPr>
        </p:nvSpPr>
        <p:spPr>
          <a:xfrm>
            <a:off x="2752467" y="3148383"/>
            <a:ext cx="70029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subTitle" idx="3"/>
          </p:nvPr>
        </p:nvSpPr>
        <p:spPr>
          <a:xfrm>
            <a:off x="609600" y="1520133"/>
            <a:ext cx="1872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8"/>
          <p:cNvSpPr txBox="1">
            <a:spLocks noGrp="1"/>
          </p:cNvSpPr>
          <p:nvPr>
            <p:ph type="subTitle" idx="4"/>
          </p:nvPr>
        </p:nvSpPr>
        <p:spPr>
          <a:xfrm>
            <a:off x="609600" y="3148450"/>
            <a:ext cx="1872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ubTitle" idx="5"/>
          </p:nvPr>
        </p:nvSpPr>
        <p:spPr>
          <a:xfrm>
            <a:off x="609600" y="4776800"/>
            <a:ext cx="18720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00" name="Google Shape;400;p68"/>
          <p:cNvSpPr txBox="1">
            <a:spLocks noGrp="1"/>
          </p:cNvSpPr>
          <p:nvPr>
            <p:ph type="body" idx="6"/>
          </p:nvPr>
        </p:nvSpPr>
        <p:spPr>
          <a:xfrm>
            <a:off x="2752467" y="4776783"/>
            <a:ext cx="70029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9"/>
          <p:cNvSpPr txBox="1">
            <a:spLocks noGrp="1"/>
          </p:cNvSpPr>
          <p:nvPr>
            <p:ph type="title"/>
          </p:nvPr>
        </p:nvSpPr>
        <p:spPr>
          <a:xfrm>
            <a:off x="609600" y="595767"/>
            <a:ext cx="10972800" cy="758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3" name="Google Shape;403;p69"/>
          <p:cNvSpPr txBox="1">
            <a:spLocks noGrp="1"/>
          </p:cNvSpPr>
          <p:nvPr>
            <p:ph type="subTitle" idx="1"/>
          </p:nvPr>
        </p:nvSpPr>
        <p:spPr>
          <a:xfrm>
            <a:off x="609600" y="1718867"/>
            <a:ext cx="28563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body" idx="2"/>
          </p:nvPr>
        </p:nvSpPr>
        <p:spPr>
          <a:xfrm>
            <a:off x="3666467" y="1718833"/>
            <a:ext cx="79161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2pPr>
            <a:lvl3pPr marL="1371600" lvl="2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marL="1828800" lvl="3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6pPr>
            <a:lvl7pPr marL="3200400" lvl="6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7pPr>
            <a:lvl8pPr marL="3657600" lvl="7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8pPr>
            <a:lvl9pPr marL="4114800" lvl="8" indent="-3238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subTitle" idx="3"/>
          </p:nvPr>
        </p:nvSpPr>
        <p:spPr>
          <a:xfrm>
            <a:off x="609600" y="3196200"/>
            <a:ext cx="28563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69"/>
          <p:cNvSpPr txBox="1">
            <a:spLocks noGrp="1"/>
          </p:cNvSpPr>
          <p:nvPr>
            <p:ph type="body" idx="4"/>
          </p:nvPr>
        </p:nvSpPr>
        <p:spPr>
          <a:xfrm>
            <a:off x="3666400" y="4675200"/>
            <a:ext cx="79161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2pPr>
            <a:lvl3pPr marL="1371600" lvl="2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marL="1828800" lvl="3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6pPr>
            <a:lvl7pPr marL="3200400" lvl="6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7pPr>
            <a:lvl8pPr marL="3657600" lvl="7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8pPr>
            <a:lvl9pPr marL="4114800" lvl="8" indent="-3238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body" idx="5"/>
          </p:nvPr>
        </p:nvSpPr>
        <p:spPr>
          <a:xfrm>
            <a:off x="3666400" y="3197033"/>
            <a:ext cx="79161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2pPr>
            <a:lvl3pPr marL="1371600" lvl="2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marL="1828800" lvl="3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6pPr>
            <a:lvl7pPr marL="3200400" lvl="6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7pPr>
            <a:lvl8pPr marL="3657600" lvl="7" indent="-32385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8pPr>
            <a:lvl9pPr marL="4114800" lvl="8" indent="-32385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69"/>
          <p:cNvSpPr txBox="1">
            <a:spLocks noGrp="1"/>
          </p:cNvSpPr>
          <p:nvPr>
            <p:ph type="subTitle" idx="6"/>
          </p:nvPr>
        </p:nvSpPr>
        <p:spPr>
          <a:xfrm>
            <a:off x="609600" y="4673533"/>
            <a:ext cx="2856300" cy="131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0"/>
          <p:cNvSpPr txBox="1">
            <a:spLocks noGrp="1"/>
          </p:cNvSpPr>
          <p:nvPr>
            <p:ph type="title"/>
          </p:nvPr>
        </p:nvSpPr>
        <p:spPr>
          <a:xfrm>
            <a:off x="609600" y="5949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body" idx="1"/>
          </p:nvPr>
        </p:nvSpPr>
        <p:spPr>
          <a:xfrm>
            <a:off x="609600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body" idx="2"/>
          </p:nvPr>
        </p:nvSpPr>
        <p:spPr>
          <a:xfrm>
            <a:off x="6400533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subTitle" idx="3"/>
          </p:nvPr>
        </p:nvSpPr>
        <p:spPr>
          <a:xfrm>
            <a:off x="609600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414" name="Google Shape;414;p70"/>
          <p:cNvSpPr txBox="1">
            <a:spLocks noGrp="1"/>
          </p:cNvSpPr>
          <p:nvPr>
            <p:ph type="subTitle" idx="4"/>
          </p:nvPr>
        </p:nvSpPr>
        <p:spPr>
          <a:xfrm>
            <a:off x="6400533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  <p15:guide id="3" pos="384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body" idx="1"/>
          </p:nvPr>
        </p:nvSpPr>
        <p:spPr>
          <a:xfrm>
            <a:off x="609600" y="1520000"/>
            <a:ext cx="5486400" cy="457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71"/>
          <p:cNvSpPr>
            <a:spLocks noGrp="1"/>
          </p:cNvSpPr>
          <p:nvPr>
            <p:ph type="pic" idx="2"/>
          </p:nvPr>
        </p:nvSpPr>
        <p:spPr>
          <a:xfrm>
            <a:off x="6365867" y="1824800"/>
            <a:ext cx="4936500" cy="426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4608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>
            <a:off x="6416833" y="1824800"/>
            <a:ext cx="5165700" cy="426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72"/>
          <p:cNvSpPr>
            <a:spLocks noGrp="1"/>
          </p:cNvSpPr>
          <p:nvPr>
            <p:ph type="pic" idx="2"/>
          </p:nvPr>
        </p:nvSpPr>
        <p:spPr>
          <a:xfrm>
            <a:off x="812800" y="1828800"/>
            <a:ext cx="4936500" cy="426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44771" y="1825625"/>
            <a:ext cx="10709031" cy="42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TR"/>
              <a:buChar char="-"/>
              <a:defRPr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TR"/>
              <a:buChar char="-"/>
              <a:defRPr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TR"/>
              <a:buChar char="-"/>
              <a:defRPr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TR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body" idx="1"/>
          </p:nvPr>
        </p:nvSpPr>
        <p:spPr>
          <a:xfrm>
            <a:off x="7112000" y="1891333"/>
            <a:ext cx="4470300" cy="33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73"/>
          <p:cNvSpPr>
            <a:spLocks noGrp="1"/>
          </p:cNvSpPr>
          <p:nvPr>
            <p:ph type="pic" idx="2"/>
          </p:nvPr>
        </p:nvSpPr>
        <p:spPr>
          <a:xfrm>
            <a:off x="812800" y="1828800"/>
            <a:ext cx="6114900" cy="341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29" name="Google Shape;429;p74"/>
          <p:cNvSpPr txBox="1">
            <a:spLocks noGrp="1"/>
          </p:cNvSpPr>
          <p:nvPr>
            <p:ph type="body" idx="1"/>
          </p:nvPr>
        </p:nvSpPr>
        <p:spPr>
          <a:xfrm>
            <a:off x="609600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74"/>
          <p:cNvSpPr txBox="1">
            <a:spLocks noGrp="1"/>
          </p:cNvSpPr>
          <p:nvPr>
            <p:ph type="body" idx="2"/>
          </p:nvPr>
        </p:nvSpPr>
        <p:spPr>
          <a:xfrm>
            <a:off x="6400533" y="2446533"/>
            <a:ext cx="5034900" cy="36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74"/>
          <p:cNvSpPr txBox="1">
            <a:spLocks noGrp="1"/>
          </p:cNvSpPr>
          <p:nvPr>
            <p:ph type="subTitle" idx="3"/>
          </p:nvPr>
        </p:nvSpPr>
        <p:spPr>
          <a:xfrm>
            <a:off x="609600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432" name="Google Shape;432;p74"/>
          <p:cNvSpPr txBox="1">
            <a:spLocks noGrp="1"/>
          </p:cNvSpPr>
          <p:nvPr>
            <p:ph type="subTitle" idx="4"/>
          </p:nvPr>
        </p:nvSpPr>
        <p:spPr>
          <a:xfrm>
            <a:off x="6400533" y="1553200"/>
            <a:ext cx="5034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 SemiBold"/>
              <a:buNone/>
              <a:defRPr sz="21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E46962"/>
          </p15:clr>
        </p15:guide>
        <p15:guide id="2" pos="3840">
          <p15:clr>
            <a:srgbClr val="E46962"/>
          </p15:clr>
        </p15:guide>
        <p15:guide id="3" pos="38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44769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44769" y="365125"/>
            <a:ext cx="107106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44773" y="1825625"/>
            <a:ext cx="329691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351622" y="1825625"/>
            <a:ext cx="329691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8058471" y="1825625"/>
            <a:ext cx="329691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44771" y="365125"/>
            <a:ext cx="107090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  <a:defRPr sz="4000" b="1" i="0" u="none" strike="noStrike" cap="none">
                <a:solidFill>
                  <a:schemeClr val="dk1"/>
                </a:solidFill>
                <a:latin typeface="Saira Condensed SemiBold"/>
                <a:ea typeface="Saira Condensed SemiBold"/>
                <a:cs typeface="Saira Condensed SemiBold"/>
                <a:sym typeface="Sai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44771" y="1825625"/>
            <a:ext cx="10709031" cy="42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TR"/>
              <a:buChar char="-"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TR"/>
              <a:buChar char="-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anken Grotesk"/>
              <a:buChar char="●"/>
              <a:defRPr sz="24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○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■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●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○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■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●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○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■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anken Grotesk"/>
              <a:buNone/>
              <a:defRPr sz="37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anken Grotesk"/>
              <a:buChar char="●"/>
              <a:defRPr sz="24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○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■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●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○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■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●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○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ken Grotesk"/>
              <a:buChar char="■"/>
              <a:defRPr sz="19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5"/>
          <p:cNvSpPr txBox="1">
            <a:spLocks noGrp="1"/>
          </p:cNvSpPr>
          <p:nvPr>
            <p:ph type="ctrTitle"/>
          </p:nvPr>
        </p:nvSpPr>
        <p:spPr>
          <a:xfrm>
            <a:off x="4249881" y="2504921"/>
            <a:ext cx="7280733" cy="206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aira Condensed Light"/>
              <a:buNone/>
            </a:pPr>
            <a:r>
              <a:rPr lang="en-US"/>
              <a:t>Silverfish Safe Passage System</a:t>
            </a:r>
            <a:endParaRPr/>
          </a:p>
        </p:txBody>
      </p:sp>
      <p:sp>
        <p:nvSpPr>
          <p:cNvPr id="438" name="Google Shape;438;p75"/>
          <p:cNvSpPr txBox="1">
            <a:spLocks noGrp="1"/>
          </p:cNvSpPr>
          <p:nvPr>
            <p:ph type="subTitle" idx="1"/>
          </p:nvPr>
        </p:nvSpPr>
        <p:spPr>
          <a:xfrm>
            <a:off x="4488873" y="4591369"/>
            <a:ext cx="7041742" cy="93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and AI Intervention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39" name="Google Shape;439;p75"/>
          <p:cNvSpPr txBox="1">
            <a:spLocks noGrp="1"/>
          </p:cNvSpPr>
          <p:nvPr>
            <p:ph type="body" idx="2"/>
          </p:nvPr>
        </p:nvSpPr>
        <p:spPr>
          <a:xfrm>
            <a:off x="4675910" y="5690085"/>
            <a:ext cx="6854708" cy="4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Carlo Lipizzi, Sanika Mhadgut, Krutin Rathod, Devam Mondal</a:t>
            </a:r>
            <a:endParaRPr/>
          </a:p>
        </p:txBody>
      </p:sp>
      <p:sp>
        <p:nvSpPr>
          <p:cNvPr id="440" name="Google Shape;440;p75"/>
          <p:cNvSpPr txBox="1">
            <a:spLocks noGrp="1"/>
          </p:cNvSpPr>
          <p:nvPr>
            <p:ph type="dt" idx="10"/>
          </p:nvPr>
        </p:nvSpPr>
        <p:spPr>
          <a:xfrm>
            <a:off x="10416209" y="6342033"/>
            <a:ext cx="1114406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12/10/24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ira Condensed SemiBold"/>
              <a:buNone/>
            </a:pPr>
            <a:r>
              <a:rPr lang="en-US"/>
              <a:t>Introduction	</a:t>
            </a:r>
            <a:endParaRPr/>
          </a:p>
        </p:txBody>
      </p:sp>
      <p:sp>
        <p:nvSpPr>
          <p:cNvPr id="446" name="Google Shape;446;p7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body" idx="2"/>
          </p:nvPr>
        </p:nvSpPr>
        <p:spPr>
          <a:xfrm>
            <a:off x="644775" y="1263951"/>
            <a:ext cx="10709100" cy="4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evaluation of the Silverfish Safe Passage System aimed to determine the necessity of human intervention by examining various factors that affect AI and human accuracy.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Through a series of statistical tests, including paired t-tests and ANOVA, we investigated the differences in performance between AI and human operators.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findings reveal critical insights into how terrain types and environmental conditions influence detection capabilities, providing a foundation for further improvements and understanding of the system.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US"/>
              <a:t>Through these findings, we aim to provide users of the systems a way to easily conduct decision-making through an interactive dashboard.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 descr="header_2"/>
          <p:cNvSpPr txBox="1">
            <a:spLocks noGrp="1"/>
          </p:cNvSpPr>
          <p:nvPr>
            <p:ph type="subTitle" idx="4294967295"/>
          </p:nvPr>
        </p:nvSpPr>
        <p:spPr>
          <a:xfrm>
            <a:off x="8200433" y="2026967"/>
            <a:ext cx="3432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Wooded Terrain</a:t>
            </a:r>
            <a:endParaRPr sz="1900">
              <a:solidFill>
                <a:schemeClr val="dk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64" name="Google Shape;464;p78" descr="detail_0"/>
          <p:cNvSpPr txBox="1">
            <a:spLocks noGrp="1"/>
          </p:cNvSpPr>
          <p:nvPr>
            <p:ph type="body" idx="1"/>
          </p:nvPr>
        </p:nvSpPr>
        <p:spPr>
          <a:xfrm>
            <a:off x="558800" y="2790567"/>
            <a:ext cx="34329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 sz="1600"/>
              <a:t>Both AI and humans maintain high accuracy, with minimal performance drops. AI accuracy generally around 0.95 to 0.96, while human accuracy ranges from 0.85 to 0.90.</a:t>
            </a:r>
            <a:endParaRPr sz="1600"/>
          </a:p>
        </p:txBody>
      </p:sp>
      <p:sp>
        <p:nvSpPr>
          <p:cNvPr id="465" name="Google Shape;465;p78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558800" y="2026967"/>
            <a:ext cx="3432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Grassy Terrain</a:t>
            </a:r>
            <a:endParaRPr sz="1900">
              <a:solidFill>
                <a:schemeClr val="dk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66" name="Google Shape;466;p78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4379600" y="2026967"/>
            <a:ext cx="3432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9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Rocky Terrain</a:t>
            </a:r>
            <a:endParaRPr sz="1900">
              <a:solidFill>
                <a:schemeClr val="dk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67" name="Google Shape;467;p78" descr="detail_1"/>
          <p:cNvSpPr txBox="1">
            <a:spLocks noGrp="1"/>
          </p:cNvSpPr>
          <p:nvPr>
            <p:ph type="body" idx="2"/>
          </p:nvPr>
        </p:nvSpPr>
        <p:spPr>
          <a:xfrm>
            <a:off x="4379600" y="2790567"/>
            <a:ext cx="3432900" cy="334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 sz="1600"/>
              <a:t>Significant performance drops for both AI and humans, indicating this terrain poses challenges. AI accuracy varies from 44% to 75%, while human accuracy generally around 70%.</a:t>
            </a:r>
            <a:endParaRPr sz="1600"/>
          </a:p>
        </p:txBody>
      </p:sp>
      <p:sp>
        <p:nvSpPr>
          <p:cNvPr id="468" name="Google Shape;468;p78" descr="detail_2"/>
          <p:cNvSpPr txBox="1">
            <a:spLocks noGrp="1"/>
          </p:cNvSpPr>
          <p:nvPr>
            <p:ph type="body" idx="3"/>
          </p:nvPr>
        </p:nvSpPr>
        <p:spPr>
          <a:xfrm>
            <a:off x="8200400" y="2790567"/>
            <a:ext cx="3432900" cy="334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 sz="1600"/>
              <a:t>Notable drops in performance for both AI and humans, suggesting dense vegetation impacts detection abilities. AI accuracy is around 0.56 to 0.57, while humans show significant drops to 0.56.</a:t>
            </a:r>
            <a:endParaRPr sz="1600"/>
          </a:p>
        </p:txBody>
      </p:sp>
      <p:sp>
        <p:nvSpPr>
          <p:cNvPr id="469" name="Google Shape;469;p78"/>
          <p:cNvSpPr/>
          <p:nvPr/>
        </p:nvSpPr>
        <p:spPr>
          <a:xfrm>
            <a:off x="670567" y="1731733"/>
            <a:ext cx="180000" cy="18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8"/>
          <p:cNvSpPr/>
          <p:nvPr/>
        </p:nvSpPr>
        <p:spPr>
          <a:xfrm>
            <a:off x="4491358" y="1731733"/>
            <a:ext cx="180000" cy="18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8"/>
          <p:cNvSpPr/>
          <p:nvPr/>
        </p:nvSpPr>
        <p:spPr>
          <a:xfrm>
            <a:off x="8312150" y="1731733"/>
            <a:ext cx="180000" cy="18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8" descr="title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400"/>
              <a:t>Summary of Past Results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/>
              <a:t>Refined Approach</a:t>
            </a:r>
          </a:p>
        </p:txBody>
      </p:sp>
      <p:sp>
        <p:nvSpPr>
          <p:cNvPr id="446" name="Google Shape;446;p7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body" idx="2"/>
          </p:nvPr>
        </p:nvSpPr>
        <p:spPr>
          <a:xfrm>
            <a:off x="644775" y="1263951"/>
            <a:ext cx="10709100" cy="4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US" sz="2800" dirty="0"/>
              <a:t>Statistical metrics calculated provide great basis for decision making but must be delivered in an interactive way to users. </a:t>
            </a:r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US" sz="2800" dirty="0"/>
              <a:t>Thus, we consider the solution of providing an interactive dashboard that allows the user to advance the UAV/UGV based on given statistics for the provided condition.  </a:t>
            </a:r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US" sz="2800" dirty="0"/>
              <a:t>Enables a solution that balances risk-based monitoring and management with autonomy. </a:t>
            </a:r>
          </a:p>
        </p:txBody>
      </p:sp>
    </p:spTree>
    <p:extLst>
      <p:ext uri="{BB962C8B-B14F-4D97-AF65-F5344CB8AC3E}">
        <p14:creationId xmlns:p14="http://schemas.microsoft.com/office/powerpoint/2010/main" val="405895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/>
              <a:t>The Workflow</a:t>
            </a:r>
          </a:p>
        </p:txBody>
      </p:sp>
      <p:sp>
        <p:nvSpPr>
          <p:cNvPr id="446" name="Google Shape;446;p7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316885B-10FF-39CE-F071-35189222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2" y="1228399"/>
            <a:ext cx="6647129" cy="46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4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/>
              <a:t>The App</a:t>
            </a:r>
          </a:p>
        </p:txBody>
      </p:sp>
      <p:sp>
        <p:nvSpPr>
          <p:cNvPr id="446" name="Google Shape;446;p7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 descr="A screenshot of a diagram&#10;&#10;Description automatically generated">
            <a:extLst>
              <a:ext uri="{FF2B5EF4-FFF2-40B4-BE49-F238E27FC236}">
                <a16:creationId xmlns:a16="http://schemas.microsoft.com/office/drawing/2014/main" id="{28682CF7-B00E-59F7-D6FD-5DCCDBE3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98" y="1389900"/>
            <a:ext cx="6962205" cy="40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4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6"/>
          <p:cNvSpPr txBox="1">
            <a:spLocks noGrp="1"/>
          </p:cNvSpPr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4000"/>
            </a:pPr>
            <a:r>
              <a:rPr lang="en-US"/>
              <a:t>Advantages of this Approach</a:t>
            </a:r>
          </a:p>
        </p:txBody>
      </p:sp>
      <p:sp>
        <p:nvSpPr>
          <p:cNvPr id="446" name="Google Shape;446;p76"/>
          <p:cNvSpPr txBox="1">
            <a:spLocks noGrp="1"/>
          </p:cNvSpPr>
          <p:nvPr>
            <p:ph type="sldNum" idx="12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body" idx="2"/>
          </p:nvPr>
        </p:nvSpPr>
        <p:spPr>
          <a:xfrm>
            <a:off x="644775" y="1263951"/>
            <a:ext cx="10709100" cy="4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>
                <a:solidFill>
                  <a:srgbClr val="242424"/>
                </a:solidFill>
              </a:rPr>
              <a:t>Simple infrastructure: a dashboard with corresponding statistical tests ran on all permutations on environment/terrains. </a:t>
            </a:r>
            <a:endParaRPr lang="en-US" sz="2000">
              <a:solidFill>
                <a:srgbClr val="363D45"/>
              </a:solidFill>
            </a:endParaRPr>
          </a:p>
          <a:p>
            <a:pPr lvl="1">
              <a:buFont typeface="Courier New"/>
              <a:buChar char="o"/>
            </a:pPr>
            <a:r>
              <a:rPr lang="en-US" sz="2000">
                <a:solidFill>
                  <a:srgbClr val="363D45"/>
                </a:solidFill>
              </a:rPr>
              <a:t>Can therefore be readily adopted by others. </a:t>
            </a:r>
            <a:endParaRPr lang="en-US" sz="2000">
              <a:solidFill>
                <a:srgbClr val="242424"/>
              </a:solidFill>
            </a:endParaRPr>
          </a:p>
          <a:p>
            <a:r>
              <a:rPr lang="en-US" sz="2000">
                <a:solidFill>
                  <a:srgbClr val="242424"/>
                </a:solidFill>
              </a:rPr>
              <a:t>Design pattern and risk-based monitoring and management done through a </a:t>
            </a:r>
            <a:r>
              <a:rPr lang="en-US" sz="2000" b="1">
                <a:solidFill>
                  <a:srgbClr val="242424"/>
                </a:solidFill>
              </a:rPr>
              <a:t>human-in-the-loop system </a:t>
            </a:r>
            <a:r>
              <a:rPr lang="en-US" sz="2000">
                <a:solidFill>
                  <a:srgbClr val="242424"/>
                </a:solidFill>
              </a:rPr>
              <a:t>with </a:t>
            </a:r>
            <a:r>
              <a:rPr lang="en-US" sz="2000" b="1">
                <a:solidFill>
                  <a:srgbClr val="242424"/>
                </a:solidFill>
              </a:rPr>
              <a:t>partial automation</a:t>
            </a:r>
            <a:r>
              <a:rPr lang="en-US" sz="2000">
                <a:solidFill>
                  <a:srgbClr val="242424"/>
                </a:solidFill>
              </a:rPr>
              <a:t> backed by statistics. </a:t>
            </a:r>
          </a:p>
          <a:p>
            <a:r>
              <a:rPr lang="en-US" sz="2000">
                <a:solidFill>
                  <a:srgbClr val="242424"/>
                </a:solidFill>
              </a:rPr>
              <a:t>Quantitative methods for assured performance: comparison of statistics calculated across a variety of environment/terrains. </a:t>
            </a:r>
          </a:p>
          <a:p>
            <a:r>
              <a:rPr lang="en-US" sz="2000">
                <a:solidFill>
                  <a:srgbClr val="242424"/>
                </a:solidFill>
              </a:rPr>
              <a:t>Best practices: allow human intervention when necessary (when human accuracy is lower than the AI accuracy). </a:t>
            </a:r>
          </a:p>
          <a:p>
            <a:r>
              <a:rPr lang="en-US" sz="2000">
                <a:solidFill>
                  <a:srgbClr val="242424"/>
                </a:solidFill>
              </a:rPr>
              <a:t>Future plans:</a:t>
            </a:r>
          </a:p>
          <a:p>
            <a:pPr lvl="1">
              <a:buFont typeface="Courier New"/>
              <a:buChar char="o"/>
            </a:pPr>
            <a:r>
              <a:rPr lang="en-US" sz="2000">
                <a:solidFill>
                  <a:srgbClr val="242424"/>
                </a:solidFill>
              </a:rPr>
              <a:t>Employ a kill-chain strategy to keep track of all past graph traversals and use that as a way to caution the user (if 85% of past traversals in rainy weather had a mine present at Node A, automatically skip at that location). </a:t>
            </a:r>
          </a:p>
        </p:txBody>
      </p:sp>
    </p:spTree>
    <p:extLst>
      <p:ext uri="{BB962C8B-B14F-4D97-AF65-F5344CB8AC3E}">
        <p14:creationId xmlns:p14="http://schemas.microsoft.com/office/powerpoint/2010/main" val="36919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evens">
      <a:dk1>
        <a:srgbClr val="363D45"/>
      </a:dk1>
      <a:lt1>
        <a:srgbClr val="FFFFFF"/>
      </a:lt1>
      <a:dk2>
        <a:srgbClr val="00427F"/>
      </a:dk2>
      <a:lt2>
        <a:srgbClr val="E3E5E6"/>
      </a:lt2>
      <a:accent1>
        <a:srgbClr val="A32537"/>
      </a:accent1>
      <a:accent2>
        <a:srgbClr val="4895CF"/>
      </a:accent2>
      <a:accent3>
        <a:srgbClr val="EBC73A"/>
      </a:accent3>
      <a:accent4>
        <a:srgbClr val="E6832E"/>
      </a:accent4>
      <a:accent5>
        <a:srgbClr val="E7F2FB"/>
      </a:accent5>
      <a:accent6>
        <a:srgbClr val="FFF2E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Default">
  <a:themeElements>
    <a:clrScheme name="Custom">
      <a:dk1>
        <a:srgbClr val="211C21"/>
      </a:dk1>
      <a:lt1>
        <a:srgbClr val="FFFFFF"/>
      </a:lt1>
      <a:dk2>
        <a:srgbClr val="7D799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us Default">
  <a:themeElements>
    <a:clrScheme name="Custom">
      <a:dk1>
        <a:srgbClr val="211C21"/>
      </a:dk1>
      <a:lt1>
        <a:srgbClr val="FFFFFF"/>
      </a:lt1>
      <a:dk2>
        <a:srgbClr val="7D7991"/>
      </a:dk2>
      <a:lt2>
        <a:srgbClr val="FFFFFF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Macintosh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Hanken Grotesk</vt:lpstr>
      <vt:lpstr>Inter</vt:lpstr>
      <vt:lpstr>Inter Black</vt:lpstr>
      <vt:lpstr>IBM Plex Sans</vt:lpstr>
      <vt:lpstr>Hanken Grotesk SemiBold</vt:lpstr>
      <vt:lpstr>Noto Sans Symbols</vt:lpstr>
      <vt:lpstr>Saira Condensed SemiBold</vt:lpstr>
      <vt:lpstr>IBM Plex Sans Light</vt:lpstr>
      <vt:lpstr>Calibri</vt:lpstr>
      <vt:lpstr>Saira Condensed Light</vt:lpstr>
      <vt:lpstr>NTR</vt:lpstr>
      <vt:lpstr>IBM Plex Sans SemiBold</vt:lpstr>
      <vt:lpstr>Arial</vt:lpstr>
      <vt:lpstr>Courier New</vt:lpstr>
      <vt:lpstr>Office Theme</vt:lpstr>
      <vt:lpstr>Plus Default</vt:lpstr>
      <vt:lpstr>Plus Default</vt:lpstr>
      <vt:lpstr>Silverfish Safe Passage System</vt:lpstr>
      <vt:lpstr>Introduction </vt:lpstr>
      <vt:lpstr>Summary of Past Results</vt:lpstr>
      <vt:lpstr>Refined Approach</vt:lpstr>
      <vt:lpstr>The Workflow</vt:lpstr>
      <vt:lpstr>The App</vt:lpstr>
      <vt:lpstr>Advantages of this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 Lipizzi</cp:lastModifiedBy>
  <cp:revision>3</cp:revision>
  <dcterms:modified xsi:type="dcterms:W3CDTF">2024-12-09T22:38:18Z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2024-12-09T22:35:45Z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0511bd97-cdaf-4039-8364-7e464c1c714f</vt:lpwstr>
  </property>
  <property fmtid="{D5CDD505-2E9C-101B-9397-08002B2CF9AE}" pid="8" name="MSIP_Label_a73fd474-4f3c-44ed-88fb-5cc4bd2471bf_ContentBits">
    <vt:lpwstr>0</vt:lpwstr>
  </property>
</Properties>
</file>