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47" r:id="rId3"/>
    <p:sldId id="448" r:id="rId4"/>
    <p:sldId id="388" r:id="rId5"/>
    <p:sldId id="389" r:id="rId6"/>
    <p:sldId id="427" r:id="rId7"/>
    <p:sldId id="393" r:id="rId8"/>
    <p:sldId id="394" r:id="rId9"/>
    <p:sldId id="434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8" r:id="rId19"/>
    <p:sldId id="409" r:id="rId20"/>
    <p:sldId id="410" r:id="rId21"/>
    <p:sldId id="446" r:id="rId22"/>
    <p:sldId id="4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9" autoAdjust="0"/>
    <p:restoredTop sz="91014" autoAdjust="0"/>
  </p:normalViewPr>
  <p:slideViewPr>
    <p:cSldViewPr snapToGrid="0">
      <p:cViewPr varScale="1">
        <p:scale>
          <a:sx n="62" d="100"/>
          <a:sy n="62" d="100"/>
        </p:scale>
        <p:origin x="296" y="56"/>
      </p:cViewPr>
      <p:guideLst/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675CE-471D-4E58-BC02-B8ACAD55404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AEDE4-44BE-4AD5-ADF0-90B5516A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793E-D7D6-4F9E-BBA9-58E9066D553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8E57-7790-4ED8-87ED-8AF89902B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800" y="2087562"/>
            <a:ext cx="9144000" cy="250983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Excel and Visualization Training.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83600" y="6019800"/>
            <a:ext cx="1726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Tshering </a:t>
            </a:r>
            <a:r>
              <a:rPr lang="en-US" sz="2400" b="1" dirty="0"/>
              <a:t>Tashi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0198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r>
              <a:rPr lang="en-US" dirty="0" smtClean="0"/>
              <a:t>/10/2021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3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relationship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757" t="47589" r="26575" b="12054"/>
          <a:stretch/>
        </p:blipFill>
        <p:spPr>
          <a:xfrm>
            <a:off x="1221783" y="1541417"/>
            <a:ext cx="9542011" cy="50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7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relationship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962" t="33840" r="30590" b="27946"/>
          <a:stretch/>
        </p:blipFill>
        <p:spPr>
          <a:xfrm>
            <a:off x="2547257" y="1690688"/>
            <a:ext cx="7485872" cy="42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to Whole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576" t="46517" r="35108" b="14733"/>
          <a:stretch/>
        </p:blipFill>
        <p:spPr>
          <a:xfrm>
            <a:off x="2573383" y="1690688"/>
            <a:ext cx="6309360" cy="46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Deviation Relationships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070" t="32767" r="29586" b="21697"/>
          <a:stretch/>
        </p:blipFill>
        <p:spPr>
          <a:xfrm>
            <a:off x="2730137" y="1322778"/>
            <a:ext cx="7289074" cy="51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4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Relationships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066" t="30446" r="27779" b="25268"/>
          <a:stretch/>
        </p:blipFill>
        <p:spPr>
          <a:xfrm>
            <a:off x="1214847" y="1526345"/>
            <a:ext cx="7336794" cy="46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Relationships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163" t="28126" r="29786" b="15446"/>
          <a:stretch/>
        </p:blipFill>
        <p:spPr>
          <a:xfrm>
            <a:off x="3163389" y="1345234"/>
            <a:ext cx="6270171" cy="522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8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Nominal Comparison Relationships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363" t="27947" r="31894" b="21696"/>
          <a:stretch/>
        </p:blipFill>
        <p:spPr>
          <a:xfrm>
            <a:off x="1240971" y="1920240"/>
            <a:ext cx="4650378" cy="36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6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532" t="11678" r="48397" b="45778"/>
          <a:stretch/>
        </p:blipFill>
        <p:spPr>
          <a:xfrm>
            <a:off x="838199" y="365125"/>
            <a:ext cx="8466221" cy="50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9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382" t="52661" r="49753" b="5208"/>
          <a:stretch/>
        </p:blipFill>
        <p:spPr>
          <a:xfrm>
            <a:off x="1068806" y="1711962"/>
            <a:ext cx="8009070" cy="5146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32" t="11678" r="48397" b="45778"/>
          <a:stretch/>
        </p:blipFill>
        <p:spPr>
          <a:xfrm>
            <a:off x="7706728" y="173831"/>
            <a:ext cx="4093744" cy="24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5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371" t="12116" r="8202" b="45121"/>
          <a:stretch/>
        </p:blipFill>
        <p:spPr>
          <a:xfrm>
            <a:off x="1832007" y="657726"/>
            <a:ext cx="9702267" cy="56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88B-7973-4894-A231-9E4A46AA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1C63-A289-4ADD-81C0-81C5C1F8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different forms of </a:t>
            </a:r>
            <a:r>
              <a:rPr lang="en-US" dirty="0" smtClean="0"/>
              <a:t>data analysis.</a:t>
            </a:r>
            <a:endParaRPr lang="en-US" dirty="0"/>
          </a:p>
          <a:p>
            <a:r>
              <a:rPr lang="en-US" dirty="0"/>
              <a:t>Learn best practices and approaches to </a:t>
            </a:r>
            <a:r>
              <a:rPr lang="en-US" dirty="0" smtClean="0"/>
              <a:t>data analysis.</a:t>
            </a:r>
            <a:endParaRPr lang="en-US" dirty="0"/>
          </a:p>
          <a:p>
            <a:r>
              <a:rPr lang="en-US" dirty="0"/>
              <a:t>Learn to use excel to perform </a:t>
            </a:r>
            <a:r>
              <a:rPr lang="en-US" dirty="0" smtClean="0"/>
              <a:t>data analysis.</a:t>
            </a:r>
            <a:endParaRPr lang="en-US" dirty="0"/>
          </a:p>
          <a:p>
            <a:r>
              <a:rPr lang="en-US" dirty="0"/>
              <a:t>Create interactive dashboards.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16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371" t="53657" r="7462" b="5209"/>
          <a:stretch/>
        </p:blipFill>
        <p:spPr>
          <a:xfrm>
            <a:off x="171450" y="265283"/>
            <a:ext cx="12020550" cy="65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5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34" t="34553" r="22658" b="16518"/>
          <a:stretch/>
        </p:blipFill>
        <p:spPr>
          <a:xfrm>
            <a:off x="380144" y="353634"/>
            <a:ext cx="11529897" cy="60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06" t="20891" r="28577" b="16208"/>
          <a:stretch/>
        </p:blipFill>
        <p:spPr>
          <a:xfrm>
            <a:off x="3714750" y="342900"/>
            <a:ext cx="68199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39AD-6D37-4391-87C5-924CB844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0C1D-34B3-42E1-810B-3A907966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err="1"/>
              <a:t>matrics</a:t>
            </a:r>
            <a:endParaRPr lang="en-US" dirty="0"/>
          </a:p>
          <a:p>
            <a:r>
              <a:rPr lang="en-US" dirty="0"/>
              <a:t>Comparison analysis</a:t>
            </a:r>
          </a:p>
          <a:p>
            <a:r>
              <a:rPr lang="en-US" dirty="0"/>
              <a:t>Trend analysis</a:t>
            </a:r>
          </a:p>
          <a:p>
            <a:r>
              <a:rPr lang="en-US" dirty="0"/>
              <a:t>Rankin  analysis</a:t>
            </a:r>
          </a:p>
          <a:p>
            <a:r>
              <a:rPr lang="en-US" dirty="0"/>
              <a:t>Frequency analysis</a:t>
            </a:r>
          </a:p>
          <a:p>
            <a:r>
              <a:rPr lang="en-US" dirty="0"/>
              <a:t>Pareto a</a:t>
            </a:r>
          </a:p>
          <a:p>
            <a:r>
              <a:rPr lang="en-US" dirty="0"/>
              <a:t>Variance a</a:t>
            </a:r>
          </a:p>
          <a:p>
            <a:r>
              <a:rPr lang="en-US" dirty="0"/>
              <a:t>Correlation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4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1635" r="2038" b="2235"/>
          <a:stretch/>
        </p:blipFill>
        <p:spPr>
          <a:xfrm>
            <a:off x="2759242" y="304799"/>
            <a:ext cx="6641432" cy="61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7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344" t="32590" r="25570" b="35803"/>
          <a:stretch/>
        </p:blipFill>
        <p:spPr>
          <a:xfrm>
            <a:off x="1155032" y="665246"/>
            <a:ext cx="10351796" cy="39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2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154800"/>
            <a:ext cx="12190413" cy="6018212"/>
            <a:chOff x="0" y="131"/>
            <a:chExt cx="7679" cy="3791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131"/>
              <a:ext cx="7679" cy="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1"/>
              <a:ext cx="9375" cy="3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822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589" t="34197" r="13322" b="20803"/>
          <a:stretch/>
        </p:blipFill>
        <p:spPr>
          <a:xfrm>
            <a:off x="227148" y="1459020"/>
            <a:ext cx="11964852" cy="41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838" t="32053" r="23662" b="19375"/>
          <a:stretch/>
        </p:blipFill>
        <p:spPr>
          <a:xfrm>
            <a:off x="1382019" y="687865"/>
            <a:ext cx="9211958" cy="49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QUANTITATIVE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  <a:p>
            <a:r>
              <a:rPr lang="en-US" dirty="0"/>
              <a:t>Deviation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Time-Series</a:t>
            </a:r>
          </a:p>
          <a:p>
            <a:r>
              <a:rPr lang="en-US" dirty="0"/>
              <a:t>Part-to-Whole</a:t>
            </a:r>
          </a:p>
          <a:p>
            <a:r>
              <a:rPr lang="en-US" dirty="0"/>
              <a:t>Distribution</a:t>
            </a:r>
          </a:p>
          <a:p>
            <a:r>
              <a:rPr lang="en-US" dirty="0"/>
              <a:t>Nominal Comparison</a:t>
            </a:r>
          </a:p>
        </p:txBody>
      </p:sp>
    </p:spTree>
    <p:extLst>
      <p:ext uri="{BB962C8B-B14F-4D97-AF65-F5344CB8AC3E}">
        <p14:creationId xmlns:p14="http://schemas.microsoft.com/office/powerpoint/2010/main" val="1397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9743</TotalTime>
  <Words>89</Words>
  <Application>Microsoft Office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Microsoft Excel and Visualization Training. </vt:lpstr>
      <vt:lpstr>Data Analysis.</vt:lpstr>
      <vt:lpstr>Content: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QUANTITATIVE GRAPHS</vt:lpstr>
      <vt:lpstr>Time-series relationship</vt:lpstr>
      <vt:lpstr>Ranking relationship</vt:lpstr>
      <vt:lpstr>Part to Whole</vt:lpstr>
      <vt:lpstr>Deviation Relationships</vt:lpstr>
      <vt:lpstr>Distribution Relationships</vt:lpstr>
      <vt:lpstr>Correlation Relationships</vt:lpstr>
      <vt:lpstr>Nominal Comparison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and Visualization</dc:title>
  <dc:creator>Windows User</dc:creator>
  <cp:lastModifiedBy>Tshering Tashi RPD</cp:lastModifiedBy>
  <cp:revision>255</cp:revision>
  <dcterms:created xsi:type="dcterms:W3CDTF">2021-03-29T04:11:01Z</dcterms:created>
  <dcterms:modified xsi:type="dcterms:W3CDTF">2021-10-11T10:45:07Z</dcterms:modified>
</cp:coreProperties>
</file>