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88" r:id="rId3"/>
    <p:sldId id="389" r:id="rId4"/>
    <p:sldId id="427" r:id="rId5"/>
    <p:sldId id="393" r:id="rId6"/>
    <p:sldId id="394" r:id="rId7"/>
    <p:sldId id="434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8" r:id="rId17"/>
    <p:sldId id="409" r:id="rId18"/>
    <p:sldId id="410" r:id="rId19"/>
    <p:sldId id="446" r:id="rId20"/>
    <p:sldId id="40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09" autoAdjust="0"/>
    <p:restoredTop sz="91014" autoAdjust="0"/>
  </p:normalViewPr>
  <p:slideViewPr>
    <p:cSldViewPr snapToGrid="0">
      <p:cViewPr varScale="1">
        <p:scale>
          <a:sx n="62" d="100"/>
          <a:sy n="62" d="100"/>
        </p:scale>
        <p:origin x="296" y="56"/>
      </p:cViewPr>
      <p:guideLst/>
    </p:cSldViewPr>
  </p:slideViewPr>
  <p:outlineViewPr>
    <p:cViewPr>
      <p:scale>
        <a:sx n="33" d="100"/>
        <a:sy n="33" d="100"/>
      </p:scale>
      <p:origin x="0" y="-19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675CE-471D-4E58-BC02-B8ACAD554043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AEDE4-44BE-4AD5-ADF0-90B5516A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9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93E-D7D6-4F9E-BBA9-58E9066D553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57-7790-4ED8-87ED-8AF89902B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9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93E-D7D6-4F9E-BBA9-58E9066D553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57-7790-4ED8-87ED-8AF89902B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5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93E-D7D6-4F9E-BBA9-58E9066D553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57-7790-4ED8-87ED-8AF89902B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7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93E-D7D6-4F9E-BBA9-58E9066D553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57-7790-4ED8-87ED-8AF89902B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93E-D7D6-4F9E-BBA9-58E9066D553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57-7790-4ED8-87ED-8AF89902B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8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93E-D7D6-4F9E-BBA9-58E9066D553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57-7790-4ED8-87ED-8AF89902B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4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93E-D7D6-4F9E-BBA9-58E9066D553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57-7790-4ED8-87ED-8AF89902B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5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93E-D7D6-4F9E-BBA9-58E9066D553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57-7790-4ED8-87ED-8AF89902B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7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93E-D7D6-4F9E-BBA9-58E9066D553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57-7790-4ED8-87ED-8AF89902B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8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93E-D7D6-4F9E-BBA9-58E9066D553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57-7790-4ED8-87ED-8AF89902B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93E-D7D6-4F9E-BBA9-58E9066D553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57-7790-4ED8-87ED-8AF89902B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8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D793E-D7D6-4F9E-BBA9-58E9066D553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08E57-7790-4ED8-87ED-8AF89902B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1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1800" y="2087562"/>
            <a:ext cx="9144000" cy="2509837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Excel and Visualization Training.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83600" y="6019800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Tshering Tashi,</a:t>
            </a:r>
          </a:p>
          <a:p>
            <a:r>
              <a:rPr lang="en-US" dirty="0"/>
              <a:t>RPD, BoB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6019800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5/05/2021</a:t>
            </a:r>
          </a:p>
        </p:txBody>
      </p:sp>
    </p:spTree>
    <p:extLst>
      <p:ext uri="{BB962C8B-B14F-4D97-AF65-F5344CB8AC3E}">
        <p14:creationId xmlns:p14="http://schemas.microsoft.com/office/powerpoint/2010/main" val="189903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to Whole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576" t="46517" r="35108" b="14733"/>
          <a:stretch/>
        </p:blipFill>
        <p:spPr>
          <a:xfrm>
            <a:off x="2573383" y="1690688"/>
            <a:ext cx="6309360" cy="468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3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Deviation Relationships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4070" t="32767" r="29586" b="21697"/>
          <a:stretch/>
        </p:blipFill>
        <p:spPr>
          <a:xfrm>
            <a:off x="2730137" y="1322778"/>
            <a:ext cx="7289074" cy="513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4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Distribution Relationships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3066" t="30446" r="27779" b="25268"/>
          <a:stretch/>
        </p:blipFill>
        <p:spPr>
          <a:xfrm>
            <a:off x="1214847" y="1526345"/>
            <a:ext cx="7336794" cy="466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 Relationships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2163" t="28126" r="29786" b="15446"/>
          <a:stretch/>
        </p:blipFill>
        <p:spPr>
          <a:xfrm>
            <a:off x="3163389" y="1345234"/>
            <a:ext cx="6270171" cy="522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80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Nominal Comparison Relationships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2363" t="27947" r="31894" b="21696"/>
          <a:stretch/>
        </p:blipFill>
        <p:spPr>
          <a:xfrm>
            <a:off x="1240971" y="1920240"/>
            <a:ext cx="4650378" cy="368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65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532" t="11678" r="48397" b="45778"/>
          <a:stretch/>
        </p:blipFill>
        <p:spPr>
          <a:xfrm>
            <a:off x="838199" y="365125"/>
            <a:ext cx="8466221" cy="50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91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382" t="52661" r="49753" b="5208"/>
          <a:stretch/>
        </p:blipFill>
        <p:spPr>
          <a:xfrm>
            <a:off x="1068806" y="1711962"/>
            <a:ext cx="8009070" cy="5146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32" t="11678" r="48397" b="45778"/>
          <a:stretch/>
        </p:blipFill>
        <p:spPr>
          <a:xfrm>
            <a:off x="7706728" y="173831"/>
            <a:ext cx="4093744" cy="244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51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0371" t="12116" r="8202" b="45121"/>
          <a:stretch/>
        </p:blipFill>
        <p:spPr>
          <a:xfrm>
            <a:off x="1832007" y="657726"/>
            <a:ext cx="9702267" cy="563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71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0371" t="53657" r="7462" b="5209"/>
          <a:stretch/>
        </p:blipFill>
        <p:spPr>
          <a:xfrm>
            <a:off x="171450" y="1294140"/>
            <a:ext cx="10144627" cy="55638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371" t="12116" r="8202" b="45121"/>
          <a:stretch/>
        </p:blipFill>
        <p:spPr>
          <a:xfrm>
            <a:off x="6772776" y="118145"/>
            <a:ext cx="5419224" cy="314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5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534" t="34553" r="22658" b="16518"/>
          <a:stretch/>
        </p:blipFill>
        <p:spPr>
          <a:xfrm>
            <a:off x="701010" y="520776"/>
            <a:ext cx="10284853" cy="535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7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" t="1635" r="2038" b="2235"/>
          <a:stretch/>
        </p:blipFill>
        <p:spPr>
          <a:xfrm>
            <a:off x="2759242" y="304799"/>
            <a:ext cx="6641432" cy="616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75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706" t="20891" r="28577" b="16208"/>
          <a:stretch/>
        </p:blipFill>
        <p:spPr>
          <a:xfrm>
            <a:off x="3714750" y="342900"/>
            <a:ext cx="68199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7344" t="32590" r="25570" b="35803"/>
          <a:stretch/>
        </p:blipFill>
        <p:spPr>
          <a:xfrm>
            <a:off x="1155032" y="665246"/>
            <a:ext cx="10351796" cy="390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2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154800"/>
            <a:ext cx="12190413" cy="6018212"/>
            <a:chOff x="0" y="131"/>
            <a:chExt cx="7679" cy="3791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131"/>
              <a:ext cx="7679" cy="3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1"/>
              <a:ext cx="9375" cy="3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4822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589" t="34197" r="13322" b="20803"/>
          <a:stretch/>
        </p:blipFill>
        <p:spPr>
          <a:xfrm>
            <a:off x="227148" y="1459020"/>
            <a:ext cx="11964852" cy="414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1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838" t="32053" r="23662" b="19375"/>
          <a:stretch/>
        </p:blipFill>
        <p:spPr>
          <a:xfrm>
            <a:off x="1382019" y="687865"/>
            <a:ext cx="9211958" cy="498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1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QUANTITATIVE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Ranking</a:t>
            </a:r>
          </a:p>
          <a:p>
            <a:r>
              <a:rPr lang="en-US" dirty="0"/>
              <a:t>Deviation</a:t>
            </a:r>
          </a:p>
          <a:p>
            <a:r>
              <a:rPr lang="en-US" dirty="0"/>
              <a:t>Correlation</a:t>
            </a:r>
          </a:p>
          <a:p>
            <a:r>
              <a:rPr lang="en-US" dirty="0"/>
              <a:t>Time-Series</a:t>
            </a:r>
          </a:p>
          <a:p>
            <a:r>
              <a:rPr lang="en-US" dirty="0"/>
              <a:t>Part-to-Whole</a:t>
            </a:r>
          </a:p>
          <a:p>
            <a:r>
              <a:rPr lang="en-US" dirty="0"/>
              <a:t>Distribution</a:t>
            </a:r>
          </a:p>
          <a:p>
            <a:r>
              <a:rPr lang="en-US" dirty="0"/>
              <a:t>Nominal Comparison</a:t>
            </a:r>
          </a:p>
        </p:txBody>
      </p:sp>
    </p:spTree>
    <p:extLst>
      <p:ext uri="{BB962C8B-B14F-4D97-AF65-F5344CB8AC3E}">
        <p14:creationId xmlns:p14="http://schemas.microsoft.com/office/powerpoint/2010/main" val="1397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relationship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757" t="47589" r="26575" b="12054"/>
          <a:stretch/>
        </p:blipFill>
        <p:spPr>
          <a:xfrm>
            <a:off x="1221783" y="1541417"/>
            <a:ext cx="9542011" cy="50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7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relationship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1962" t="33840" r="30590" b="27946"/>
          <a:stretch/>
        </p:blipFill>
        <p:spPr>
          <a:xfrm>
            <a:off x="2547257" y="1690688"/>
            <a:ext cx="7485872" cy="429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9649</TotalTime>
  <Words>42</Words>
  <Application>Microsoft Office PowerPoint</Application>
  <PresentationFormat>Widescreen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Microsoft Excel and Visualization Training.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SEVEN QUANTITATIVE GRAPHS</vt:lpstr>
      <vt:lpstr>Time-series relationship</vt:lpstr>
      <vt:lpstr>Ranking relationship</vt:lpstr>
      <vt:lpstr>Part to Whole</vt:lpstr>
      <vt:lpstr>Deviation Relationships</vt:lpstr>
      <vt:lpstr>Distribution Relationships</vt:lpstr>
      <vt:lpstr>Correlation Relationships</vt:lpstr>
      <vt:lpstr>Nominal Comparison Relationships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Box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and Visualization</dc:title>
  <dc:creator>Windows User</dc:creator>
  <cp:lastModifiedBy>Tshering Tashi RPD</cp:lastModifiedBy>
  <cp:revision>250</cp:revision>
  <dcterms:created xsi:type="dcterms:W3CDTF">2021-03-29T04:11:01Z</dcterms:created>
  <dcterms:modified xsi:type="dcterms:W3CDTF">2021-10-11T09:11:30Z</dcterms:modified>
</cp:coreProperties>
</file>