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E61"/>
    <a:srgbClr val="419FE3"/>
    <a:srgbClr val="A4D9F4"/>
    <a:srgbClr val="273A6A"/>
    <a:srgbClr val="20204C"/>
    <a:srgbClr val="2F78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E11A-6C9F-4479-BA09-F1C77E9AF289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5B74-0FC4-4CFF-B5E3-FAF6961E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1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E11A-6C9F-4479-BA09-F1C77E9AF289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5B74-0FC4-4CFF-B5E3-FAF6961E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9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E11A-6C9F-4479-BA09-F1C77E9AF289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5B74-0FC4-4CFF-B5E3-FAF6961E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2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E11A-6C9F-4479-BA09-F1C77E9AF289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5B74-0FC4-4CFF-B5E3-FAF6961E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E11A-6C9F-4479-BA09-F1C77E9AF289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5B74-0FC4-4CFF-B5E3-FAF6961E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0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E11A-6C9F-4479-BA09-F1C77E9AF289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5B74-0FC4-4CFF-B5E3-FAF6961E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2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E11A-6C9F-4479-BA09-F1C77E9AF289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5B74-0FC4-4CFF-B5E3-FAF6961E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4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E11A-6C9F-4479-BA09-F1C77E9AF289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5B74-0FC4-4CFF-B5E3-FAF6961E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4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E11A-6C9F-4479-BA09-F1C77E9AF289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5B74-0FC4-4CFF-B5E3-FAF6961E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3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E11A-6C9F-4479-BA09-F1C77E9AF289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5B74-0FC4-4CFF-B5E3-FAF6961E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9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E11A-6C9F-4479-BA09-F1C77E9AF289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5B74-0FC4-4CFF-B5E3-FAF6961E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8E11A-6C9F-4479-BA09-F1C77E9AF289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65B74-0FC4-4CFF-B5E3-FAF6961E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8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E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2542" y="126609"/>
            <a:ext cx="11971606" cy="717453"/>
          </a:xfrm>
          <a:prstGeom prst="roundRect">
            <a:avLst>
              <a:gd name="adj" fmla="val 19370"/>
            </a:avLst>
          </a:prstGeom>
          <a:solidFill>
            <a:srgbClr val="20204C"/>
          </a:solidFill>
          <a:ln>
            <a:noFill/>
          </a:ln>
          <a:scene3d>
            <a:camera prst="orthographicFront"/>
            <a:lightRig rig="chilly" dir="t">
              <a:rot lat="0" lon="0" rev="0"/>
            </a:lightRig>
          </a:scene3d>
          <a:sp3d extrusionH="88900" contourW="12700">
            <a:bevelT w="63500" h="50800" prst="softRound"/>
            <a:bevelB w="152400" h="50800" prst="softRound"/>
            <a:extrusionClr>
              <a:schemeClr val="bg1">
                <a:lumMod val="85000"/>
              </a:schemeClr>
            </a:extrusionClr>
            <a:contourClr>
              <a:srgbClr val="A4D9F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latin typeface="Britannic Bold" panose="020B0903060703020204" pitchFamily="34" charset="0"/>
              </a:rPr>
              <a:t>Fleet </a:t>
            </a:r>
            <a:r>
              <a:rPr lang="en-GB" sz="2800" dirty="0" smtClean="0">
                <a:solidFill>
                  <a:srgbClr val="419FE3"/>
                </a:solidFill>
                <a:latin typeface="Britannic Bold" panose="020B0903060703020204" pitchFamily="34" charset="0"/>
              </a:rPr>
              <a:t>Management</a:t>
            </a:r>
            <a:r>
              <a:rPr lang="en-GB" sz="2800" dirty="0" smtClean="0">
                <a:latin typeface="Britannic Bold" panose="020B0903060703020204" pitchFamily="34" charset="0"/>
              </a:rPr>
              <a:t> Dashboard</a:t>
            </a:r>
            <a:endParaRPr lang="en-US" sz="2800" dirty="0">
              <a:latin typeface="Britannic Bold" panose="020B0903060703020204" pitchFamily="34" charset="0"/>
            </a:endParaRPr>
          </a:p>
        </p:txBody>
      </p:sp>
      <p:sp>
        <p:nvSpPr>
          <p:cNvPr id="41" name="Flowchart: Decision 40"/>
          <p:cNvSpPr/>
          <p:nvPr/>
        </p:nvSpPr>
        <p:spPr>
          <a:xfrm rot="5400000" flipV="1">
            <a:off x="3966017" y="3322653"/>
            <a:ext cx="2709790" cy="51004"/>
          </a:xfrm>
          <a:prstGeom prst="flowChartDecision">
            <a:avLst/>
          </a:prstGeom>
          <a:solidFill>
            <a:srgbClr val="A4D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11570" y="1026941"/>
            <a:ext cx="1644622" cy="900332"/>
            <a:chOff x="112542" y="1026941"/>
            <a:chExt cx="2011678" cy="900332"/>
          </a:xfrm>
        </p:grpSpPr>
        <p:sp>
          <p:nvSpPr>
            <p:cNvPr id="12" name="Rectangle 11"/>
            <p:cNvSpPr/>
            <p:nvPr/>
          </p:nvSpPr>
          <p:spPr>
            <a:xfrm>
              <a:off x="154744" y="1026941"/>
              <a:ext cx="1969476" cy="900332"/>
            </a:xfrm>
            <a:prstGeom prst="rect">
              <a:avLst/>
            </a:prstGeom>
            <a:solidFill>
              <a:srgbClr val="419F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2542" y="1026941"/>
              <a:ext cx="1969476" cy="900332"/>
            </a:xfrm>
            <a:prstGeom prst="rect">
              <a:avLst/>
            </a:prstGeom>
            <a:solidFill>
              <a:srgbClr val="202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849636" y="1026941"/>
            <a:ext cx="1644622" cy="900332"/>
            <a:chOff x="112542" y="1026941"/>
            <a:chExt cx="2011678" cy="900332"/>
          </a:xfrm>
        </p:grpSpPr>
        <p:sp>
          <p:nvSpPr>
            <p:cNvPr id="15" name="Rectangle 14"/>
            <p:cNvSpPr/>
            <p:nvPr/>
          </p:nvSpPr>
          <p:spPr>
            <a:xfrm>
              <a:off x="154744" y="1026941"/>
              <a:ext cx="1969476" cy="900332"/>
            </a:xfrm>
            <a:prstGeom prst="rect">
              <a:avLst/>
            </a:prstGeom>
            <a:solidFill>
              <a:srgbClr val="419F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542" y="1026941"/>
              <a:ext cx="1969476" cy="900332"/>
            </a:xfrm>
            <a:prstGeom prst="rect">
              <a:avLst/>
            </a:prstGeom>
            <a:solidFill>
              <a:srgbClr val="202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587703" y="1026941"/>
            <a:ext cx="1644622" cy="900332"/>
            <a:chOff x="112542" y="1026941"/>
            <a:chExt cx="2011678" cy="900332"/>
          </a:xfrm>
        </p:grpSpPr>
        <p:sp>
          <p:nvSpPr>
            <p:cNvPr id="18" name="Rectangle 17"/>
            <p:cNvSpPr/>
            <p:nvPr/>
          </p:nvSpPr>
          <p:spPr>
            <a:xfrm>
              <a:off x="154744" y="1026941"/>
              <a:ext cx="1969476" cy="900332"/>
            </a:xfrm>
            <a:prstGeom prst="rect">
              <a:avLst/>
            </a:prstGeom>
            <a:solidFill>
              <a:srgbClr val="419F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2542" y="1026941"/>
              <a:ext cx="1969476" cy="900332"/>
            </a:xfrm>
            <a:prstGeom prst="rect">
              <a:avLst/>
            </a:prstGeom>
            <a:solidFill>
              <a:srgbClr val="202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11570" y="2025747"/>
            <a:ext cx="1644622" cy="900332"/>
            <a:chOff x="112542" y="1026941"/>
            <a:chExt cx="2011678" cy="900332"/>
          </a:xfrm>
        </p:grpSpPr>
        <p:sp>
          <p:nvSpPr>
            <p:cNvPr id="30" name="Rectangle 29"/>
            <p:cNvSpPr/>
            <p:nvPr/>
          </p:nvSpPr>
          <p:spPr>
            <a:xfrm>
              <a:off x="154744" y="1026941"/>
              <a:ext cx="1969476" cy="900332"/>
            </a:xfrm>
            <a:prstGeom prst="rect">
              <a:avLst/>
            </a:prstGeom>
            <a:solidFill>
              <a:srgbClr val="419F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2542" y="1026941"/>
              <a:ext cx="1969476" cy="900332"/>
            </a:xfrm>
            <a:prstGeom prst="rect">
              <a:avLst/>
            </a:prstGeom>
            <a:solidFill>
              <a:srgbClr val="202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849636" y="2025747"/>
            <a:ext cx="1644622" cy="900332"/>
            <a:chOff x="112542" y="1026941"/>
            <a:chExt cx="2011678" cy="900332"/>
          </a:xfrm>
        </p:grpSpPr>
        <p:sp>
          <p:nvSpPr>
            <p:cNvPr id="33" name="Rectangle 32"/>
            <p:cNvSpPr/>
            <p:nvPr/>
          </p:nvSpPr>
          <p:spPr>
            <a:xfrm>
              <a:off x="154744" y="1026941"/>
              <a:ext cx="1969476" cy="900332"/>
            </a:xfrm>
            <a:prstGeom prst="rect">
              <a:avLst/>
            </a:prstGeom>
            <a:solidFill>
              <a:srgbClr val="419F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2542" y="1026941"/>
              <a:ext cx="1969476" cy="900332"/>
            </a:xfrm>
            <a:prstGeom prst="rect">
              <a:avLst/>
            </a:prstGeom>
            <a:solidFill>
              <a:srgbClr val="202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87703" y="2025747"/>
            <a:ext cx="1644622" cy="900332"/>
            <a:chOff x="112542" y="1026941"/>
            <a:chExt cx="2011678" cy="900332"/>
          </a:xfrm>
        </p:grpSpPr>
        <p:sp>
          <p:nvSpPr>
            <p:cNvPr id="36" name="Rectangle 35"/>
            <p:cNvSpPr/>
            <p:nvPr/>
          </p:nvSpPr>
          <p:spPr>
            <a:xfrm>
              <a:off x="154744" y="1026941"/>
              <a:ext cx="1969476" cy="900332"/>
            </a:xfrm>
            <a:prstGeom prst="rect">
              <a:avLst/>
            </a:prstGeom>
            <a:solidFill>
              <a:srgbClr val="419F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12542" y="1026941"/>
              <a:ext cx="1969476" cy="900332"/>
            </a:xfrm>
            <a:prstGeom prst="rect">
              <a:avLst/>
            </a:prstGeom>
            <a:solidFill>
              <a:srgbClr val="202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07214" y="1047678"/>
            <a:ext cx="129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419F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Drivers</a:t>
            </a:r>
            <a:endParaRPr lang="en-US" sz="1200" dirty="0">
              <a:solidFill>
                <a:srgbClr val="419FE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875444" y="1047180"/>
            <a:ext cx="1584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419F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KM Travelled</a:t>
            </a:r>
            <a:endParaRPr lang="en-US" sz="1200" dirty="0">
              <a:solidFill>
                <a:srgbClr val="419FE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622204" y="1046682"/>
            <a:ext cx="1669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419F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Liters Consumed</a:t>
            </a:r>
            <a:endParaRPr lang="en-US" sz="1200" dirty="0">
              <a:solidFill>
                <a:srgbClr val="419FE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7214" y="2046484"/>
            <a:ext cx="129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419F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Fix Cost</a:t>
            </a:r>
            <a:endParaRPr lang="en-US" sz="1200" dirty="0">
              <a:solidFill>
                <a:srgbClr val="419FE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875445" y="2046484"/>
            <a:ext cx="1698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419F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Maintenance Cost</a:t>
            </a:r>
            <a:endParaRPr lang="en-US" sz="1200" dirty="0">
              <a:solidFill>
                <a:srgbClr val="419FE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622205" y="2045488"/>
            <a:ext cx="129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419F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Fuel Cost</a:t>
            </a:r>
            <a:endParaRPr lang="en-US" sz="1200" dirty="0">
              <a:solidFill>
                <a:srgbClr val="419FE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91240" y="1277699"/>
            <a:ext cx="6642153" cy="5580301"/>
            <a:chOff x="5441995" y="1210614"/>
            <a:chExt cx="6642153" cy="5541879"/>
          </a:xfrm>
        </p:grpSpPr>
        <p:sp>
          <p:nvSpPr>
            <p:cNvPr id="95" name="Rounded Rectangle 94"/>
            <p:cNvSpPr/>
            <p:nvPr/>
          </p:nvSpPr>
          <p:spPr>
            <a:xfrm>
              <a:off x="5486749" y="1210614"/>
              <a:ext cx="6597399" cy="5541879"/>
            </a:xfrm>
            <a:prstGeom prst="roundRect">
              <a:avLst>
                <a:gd name="adj" fmla="val 33"/>
              </a:avLst>
            </a:prstGeom>
            <a:solidFill>
              <a:srgbClr val="419F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5441995" y="1210614"/>
              <a:ext cx="6597399" cy="5541879"/>
            </a:xfrm>
            <a:prstGeom prst="roundRect">
              <a:avLst>
                <a:gd name="adj" fmla="val 0"/>
              </a:avLst>
            </a:prstGeom>
            <a:solidFill>
              <a:srgbClr val="202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54744" y="3001199"/>
            <a:ext cx="5077581" cy="3856801"/>
            <a:chOff x="154744" y="3129695"/>
            <a:chExt cx="6263635" cy="3622798"/>
          </a:xfrm>
        </p:grpSpPr>
        <p:grpSp>
          <p:nvGrpSpPr>
            <p:cNvPr id="93" name="Group 92"/>
            <p:cNvGrpSpPr/>
            <p:nvPr/>
          </p:nvGrpSpPr>
          <p:grpSpPr>
            <a:xfrm>
              <a:off x="154744" y="3137096"/>
              <a:ext cx="6263635" cy="3615397"/>
              <a:chOff x="154744" y="3137096"/>
              <a:chExt cx="6263635" cy="3615397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196948" y="3137096"/>
                <a:ext cx="6221431" cy="3615397"/>
              </a:xfrm>
              <a:prstGeom prst="roundRect">
                <a:avLst>
                  <a:gd name="adj" fmla="val 4216"/>
                </a:avLst>
              </a:prstGeom>
              <a:solidFill>
                <a:srgbClr val="419F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154744" y="3137096"/>
                <a:ext cx="6221431" cy="3615397"/>
              </a:xfrm>
              <a:prstGeom prst="roundRect">
                <a:avLst>
                  <a:gd name="adj" fmla="val 4216"/>
                </a:avLst>
              </a:prstGeom>
              <a:solidFill>
                <a:srgbClr val="2020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" name="Round Same Side Corner Rectangle 99"/>
            <p:cNvSpPr/>
            <p:nvPr/>
          </p:nvSpPr>
          <p:spPr>
            <a:xfrm>
              <a:off x="154744" y="3129695"/>
              <a:ext cx="6221430" cy="648075"/>
            </a:xfrm>
            <a:prstGeom prst="round2SameRect">
              <a:avLst>
                <a:gd name="adj1" fmla="val 25350"/>
                <a:gd name="adj2" fmla="val 0"/>
              </a:avLst>
            </a:prstGeom>
            <a:solidFill>
              <a:srgbClr val="419FE3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6" name="Graphic 2" descr="Statistics with solid fill">
            <a:extLst>
              <a:ext uri="{FF2B5EF4-FFF2-40B4-BE49-F238E27FC236}">
                <a16:creationId xmlns="" xmlns:a16="http://schemas.microsoft.com/office/drawing/2014/main" id="{644204A2-E615-2735-85FC-FEFFE9854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732" y="2374744"/>
            <a:ext cx="437896" cy="437896"/>
          </a:xfrm>
          <a:prstGeom prst="rect">
            <a:avLst/>
          </a:prstGeom>
          <a:solidFill>
            <a:srgbClr val="3C3E61"/>
          </a:solidFill>
        </p:spPr>
      </p:pic>
      <p:pic>
        <p:nvPicPr>
          <p:cNvPr id="77" name="Graphic 7" descr="Presentation with bar chart with solid fill">
            <a:extLst>
              <a:ext uri="{FF2B5EF4-FFF2-40B4-BE49-F238E27FC236}">
                <a16:creationId xmlns="" xmlns:a16="http://schemas.microsoft.com/office/drawing/2014/main" id="{3E4CC6BC-CE90-5813-85EB-7EF5E029D2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923359" y="2374744"/>
            <a:ext cx="495816" cy="432818"/>
          </a:xfrm>
          <a:prstGeom prst="rect">
            <a:avLst/>
          </a:prstGeom>
          <a:solidFill>
            <a:srgbClr val="3C3E61"/>
          </a:solidFill>
        </p:spPr>
      </p:pic>
      <p:pic>
        <p:nvPicPr>
          <p:cNvPr id="78" name="Graphic 8" descr="Upward trend with solid fill">
            <a:extLst>
              <a:ext uri="{FF2B5EF4-FFF2-40B4-BE49-F238E27FC236}">
                <a16:creationId xmlns="" xmlns:a16="http://schemas.microsoft.com/office/drawing/2014/main" id="{C6C9BB10-144A-BB80-046C-A61AB076F68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53061" y="2374744"/>
            <a:ext cx="417720" cy="440583"/>
          </a:xfrm>
          <a:prstGeom prst="rect">
            <a:avLst/>
          </a:prstGeom>
          <a:solidFill>
            <a:srgbClr val="3C3E61"/>
          </a:solidFill>
        </p:spPr>
      </p:pic>
      <p:pic>
        <p:nvPicPr>
          <p:cNvPr id="79" name="Picture 78">
            <a:extLst>
              <a:ext uri="{FF2B5EF4-FFF2-40B4-BE49-F238E27FC236}">
                <a16:creationId xmlns="" xmlns:a16="http://schemas.microsoft.com/office/drawing/2014/main" id="{88589ECC-48F6-7073-2A5B-6B03FB36C79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3061" y="1361329"/>
            <a:ext cx="439902" cy="415708"/>
          </a:xfrm>
          <a:prstGeom prst="rect">
            <a:avLst/>
          </a:prstGeom>
          <a:solidFill>
            <a:srgbClr val="3C3E61"/>
          </a:solidFill>
        </p:spPr>
      </p:pic>
      <p:pic>
        <p:nvPicPr>
          <p:cNvPr id="80" name="Picture 79">
            <a:extLst>
              <a:ext uri="{FF2B5EF4-FFF2-40B4-BE49-F238E27FC236}">
                <a16:creationId xmlns="" xmlns:a16="http://schemas.microsoft.com/office/drawing/2014/main" id="{DDC1020D-3503-08C2-B04B-856C05F5AD7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955" y="1361330"/>
            <a:ext cx="511672" cy="415748"/>
          </a:xfrm>
          <a:prstGeom prst="rect">
            <a:avLst/>
          </a:prstGeom>
          <a:solidFill>
            <a:srgbClr val="3C3E61"/>
          </a:solidFill>
        </p:spPr>
      </p:pic>
      <p:pic>
        <p:nvPicPr>
          <p:cNvPr id="81" name="Picture 80">
            <a:extLst>
              <a:ext uri="{FF2B5EF4-FFF2-40B4-BE49-F238E27FC236}">
                <a16:creationId xmlns="" xmlns:a16="http://schemas.microsoft.com/office/drawing/2014/main" id="{57E16279-5F72-1AF3-6239-026996456CD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6072" y="1323681"/>
            <a:ext cx="456926" cy="456944"/>
          </a:xfrm>
          <a:prstGeom prst="rect">
            <a:avLst/>
          </a:prstGeom>
          <a:solidFill>
            <a:srgbClr val="3C3E61"/>
          </a:solidFill>
        </p:spPr>
      </p:pic>
      <p:grpSp>
        <p:nvGrpSpPr>
          <p:cNvPr id="2" name="Group 1"/>
          <p:cNvGrpSpPr/>
          <p:nvPr/>
        </p:nvGrpSpPr>
        <p:grpSpPr>
          <a:xfrm>
            <a:off x="9674191" y="941940"/>
            <a:ext cx="2314448" cy="237880"/>
            <a:chOff x="9555495" y="929738"/>
            <a:chExt cx="2314448" cy="262284"/>
          </a:xfrm>
        </p:grpSpPr>
        <p:sp>
          <p:nvSpPr>
            <p:cNvPr id="71" name="Rectangle 70"/>
            <p:cNvSpPr/>
            <p:nvPr/>
          </p:nvSpPr>
          <p:spPr>
            <a:xfrm>
              <a:off x="9555495" y="929738"/>
              <a:ext cx="2263207" cy="262284"/>
            </a:xfrm>
            <a:prstGeom prst="rect">
              <a:avLst/>
            </a:prstGeom>
            <a:solidFill>
              <a:srgbClr val="419F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606736" y="929738"/>
              <a:ext cx="2263207" cy="262284"/>
            </a:xfrm>
            <a:prstGeom prst="rect">
              <a:avLst/>
            </a:prstGeom>
            <a:solidFill>
              <a:srgbClr val="3C3E61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657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6264" y="1195755"/>
            <a:ext cx="3742006" cy="872196"/>
          </a:xfrm>
          <a:prstGeom prst="rect">
            <a:avLst/>
          </a:prstGeom>
          <a:solidFill>
            <a:srgbClr val="3C3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Background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59790" y="1195755"/>
            <a:ext cx="3742006" cy="872196"/>
          </a:xfrm>
          <a:prstGeom prst="rect">
            <a:avLst/>
          </a:prstGeom>
          <a:solidFill>
            <a:srgbClr val="202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Cards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6264" y="2743201"/>
            <a:ext cx="3742006" cy="872196"/>
          </a:xfrm>
          <a:prstGeom prst="rect">
            <a:avLst/>
          </a:prstGeom>
          <a:solidFill>
            <a:srgbClr val="419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Bar Charts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59790" y="2743201"/>
            <a:ext cx="3742006" cy="872196"/>
          </a:xfrm>
          <a:prstGeom prst="rect">
            <a:avLst/>
          </a:prstGeom>
          <a:solidFill>
            <a:srgbClr val="A4D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Pie Charts</a:t>
            </a:r>
          </a:p>
        </p:txBody>
      </p:sp>
      <p:sp>
        <p:nvSpPr>
          <p:cNvPr id="9" name="Rectangle 8"/>
          <p:cNvSpPr/>
          <p:nvPr/>
        </p:nvSpPr>
        <p:spPr>
          <a:xfrm>
            <a:off x="886264" y="4164038"/>
            <a:ext cx="3742006" cy="872196"/>
          </a:xfrm>
          <a:prstGeom prst="rect">
            <a:avLst/>
          </a:prstGeom>
          <a:solidFill>
            <a:srgbClr val="2F7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Buttons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4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Britannic Bold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Tshihab07</dc:creator>
  <cp:lastModifiedBy>Tshihab07</cp:lastModifiedBy>
  <cp:revision>22</cp:revision>
  <dcterms:created xsi:type="dcterms:W3CDTF">2024-11-10T13:19:16Z</dcterms:created>
  <dcterms:modified xsi:type="dcterms:W3CDTF">2024-11-12T14:56:38Z</dcterms:modified>
</cp:coreProperties>
</file>