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51F"/>
    <a:srgbClr val="DBB4A9"/>
    <a:srgbClr val="EA8F75"/>
    <a:srgbClr val="D83841"/>
    <a:srgbClr val="AAC8B8"/>
    <a:srgbClr val="749985"/>
    <a:srgbClr val="055333"/>
    <a:srgbClr val="50C18A"/>
    <a:srgbClr val="E6947D"/>
    <a:srgbClr val="D645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7C7C3F-EB74-CBE6-04EE-D5772CC5B0C7}" v="204" dt="2024-12-21T19:10:00.278"/>
    <p1510:client id="{8906E3D9-B87A-E749-0481-0F1471523564}" v="50" dt="2024-12-21T20:04:29.943"/>
    <p1510:client id="{AA8E227F-BC35-AFC9-55AF-9F9C05717BF7}" v="615" dt="2024-12-21T18:58:33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shar Shihab" userId="98cf7ee225bbce37" providerId="Windows Live" clId="Web-{AA8E227F-BC35-AFC9-55AF-9F9C05717BF7}"/>
    <pc:docChg chg="addSld modSld">
      <pc:chgData name="Tushar Shihab" userId="98cf7ee225bbce37" providerId="Windows Live" clId="Web-{AA8E227F-BC35-AFC9-55AF-9F9C05717BF7}" dt="2024-12-21T18:58:31.573" v="510" actId="20577"/>
      <pc:docMkLst>
        <pc:docMk/>
      </pc:docMkLst>
      <pc:sldChg chg="addSp delSp modSp">
        <pc:chgData name="Tushar Shihab" userId="98cf7ee225bbce37" providerId="Windows Live" clId="Web-{AA8E227F-BC35-AFC9-55AF-9F9C05717BF7}" dt="2024-12-21T18:58:31.573" v="510" actId="20577"/>
        <pc:sldMkLst>
          <pc:docMk/>
          <pc:sldMk cId="3472731537" sldId="256"/>
        </pc:sldMkLst>
        <pc:spChg chg="add del">
          <ac:chgData name="Tushar Shihab" userId="98cf7ee225bbce37" providerId="Windows Live" clId="Web-{AA8E227F-BC35-AFC9-55AF-9F9C05717BF7}" dt="2024-12-21T18:29:32.025" v="283"/>
          <ac:spMkLst>
            <pc:docMk/>
            <pc:sldMk cId="3472731537" sldId="256"/>
            <ac:spMk id="2" creationId="{2034DF5E-9F7D-53F8-0201-46F7B3FA0078}"/>
          </ac:spMkLst>
        </pc:spChg>
        <pc:spChg chg="add del">
          <ac:chgData name="Tushar Shihab" userId="98cf7ee225bbce37" providerId="Windows Live" clId="Web-{AA8E227F-BC35-AFC9-55AF-9F9C05717BF7}" dt="2024-12-21T18:29:46.900" v="285"/>
          <ac:spMkLst>
            <pc:docMk/>
            <pc:sldMk cId="3472731537" sldId="256"/>
            <ac:spMk id="3" creationId="{4D297B49-9EDB-899D-B8ED-3086B6349085}"/>
          </ac:spMkLst>
        </pc:spChg>
        <pc:spChg chg="add del">
          <ac:chgData name="Tushar Shihab" userId="98cf7ee225bbce37" providerId="Windows Live" clId="Web-{AA8E227F-BC35-AFC9-55AF-9F9C05717BF7}" dt="2024-12-21T18:30:20.276" v="287"/>
          <ac:spMkLst>
            <pc:docMk/>
            <pc:sldMk cId="3472731537" sldId="256"/>
            <ac:spMk id="4" creationId="{CF7D7E42-D5E7-5045-103A-0231640058A1}"/>
          </ac:spMkLst>
        </pc:spChg>
        <pc:spChg chg="add mod">
          <ac:chgData name="Tushar Shihab" userId="98cf7ee225bbce37" providerId="Windows Live" clId="Web-{AA8E227F-BC35-AFC9-55AF-9F9C05717BF7}" dt="2024-12-21T18:34:16.064" v="308" actId="1076"/>
          <ac:spMkLst>
            <pc:docMk/>
            <pc:sldMk cId="3472731537" sldId="256"/>
            <ac:spMk id="5" creationId="{2C868805-C400-2F19-E9A0-E991182A8E7A}"/>
          </ac:spMkLst>
        </pc:spChg>
        <pc:spChg chg="add mod">
          <ac:chgData name="Tushar Shihab" userId="98cf7ee225bbce37" providerId="Windows Live" clId="Web-{AA8E227F-BC35-AFC9-55AF-9F9C05717BF7}" dt="2024-12-21T18:35:18.190" v="313"/>
          <ac:spMkLst>
            <pc:docMk/>
            <pc:sldMk cId="3472731537" sldId="256"/>
            <ac:spMk id="6" creationId="{40149B86-307E-9C55-3286-EBCA0B7646DB}"/>
          </ac:spMkLst>
        </pc:spChg>
        <pc:spChg chg="mod">
          <ac:chgData name="Tushar Shihab" userId="98cf7ee225bbce37" providerId="Windows Live" clId="Web-{AA8E227F-BC35-AFC9-55AF-9F9C05717BF7}" dt="2024-12-21T18:56:19.442" v="491" actId="14100"/>
          <ac:spMkLst>
            <pc:docMk/>
            <pc:sldMk cId="3472731537" sldId="256"/>
            <ac:spMk id="10" creationId="{00000000-0000-0000-0000-000000000000}"/>
          </ac:spMkLst>
        </pc:spChg>
        <pc:spChg chg="add mod">
          <ac:chgData name="Tushar Shihab" userId="98cf7ee225bbce37" providerId="Windows Live" clId="Web-{AA8E227F-BC35-AFC9-55AF-9F9C05717BF7}" dt="2024-12-21T18:34:31.220" v="311" actId="1076"/>
          <ac:spMkLst>
            <pc:docMk/>
            <pc:sldMk cId="3472731537" sldId="256"/>
            <ac:spMk id="11" creationId="{138C9F9D-FA6F-9D04-5ACA-2D3912A6CE51}"/>
          </ac:spMkLst>
        </pc:spChg>
        <pc:spChg chg="mod">
          <ac:chgData name="Tushar Shihab" userId="98cf7ee225bbce37" providerId="Windows Live" clId="Web-{AA8E227F-BC35-AFC9-55AF-9F9C05717BF7}" dt="2024-12-21T18:44:11.136" v="378" actId="14100"/>
          <ac:spMkLst>
            <pc:docMk/>
            <pc:sldMk cId="3472731537" sldId="256"/>
            <ac:spMk id="20" creationId="{00000000-0000-0000-0000-000000000000}"/>
          </ac:spMkLst>
        </pc:spChg>
        <pc:spChg chg="mod">
          <ac:chgData name="Tushar Shihab" userId="98cf7ee225bbce37" providerId="Windows Live" clId="Web-{AA8E227F-BC35-AFC9-55AF-9F9C05717BF7}" dt="2024-12-21T18:44:15.839" v="379" actId="14100"/>
          <ac:spMkLst>
            <pc:docMk/>
            <pc:sldMk cId="3472731537" sldId="256"/>
            <ac:spMk id="21" creationId="{00000000-0000-0000-0000-000000000000}"/>
          </ac:spMkLst>
        </pc:spChg>
        <pc:spChg chg="add mod topLvl">
          <ac:chgData name="Tushar Shihab" userId="98cf7ee225bbce37" providerId="Windows Live" clId="Web-{AA8E227F-BC35-AFC9-55AF-9F9C05717BF7}" dt="2024-12-21T18:47:28.313" v="402"/>
          <ac:spMkLst>
            <pc:docMk/>
            <pc:sldMk cId="3472731537" sldId="256"/>
            <ac:spMk id="25" creationId="{B530D74B-F863-816B-0A17-10A26A487D57}"/>
          </ac:spMkLst>
        </pc:spChg>
        <pc:spChg chg="add mod topLvl">
          <ac:chgData name="Tushar Shihab" userId="98cf7ee225bbce37" providerId="Windows Live" clId="Web-{AA8E227F-BC35-AFC9-55AF-9F9C05717BF7}" dt="2024-12-21T18:47:32.063" v="403"/>
          <ac:spMkLst>
            <pc:docMk/>
            <pc:sldMk cId="3472731537" sldId="256"/>
            <ac:spMk id="26" creationId="{330EAB7F-9A86-8E7F-C346-68F02B82D580}"/>
          </ac:spMkLst>
        </pc:spChg>
        <pc:spChg chg="mod">
          <ac:chgData name="Tushar Shihab" userId="98cf7ee225bbce37" providerId="Windows Live" clId="Web-{AA8E227F-BC35-AFC9-55AF-9F9C05717BF7}" dt="2024-12-21T18:17:35.618" v="254" actId="14100"/>
          <ac:spMkLst>
            <pc:docMk/>
            <pc:sldMk cId="3472731537" sldId="256"/>
            <ac:spMk id="27" creationId="{00000000-0000-0000-0000-000000000000}"/>
          </ac:spMkLst>
        </pc:spChg>
        <pc:spChg chg="mod">
          <ac:chgData name="Tushar Shihab" userId="98cf7ee225bbce37" providerId="Windows Live" clId="Web-{AA8E227F-BC35-AFC9-55AF-9F9C05717BF7}" dt="2024-12-21T18:45:11.356" v="387" actId="14100"/>
          <ac:spMkLst>
            <pc:docMk/>
            <pc:sldMk cId="3472731537" sldId="256"/>
            <ac:spMk id="28" creationId="{00000000-0000-0000-0000-000000000000}"/>
          </ac:spMkLst>
        </pc:spChg>
        <pc:spChg chg="mod">
          <ac:chgData name="Tushar Shihab" userId="98cf7ee225bbce37" providerId="Windows Live" clId="Web-{AA8E227F-BC35-AFC9-55AF-9F9C05717BF7}" dt="2024-12-21T18:56:31.583" v="492" actId="14100"/>
          <ac:spMkLst>
            <pc:docMk/>
            <pc:sldMk cId="3472731537" sldId="256"/>
            <ac:spMk id="29" creationId="{00000000-0000-0000-0000-000000000000}"/>
          </ac:spMkLst>
        </pc:spChg>
        <pc:spChg chg="mod">
          <ac:chgData name="Tushar Shihab" userId="98cf7ee225bbce37" providerId="Windows Live" clId="Web-{AA8E227F-BC35-AFC9-55AF-9F9C05717BF7}" dt="2024-12-21T18:56:34.458" v="493" actId="14100"/>
          <ac:spMkLst>
            <pc:docMk/>
            <pc:sldMk cId="3472731537" sldId="256"/>
            <ac:spMk id="30" creationId="{00000000-0000-0000-0000-000000000000}"/>
          </ac:spMkLst>
        </pc:spChg>
        <pc:spChg chg="add mod topLvl">
          <ac:chgData name="Tushar Shihab" userId="98cf7ee225bbce37" providerId="Windows Live" clId="Web-{AA8E227F-BC35-AFC9-55AF-9F9C05717BF7}" dt="2024-12-21T18:47:35.235" v="404"/>
          <ac:spMkLst>
            <pc:docMk/>
            <pc:sldMk cId="3472731537" sldId="256"/>
            <ac:spMk id="31" creationId="{585263E9-D103-45AD-C8DD-4750A5CCC97D}"/>
          </ac:spMkLst>
        </pc:spChg>
        <pc:spChg chg="add mod">
          <ac:chgData name="Tushar Shihab" userId="98cf7ee225bbce37" providerId="Windows Live" clId="Web-{AA8E227F-BC35-AFC9-55AF-9F9C05717BF7}" dt="2024-12-21T18:57:47.869" v="498"/>
          <ac:spMkLst>
            <pc:docMk/>
            <pc:sldMk cId="3472731537" sldId="256"/>
            <ac:spMk id="37" creationId="{50A9C155-61AF-5BF2-83C8-306785BBE133}"/>
          </ac:spMkLst>
        </pc:spChg>
        <pc:spChg chg="add mod">
          <ac:chgData name="Tushar Shihab" userId="98cf7ee225bbce37" providerId="Windows Live" clId="Web-{AA8E227F-BC35-AFC9-55AF-9F9C05717BF7}" dt="2024-12-21T18:58:31.573" v="510" actId="20577"/>
          <ac:spMkLst>
            <pc:docMk/>
            <pc:sldMk cId="3472731537" sldId="256"/>
            <ac:spMk id="39" creationId="{90B5D5D4-E55B-07EC-F531-5A6CB38886E0}"/>
          </ac:spMkLst>
        </pc:spChg>
        <pc:grpChg chg="mod">
          <ac:chgData name="Tushar Shihab" userId="98cf7ee225bbce37" providerId="Windows Live" clId="Web-{AA8E227F-BC35-AFC9-55AF-9F9C05717BF7}" dt="2024-12-21T18:50:01.395" v="420" actId="14100"/>
          <ac:grpSpMkLst>
            <pc:docMk/>
            <pc:sldMk cId="3472731537" sldId="256"/>
            <ac:grpSpMk id="9" creationId="{00000000-0000-0000-0000-000000000000}"/>
          </ac:grpSpMkLst>
        </pc:grpChg>
        <pc:grpChg chg="mod">
          <ac:chgData name="Tushar Shihab" userId="98cf7ee225bbce37" providerId="Windows Live" clId="Web-{AA8E227F-BC35-AFC9-55AF-9F9C05717BF7}" dt="2024-12-21T18:49:50.286" v="419" actId="14100"/>
          <ac:grpSpMkLst>
            <pc:docMk/>
            <pc:sldMk cId="3472731537" sldId="256"/>
            <ac:grpSpMk id="22" creationId="{00000000-0000-0000-0000-000000000000}"/>
          </ac:grpSpMkLst>
        </pc:grpChg>
        <pc:grpChg chg="add del mod">
          <ac:chgData name="Tushar Shihab" userId="98cf7ee225bbce37" providerId="Windows Live" clId="Web-{AA8E227F-BC35-AFC9-55AF-9F9C05717BF7}" dt="2024-12-21T18:46:41.890" v="397"/>
          <ac:grpSpMkLst>
            <pc:docMk/>
            <pc:sldMk cId="3472731537" sldId="256"/>
            <ac:grpSpMk id="32" creationId="{25DD3077-F434-B222-477A-0824E9DE4F82}"/>
          </ac:grpSpMkLst>
        </pc:grpChg>
        <pc:grpChg chg="add mod">
          <ac:chgData name="Tushar Shihab" userId="98cf7ee225bbce37" providerId="Windows Live" clId="Web-{AA8E227F-BC35-AFC9-55AF-9F9C05717BF7}" dt="2024-12-21T18:57:27.023" v="496" actId="1076"/>
          <ac:grpSpMkLst>
            <pc:docMk/>
            <pc:sldMk cId="3472731537" sldId="256"/>
            <ac:grpSpMk id="38" creationId="{707D84F2-1D91-3A27-412F-E7A5ED52F4E1}"/>
          </ac:grpSpMkLst>
        </pc:grpChg>
        <pc:picChg chg="add mod">
          <ac:chgData name="Tushar Shihab" userId="98cf7ee225bbce37" providerId="Windows Live" clId="Web-{AA8E227F-BC35-AFC9-55AF-9F9C05717BF7}" dt="2024-12-21T18:37:08.104" v="329" actId="1076"/>
          <ac:picMkLst>
            <pc:docMk/>
            <pc:sldMk cId="3472731537" sldId="256"/>
            <ac:picMk id="12" creationId="{4192D8E6-7B03-D5AA-E619-FC8AA73FFB1B}"/>
          </ac:picMkLst>
        </pc:picChg>
        <pc:picChg chg="add mod">
          <ac:chgData name="Tushar Shihab" userId="98cf7ee225bbce37" providerId="Windows Live" clId="Web-{AA8E227F-BC35-AFC9-55AF-9F9C05717BF7}" dt="2024-12-21T18:38:20.121" v="336" actId="1076"/>
          <ac:picMkLst>
            <pc:docMk/>
            <pc:sldMk cId="3472731537" sldId="256"/>
            <ac:picMk id="13" creationId="{3ED0D9BE-99D7-77A0-4CE9-3B6FFB9E9BA1}"/>
          </ac:picMkLst>
        </pc:picChg>
        <pc:picChg chg="add mod ord">
          <ac:chgData name="Tushar Shihab" userId="98cf7ee225bbce37" providerId="Windows Live" clId="Web-{AA8E227F-BC35-AFC9-55AF-9F9C05717BF7}" dt="2024-12-21T18:40:30.016" v="354"/>
          <ac:picMkLst>
            <pc:docMk/>
            <pc:sldMk cId="3472731537" sldId="256"/>
            <ac:picMk id="14" creationId="{34F7E2FC-511F-F91F-FC7C-A63C30AF7FEA}"/>
          </ac:picMkLst>
        </pc:picChg>
        <pc:picChg chg="add mod">
          <ac:chgData name="Tushar Shihab" userId="98cf7ee225bbce37" providerId="Windows Live" clId="Web-{AA8E227F-BC35-AFC9-55AF-9F9C05717BF7}" dt="2024-12-21T18:49:00.940" v="414" actId="1076"/>
          <ac:picMkLst>
            <pc:docMk/>
            <pc:sldMk cId="3472731537" sldId="256"/>
            <ac:picMk id="33" creationId="{43CD1ACA-06F9-82AC-8F58-46EE5EB7DC1A}"/>
          </ac:picMkLst>
        </pc:picChg>
        <pc:picChg chg="add mod">
          <ac:chgData name="Tushar Shihab" userId="98cf7ee225bbce37" providerId="Windows Live" clId="Web-{AA8E227F-BC35-AFC9-55AF-9F9C05717BF7}" dt="2024-12-21T18:49:07.003" v="415" actId="1076"/>
          <ac:picMkLst>
            <pc:docMk/>
            <pc:sldMk cId="3472731537" sldId="256"/>
            <ac:picMk id="34" creationId="{9194435A-4F12-67D5-3A69-2DE3BD9E9334}"/>
          </ac:picMkLst>
        </pc:picChg>
        <pc:picChg chg="add mod">
          <ac:chgData name="Tushar Shihab" userId="98cf7ee225bbce37" providerId="Windows Live" clId="Web-{AA8E227F-BC35-AFC9-55AF-9F9C05717BF7}" dt="2024-12-21T18:49:12.800" v="416" actId="1076"/>
          <ac:picMkLst>
            <pc:docMk/>
            <pc:sldMk cId="3472731537" sldId="256"/>
            <ac:picMk id="35" creationId="{66F96A6E-2F4F-38A9-1058-CECB9DD38585}"/>
          </ac:picMkLst>
        </pc:picChg>
        <pc:picChg chg="add mod">
          <ac:chgData name="Tushar Shihab" userId="98cf7ee225bbce37" providerId="Windows Live" clId="Web-{AA8E227F-BC35-AFC9-55AF-9F9C05717BF7}" dt="2024-12-21T18:56:05.426" v="488" actId="1076"/>
          <ac:picMkLst>
            <pc:docMk/>
            <pc:sldMk cId="3472731537" sldId="256"/>
            <ac:picMk id="36" creationId="{44E2AD1B-4777-F21F-5918-31B700534533}"/>
          </ac:picMkLst>
        </pc:picChg>
      </pc:sldChg>
      <pc:sldChg chg="addSp delSp modSp new">
        <pc:chgData name="Tushar Shihab" userId="98cf7ee225bbce37" providerId="Windows Live" clId="Web-{AA8E227F-BC35-AFC9-55AF-9F9C05717BF7}" dt="2024-12-21T18:55:28.956" v="486" actId="1076"/>
        <pc:sldMkLst>
          <pc:docMk/>
          <pc:sldMk cId="150200387" sldId="257"/>
        </pc:sldMkLst>
        <pc:spChg chg="del">
          <ac:chgData name="Tushar Shihab" userId="98cf7ee225bbce37" providerId="Windows Live" clId="Web-{AA8E227F-BC35-AFC9-55AF-9F9C05717BF7}" dt="2024-12-21T17:39:40.307" v="2"/>
          <ac:spMkLst>
            <pc:docMk/>
            <pc:sldMk cId="150200387" sldId="257"/>
            <ac:spMk id="2" creationId="{1E690F15-EDF8-FE82-DA12-9EF1B16E72D0}"/>
          </ac:spMkLst>
        </pc:spChg>
        <pc:spChg chg="del">
          <ac:chgData name="Tushar Shihab" userId="98cf7ee225bbce37" providerId="Windows Live" clId="Web-{AA8E227F-BC35-AFC9-55AF-9F9C05717BF7}" dt="2024-12-21T17:39:40.307" v="1"/>
          <ac:spMkLst>
            <pc:docMk/>
            <pc:sldMk cId="150200387" sldId="257"/>
            <ac:spMk id="3" creationId="{CC862272-EB13-E591-7C29-B704853658E9}"/>
          </ac:spMkLst>
        </pc:spChg>
        <pc:spChg chg="add mod">
          <ac:chgData name="Tushar Shihab" userId="98cf7ee225bbce37" providerId="Windows Live" clId="Web-{AA8E227F-BC35-AFC9-55AF-9F9C05717BF7}" dt="2024-12-21T17:41:16.357" v="35" actId="1076"/>
          <ac:spMkLst>
            <pc:docMk/>
            <pc:sldMk cId="150200387" sldId="257"/>
            <ac:spMk id="4" creationId="{9C7193C9-2398-4F37-A7FE-FB79BF7D6087}"/>
          </ac:spMkLst>
        </pc:spChg>
        <pc:spChg chg="add mod topLvl">
          <ac:chgData name="Tushar Shihab" userId="98cf7ee225bbce37" providerId="Windows Live" clId="Web-{AA8E227F-BC35-AFC9-55AF-9F9C05717BF7}" dt="2024-12-21T18:32:24.483" v="295"/>
          <ac:spMkLst>
            <pc:docMk/>
            <pc:sldMk cId="150200387" sldId="257"/>
            <ac:spMk id="5" creationId="{92A7382F-965C-DE16-A9AA-6FC8A5603744}"/>
          </ac:spMkLst>
        </pc:spChg>
        <pc:spChg chg="add mod topLvl">
          <ac:chgData name="Tushar Shihab" userId="98cf7ee225bbce37" providerId="Windows Live" clId="Web-{AA8E227F-BC35-AFC9-55AF-9F9C05717BF7}" dt="2024-12-21T18:32:24.483" v="295"/>
          <ac:spMkLst>
            <pc:docMk/>
            <pc:sldMk cId="150200387" sldId="257"/>
            <ac:spMk id="6" creationId="{BD6A3E8B-240A-2460-300A-81DB258A58A0}"/>
          </ac:spMkLst>
        </pc:spChg>
        <pc:spChg chg="add mod topLvl">
          <ac:chgData name="Tushar Shihab" userId="98cf7ee225bbce37" providerId="Windows Live" clId="Web-{AA8E227F-BC35-AFC9-55AF-9F9C05717BF7}" dt="2024-12-21T18:32:24.483" v="295"/>
          <ac:spMkLst>
            <pc:docMk/>
            <pc:sldMk cId="150200387" sldId="257"/>
            <ac:spMk id="7" creationId="{56508741-058C-5C57-BB7F-AC456C6275FB}"/>
          </ac:spMkLst>
        </pc:spChg>
        <pc:spChg chg="add mod topLvl">
          <ac:chgData name="Tushar Shihab" userId="98cf7ee225bbce37" providerId="Windows Live" clId="Web-{AA8E227F-BC35-AFC9-55AF-9F9C05717BF7}" dt="2024-12-21T18:32:24.483" v="295"/>
          <ac:spMkLst>
            <pc:docMk/>
            <pc:sldMk cId="150200387" sldId="257"/>
            <ac:spMk id="8" creationId="{1F7AFA75-AA92-BAC6-46D4-705AF547FCE8}"/>
          </ac:spMkLst>
        </pc:spChg>
        <pc:spChg chg="add del mod">
          <ac:chgData name="Tushar Shihab" userId="98cf7ee225bbce37" providerId="Windows Live" clId="Web-{AA8E227F-BC35-AFC9-55AF-9F9C05717BF7}" dt="2024-12-21T18:39:35.030" v="346"/>
          <ac:spMkLst>
            <pc:docMk/>
            <pc:sldMk cId="150200387" sldId="257"/>
            <ac:spMk id="17" creationId="{D671EC0B-7B6F-501A-E64D-E5EA7D860161}"/>
          </ac:spMkLst>
        </pc:spChg>
        <pc:spChg chg="add mod">
          <ac:chgData name="Tushar Shihab" userId="98cf7ee225bbce37" providerId="Windows Live" clId="Web-{AA8E227F-BC35-AFC9-55AF-9F9C05717BF7}" dt="2024-12-21T18:54:51.079" v="482" actId="20577"/>
          <ac:spMkLst>
            <pc:docMk/>
            <pc:sldMk cId="150200387" sldId="257"/>
            <ac:spMk id="18" creationId="{40997B73-28D1-153A-641A-F62041E3ECE4}"/>
          </ac:spMkLst>
        </pc:spChg>
        <pc:spChg chg="add mod">
          <ac:chgData name="Tushar Shihab" userId="98cf7ee225bbce37" providerId="Windows Live" clId="Web-{AA8E227F-BC35-AFC9-55AF-9F9C05717BF7}" dt="2024-12-21T18:55:28.956" v="486" actId="1076"/>
          <ac:spMkLst>
            <pc:docMk/>
            <pc:sldMk cId="150200387" sldId="257"/>
            <ac:spMk id="19" creationId="{45AB6304-14DA-A4D0-AD65-B8E7BA625C9D}"/>
          </ac:spMkLst>
        </pc:spChg>
        <pc:grpChg chg="add del mod">
          <ac:chgData name="Tushar Shihab" userId="98cf7ee225bbce37" providerId="Windows Live" clId="Web-{AA8E227F-BC35-AFC9-55AF-9F9C05717BF7}" dt="2024-12-21T18:32:24.483" v="295"/>
          <ac:grpSpMkLst>
            <pc:docMk/>
            <pc:sldMk cId="150200387" sldId="257"/>
            <ac:grpSpMk id="9" creationId="{0819763C-3F4F-B604-BC1D-EA684083EB49}"/>
          </ac:grpSpMkLst>
        </pc:grpChg>
        <pc:picChg chg="add del mod">
          <ac:chgData name="Tushar Shihab" userId="98cf7ee225bbce37" providerId="Windows Live" clId="Web-{AA8E227F-BC35-AFC9-55AF-9F9C05717BF7}" dt="2024-12-21T18:39:35.030" v="352"/>
          <ac:picMkLst>
            <pc:docMk/>
            <pc:sldMk cId="150200387" sldId="257"/>
            <ac:picMk id="10" creationId="{586B2AEA-7FC7-1BC4-A2F0-B9E8492982F0}"/>
          </ac:picMkLst>
        </pc:picChg>
        <pc:picChg chg="add del mod">
          <ac:chgData name="Tushar Shihab" userId="98cf7ee225bbce37" providerId="Windows Live" clId="Web-{AA8E227F-BC35-AFC9-55AF-9F9C05717BF7}" dt="2024-12-21T18:39:35.030" v="351"/>
          <ac:picMkLst>
            <pc:docMk/>
            <pc:sldMk cId="150200387" sldId="257"/>
            <ac:picMk id="11" creationId="{3DC1F979-EE6C-ECD4-8955-B86FED3F9E92}"/>
          </ac:picMkLst>
        </pc:picChg>
        <pc:picChg chg="add del mod">
          <ac:chgData name="Tushar Shihab" userId="98cf7ee225bbce37" providerId="Windows Live" clId="Web-{AA8E227F-BC35-AFC9-55AF-9F9C05717BF7}" dt="2024-12-21T18:39:35.030" v="350"/>
          <ac:picMkLst>
            <pc:docMk/>
            <pc:sldMk cId="150200387" sldId="257"/>
            <ac:picMk id="12" creationId="{E840CE05-9C67-BD39-9C3D-F70899AEB5D7}"/>
          </ac:picMkLst>
        </pc:picChg>
        <pc:picChg chg="add del mod">
          <ac:chgData name="Tushar Shihab" userId="98cf7ee225bbce37" providerId="Windows Live" clId="Web-{AA8E227F-BC35-AFC9-55AF-9F9C05717BF7}" dt="2024-12-21T18:39:35.030" v="349"/>
          <ac:picMkLst>
            <pc:docMk/>
            <pc:sldMk cId="150200387" sldId="257"/>
            <ac:picMk id="13" creationId="{72256CC9-5F2D-53B7-FD1E-5B9B294F8F93}"/>
          </ac:picMkLst>
        </pc:picChg>
        <pc:picChg chg="add del mod">
          <ac:chgData name="Tushar Shihab" userId="98cf7ee225bbce37" providerId="Windows Live" clId="Web-{AA8E227F-BC35-AFC9-55AF-9F9C05717BF7}" dt="2024-12-21T18:39:35.030" v="348"/>
          <ac:picMkLst>
            <pc:docMk/>
            <pc:sldMk cId="150200387" sldId="257"/>
            <ac:picMk id="14" creationId="{108B16AB-BFB2-5630-6221-D03A210B34CF}"/>
          </ac:picMkLst>
        </pc:picChg>
        <pc:picChg chg="add del mod">
          <ac:chgData name="Tushar Shihab" userId="98cf7ee225bbce37" providerId="Windows Live" clId="Web-{AA8E227F-BC35-AFC9-55AF-9F9C05717BF7}" dt="2024-12-21T18:39:35.030" v="347"/>
          <ac:picMkLst>
            <pc:docMk/>
            <pc:sldMk cId="150200387" sldId="257"/>
            <ac:picMk id="15" creationId="{752595E6-0316-450A-20DF-650BBA96978F}"/>
          </ac:picMkLst>
        </pc:picChg>
        <pc:picChg chg="add del mod">
          <ac:chgData name="Tushar Shihab" userId="98cf7ee225bbce37" providerId="Windows Live" clId="Web-{AA8E227F-BC35-AFC9-55AF-9F9C05717BF7}" dt="2024-12-21T18:35:22.956" v="314"/>
          <ac:picMkLst>
            <pc:docMk/>
            <pc:sldMk cId="150200387" sldId="257"/>
            <ac:picMk id="16" creationId="{BBBD71AF-C9E5-E440-B995-3C4B9F9795D4}"/>
          </ac:picMkLst>
        </pc:picChg>
      </pc:sldChg>
    </pc:docChg>
  </pc:docChgLst>
  <pc:docChgLst>
    <pc:chgData clId="Web-{8906E3D9-B87A-E749-0481-0F1471523564}"/>
    <pc:docChg chg="modSld">
      <pc:chgData name="" userId="" providerId="" clId="Web-{8906E3D9-B87A-E749-0481-0F1471523564}" dt="2024-12-21T19:13:27.129" v="0" actId="14100"/>
      <pc:docMkLst>
        <pc:docMk/>
      </pc:docMkLst>
      <pc:sldChg chg="modSp">
        <pc:chgData name="" userId="" providerId="" clId="Web-{8906E3D9-B87A-E749-0481-0F1471523564}" dt="2024-12-21T19:13:27.129" v="0" actId="14100"/>
        <pc:sldMkLst>
          <pc:docMk/>
          <pc:sldMk cId="3472731537" sldId="256"/>
        </pc:sldMkLst>
        <pc:spChg chg="mod">
          <ac:chgData name="" userId="" providerId="" clId="Web-{8906E3D9-B87A-E749-0481-0F1471523564}" dt="2024-12-21T19:13:27.129" v="0" actId="14100"/>
          <ac:spMkLst>
            <pc:docMk/>
            <pc:sldMk cId="3472731537" sldId="256"/>
            <ac:spMk id="20" creationId="{00000000-0000-0000-0000-000000000000}"/>
          </ac:spMkLst>
        </pc:spChg>
      </pc:sldChg>
    </pc:docChg>
  </pc:docChgLst>
  <pc:docChgLst>
    <pc:chgData name="Tushar Shihab" userId="98cf7ee225bbce37" providerId="Windows Live" clId="Web-{8906E3D9-B87A-E749-0481-0F1471523564}"/>
    <pc:docChg chg="modSld">
      <pc:chgData name="Tushar Shihab" userId="98cf7ee225bbce37" providerId="Windows Live" clId="Web-{8906E3D9-B87A-E749-0481-0F1471523564}" dt="2024-12-21T20:04:29.943" v="44" actId="14100"/>
      <pc:docMkLst>
        <pc:docMk/>
      </pc:docMkLst>
      <pc:sldChg chg="addSp delSp modSp">
        <pc:chgData name="Tushar Shihab" userId="98cf7ee225bbce37" providerId="Windows Live" clId="Web-{8906E3D9-B87A-E749-0481-0F1471523564}" dt="2024-12-21T20:04:29.943" v="44" actId="14100"/>
        <pc:sldMkLst>
          <pc:docMk/>
          <pc:sldMk cId="3472731537" sldId="256"/>
        </pc:sldMkLst>
        <pc:spChg chg="mod">
          <ac:chgData name="Tushar Shihab" userId="98cf7ee225bbce37" providerId="Windows Live" clId="Web-{8906E3D9-B87A-E749-0481-0F1471523564}" dt="2024-12-21T19:14:10.317" v="1" actId="14100"/>
          <ac:spMkLst>
            <pc:docMk/>
            <pc:sldMk cId="3472731537" sldId="256"/>
            <ac:spMk id="10" creationId="{00000000-0000-0000-0000-000000000000}"/>
          </ac:spMkLst>
        </pc:spChg>
        <pc:spChg chg="mod">
          <ac:chgData name="Tushar Shihab" userId="98cf7ee225bbce37" providerId="Windows Live" clId="Web-{8906E3D9-B87A-E749-0481-0F1471523564}" dt="2024-12-21T19:19:08.464" v="34" actId="14100"/>
          <ac:spMkLst>
            <pc:docMk/>
            <pc:sldMk cId="3472731537" sldId="256"/>
            <ac:spMk id="15" creationId="{00000000-0000-0000-0000-000000000000}"/>
          </ac:spMkLst>
        </pc:spChg>
        <pc:spChg chg="mod">
          <ac:chgData name="Tushar Shihab" userId="98cf7ee225bbce37" providerId="Windows Live" clId="Web-{8906E3D9-B87A-E749-0481-0F1471523564}" dt="2024-12-21T20:04:29.943" v="44" actId="14100"/>
          <ac:spMkLst>
            <pc:docMk/>
            <pc:sldMk cId="3472731537" sldId="256"/>
            <ac:spMk id="20" creationId="{00000000-0000-0000-0000-000000000000}"/>
          </ac:spMkLst>
        </pc:spChg>
        <pc:spChg chg="topLvl">
          <ac:chgData name="Tushar Shihab" userId="98cf7ee225bbce37" providerId="Windows Live" clId="Web-{8906E3D9-B87A-E749-0481-0F1471523564}" dt="2024-12-21T19:17:19.509" v="26"/>
          <ac:spMkLst>
            <pc:docMk/>
            <pc:sldMk cId="3472731537" sldId="256"/>
            <ac:spMk id="25" creationId="{B530D74B-F863-816B-0A17-10A26A487D57}"/>
          </ac:spMkLst>
        </pc:spChg>
        <pc:spChg chg="topLvl">
          <ac:chgData name="Tushar Shihab" userId="98cf7ee225bbce37" providerId="Windows Live" clId="Web-{8906E3D9-B87A-E749-0481-0F1471523564}" dt="2024-12-21T19:16:29.914" v="16"/>
          <ac:spMkLst>
            <pc:docMk/>
            <pc:sldMk cId="3472731537" sldId="256"/>
            <ac:spMk id="26" creationId="{330EAB7F-9A86-8E7F-C346-68F02B82D580}"/>
          </ac:spMkLst>
        </pc:spChg>
        <pc:spChg chg="mod">
          <ac:chgData name="Tushar Shihab" userId="98cf7ee225bbce37" providerId="Windows Live" clId="Web-{8906E3D9-B87A-E749-0481-0F1471523564}" dt="2024-12-21T19:14:13.692" v="2" actId="14100"/>
          <ac:spMkLst>
            <pc:docMk/>
            <pc:sldMk cId="3472731537" sldId="256"/>
            <ac:spMk id="29" creationId="{00000000-0000-0000-0000-000000000000}"/>
          </ac:spMkLst>
        </pc:spChg>
        <pc:spChg chg="mod">
          <ac:chgData name="Tushar Shihab" userId="98cf7ee225bbce37" providerId="Windows Live" clId="Web-{8906E3D9-B87A-E749-0481-0F1471523564}" dt="2024-12-21T19:14:15.895" v="3" actId="14100"/>
          <ac:spMkLst>
            <pc:docMk/>
            <pc:sldMk cId="3472731537" sldId="256"/>
            <ac:spMk id="30" creationId="{00000000-0000-0000-0000-000000000000}"/>
          </ac:spMkLst>
        </pc:spChg>
        <pc:spChg chg="topLvl">
          <ac:chgData name="Tushar Shihab" userId="98cf7ee225bbce37" providerId="Windows Live" clId="Web-{8906E3D9-B87A-E749-0481-0F1471523564}" dt="2024-12-21T19:16:29.914" v="16"/>
          <ac:spMkLst>
            <pc:docMk/>
            <pc:sldMk cId="3472731537" sldId="256"/>
            <ac:spMk id="31" creationId="{585263E9-D103-45AD-C8DD-4750A5CCC97D}"/>
          </ac:spMkLst>
        </pc:spChg>
        <pc:spChg chg="mod">
          <ac:chgData name="Tushar Shihab" userId="98cf7ee225bbce37" providerId="Windows Live" clId="Web-{8906E3D9-B87A-E749-0481-0F1471523564}" dt="2024-12-21T19:15:29.569" v="11" actId="20577"/>
          <ac:spMkLst>
            <pc:docMk/>
            <pc:sldMk cId="3472731537" sldId="256"/>
            <ac:spMk id="39" creationId="{90B5D5D4-E55B-07EC-F531-5A6CB38886E0}"/>
          </ac:spMkLst>
        </pc:spChg>
        <pc:grpChg chg="add mod">
          <ac:chgData name="Tushar Shihab" userId="98cf7ee225bbce37" providerId="Windows Live" clId="Web-{8906E3D9-B87A-E749-0481-0F1471523564}" dt="2024-12-21T19:23:04.661" v="43" actId="1076"/>
          <ac:grpSpMkLst>
            <pc:docMk/>
            <pc:sldMk cId="3472731537" sldId="256"/>
            <ac:grpSpMk id="2" creationId="{C62A5E57-890E-FA2F-AF6D-A1803F12192F}"/>
          </ac:grpSpMkLst>
        </pc:grpChg>
        <pc:grpChg chg="add del mod">
          <ac:chgData name="Tushar Shihab" userId="98cf7ee225bbce37" providerId="Windows Live" clId="Web-{8906E3D9-B87A-E749-0481-0F1471523564}" dt="2024-12-21T19:16:29.914" v="16"/>
          <ac:grpSpMkLst>
            <pc:docMk/>
            <pc:sldMk cId="3472731537" sldId="256"/>
            <ac:grpSpMk id="3" creationId="{0C462079-AA20-43D9-96D5-A576972AC4A6}"/>
          </ac:grpSpMkLst>
        </pc:grpChg>
        <pc:grpChg chg="add del mod">
          <ac:chgData name="Tushar Shihab" userId="98cf7ee225bbce37" providerId="Windows Live" clId="Web-{8906E3D9-B87A-E749-0481-0F1471523564}" dt="2024-12-21T19:17:19.509" v="26"/>
          <ac:grpSpMkLst>
            <pc:docMk/>
            <pc:sldMk cId="3472731537" sldId="256"/>
            <ac:grpSpMk id="4" creationId="{6A275821-0F14-28C4-F9A3-8FB1BB399A7C}"/>
          </ac:grpSpMkLst>
        </pc:grpChg>
        <pc:grpChg chg="add mod">
          <ac:chgData name="Tushar Shihab" userId="98cf7ee225bbce37" providerId="Windows Live" clId="Web-{8906E3D9-B87A-E749-0481-0F1471523564}" dt="2024-12-21T19:17:34.665" v="28" actId="1076"/>
          <ac:grpSpMkLst>
            <pc:docMk/>
            <pc:sldMk cId="3472731537" sldId="256"/>
            <ac:grpSpMk id="32" creationId="{4B8519CB-774C-35E2-C2B6-6D00BF94A434}"/>
          </ac:grpSpMkLst>
        </pc:grpChg>
        <pc:grpChg chg="mod">
          <ac:chgData name="Tushar Shihab" userId="98cf7ee225bbce37" providerId="Windows Live" clId="Web-{8906E3D9-B87A-E749-0481-0F1471523564}" dt="2024-12-21T19:14:01.739" v="0" actId="1076"/>
          <ac:grpSpMkLst>
            <pc:docMk/>
            <pc:sldMk cId="3472731537" sldId="256"/>
            <ac:grpSpMk id="38" creationId="{707D84F2-1D91-3A27-412F-E7A5ED52F4E1}"/>
          </ac:grpSpMkLst>
        </pc:grpChg>
        <pc:grpChg chg="add mod">
          <ac:chgData name="Tushar Shihab" userId="98cf7ee225bbce37" providerId="Windows Live" clId="Web-{8906E3D9-B87A-E749-0481-0F1471523564}" dt="2024-12-21T19:17:54.072" v="30" actId="1076"/>
          <ac:grpSpMkLst>
            <pc:docMk/>
            <pc:sldMk cId="3472731537" sldId="256"/>
            <ac:grpSpMk id="40" creationId="{00C99699-6AF1-D309-F0C1-FD54E8B7093A}"/>
          </ac:grpSpMkLst>
        </pc:grpChg>
        <pc:grpChg chg="add mod">
          <ac:chgData name="Tushar Shihab" userId="98cf7ee225bbce37" providerId="Windows Live" clId="Web-{8906E3D9-B87A-E749-0481-0F1471523564}" dt="2024-12-21T19:18:17.978" v="32" actId="1076"/>
          <ac:grpSpMkLst>
            <pc:docMk/>
            <pc:sldMk cId="3472731537" sldId="256"/>
            <ac:grpSpMk id="41" creationId="{C9B43EE8-AEDD-6B2A-C4F0-15783D75F17B}"/>
          </ac:grpSpMkLst>
        </pc:grpChg>
        <pc:picChg chg="topLvl">
          <ac:chgData name="Tushar Shihab" userId="98cf7ee225bbce37" providerId="Windows Live" clId="Web-{8906E3D9-B87A-E749-0481-0F1471523564}" dt="2024-12-21T19:17:19.509" v="26"/>
          <ac:picMkLst>
            <pc:docMk/>
            <pc:sldMk cId="3472731537" sldId="256"/>
            <ac:picMk id="33" creationId="{43CD1ACA-06F9-82AC-8F58-46EE5EB7DC1A}"/>
          </ac:picMkLst>
        </pc:picChg>
        <pc:picChg chg="topLvl">
          <ac:chgData name="Tushar Shihab" userId="98cf7ee225bbce37" providerId="Windows Live" clId="Web-{8906E3D9-B87A-E749-0481-0F1471523564}" dt="2024-12-21T19:16:29.914" v="16"/>
          <ac:picMkLst>
            <pc:docMk/>
            <pc:sldMk cId="3472731537" sldId="256"/>
            <ac:picMk id="34" creationId="{9194435A-4F12-67D5-3A69-2DE3BD9E9334}"/>
          </ac:picMkLst>
        </pc:picChg>
        <pc:picChg chg="topLvl">
          <ac:chgData name="Tushar Shihab" userId="98cf7ee225bbce37" providerId="Windows Live" clId="Web-{8906E3D9-B87A-E749-0481-0F1471523564}" dt="2024-12-21T19:16:29.914" v="16"/>
          <ac:picMkLst>
            <pc:docMk/>
            <pc:sldMk cId="3472731537" sldId="256"/>
            <ac:picMk id="35" creationId="{66F96A6E-2F4F-38A9-1058-CECB9DD38585}"/>
          </ac:picMkLst>
        </pc:picChg>
        <pc:picChg chg="mod">
          <ac:chgData name="Tushar Shihab" userId="98cf7ee225bbce37" providerId="Windows Live" clId="Web-{8906E3D9-B87A-E749-0481-0F1471523564}" dt="2024-12-21T19:22:42.067" v="40" actId="1076"/>
          <ac:picMkLst>
            <pc:docMk/>
            <pc:sldMk cId="3472731537" sldId="256"/>
            <ac:picMk id="36" creationId="{44E2AD1B-4777-F21F-5918-31B700534533}"/>
          </ac:picMkLst>
        </pc:picChg>
      </pc:sldChg>
    </pc:docChg>
  </pc:docChgLst>
  <pc:docChgLst>
    <pc:chgData clId="Web-{797C7C3F-EB74-CBE6-04EE-D5772CC5B0C7}"/>
    <pc:docChg chg="modSld">
      <pc:chgData name="" userId="" providerId="" clId="Web-{797C7C3F-EB74-CBE6-04EE-D5772CC5B0C7}" dt="2024-12-21T19:01:58.132" v="1"/>
      <pc:docMkLst>
        <pc:docMk/>
      </pc:docMkLst>
      <pc:sldChg chg="delSp">
        <pc:chgData name="" userId="" providerId="" clId="Web-{797C7C3F-EB74-CBE6-04EE-D5772CC5B0C7}" dt="2024-12-21T19:01:58.132" v="1"/>
        <pc:sldMkLst>
          <pc:docMk/>
          <pc:sldMk cId="150200387" sldId="257"/>
        </pc:sldMkLst>
        <pc:spChg chg="del">
          <ac:chgData name="" userId="" providerId="" clId="Web-{797C7C3F-EB74-CBE6-04EE-D5772CC5B0C7}" dt="2024-12-21T19:01:58.132" v="1"/>
          <ac:spMkLst>
            <pc:docMk/>
            <pc:sldMk cId="150200387" sldId="257"/>
            <ac:spMk id="18" creationId="{40997B73-28D1-153A-641A-F62041E3ECE4}"/>
          </ac:spMkLst>
        </pc:spChg>
        <pc:spChg chg="del">
          <ac:chgData name="" userId="" providerId="" clId="Web-{797C7C3F-EB74-CBE6-04EE-D5772CC5B0C7}" dt="2024-12-21T19:01:58.132" v="0"/>
          <ac:spMkLst>
            <pc:docMk/>
            <pc:sldMk cId="150200387" sldId="257"/>
            <ac:spMk id="19" creationId="{45AB6304-14DA-A4D0-AD65-B8E7BA625C9D}"/>
          </ac:spMkLst>
        </pc:spChg>
      </pc:sldChg>
    </pc:docChg>
  </pc:docChgLst>
  <pc:docChgLst>
    <pc:chgData name="Tushar Shihab" userId="98cf7ee225bbce37" providerId="Windows Live" clId="Web-{797C7C3F-EB74-CBE6-04EE-D5772CC5B0C7}"/>
    <pc:docChg chg="modSld">
      <pc:chgData name="Tushar Shihab" userId="98cf7ee225bbce37" providerId="Windows Live" clId="Web-{797C7C3F-EB74-CBE6-04EE-D5772CC5B0C7}" dt="2024-12-21T19:09:59.247" v="156" actId="20577"/>
      <pc:docMkLst>
        <pc:docMk/>
      </pc:docMkLst>
      <pc:sldChg chg="addSp delSp modSp">
        <pc:chgData name="Tushar Shihab" userId="98cf7ee225bbce37" providerId="Windows Live" clId="Web-{797C7C3F-EB74-CBE6-04EE-D5772CC5B0C7}" dt="2024-12-21T19:09:59.247" v="156" actId="20577"/>
        <pc:sldMkLst>
          <pc:docMk/>
          <pc:sldMk cId="150200387" sldId="257"/>
        </pc:sldMkLst>
        <pc:spChg chg="add del mod">
          <ac:chgData name="Tushar Shihab" userId="98cf7ee225bbce37" providerId="Windows Live" clId="Web-{797C7C3F-EB74-CBE6-04EE-D5772CC5B0C7}" dt="2024-12-21T19:08:55.668" v="114"/>
          <ac:spMkLst>
            <pc:docMk/>
            <pc:sldMk cId="150200387" sldId="257"/>
            <ac:spMk id="2" creationId="{7149770C-B5FC-4B05-3C6A-865070225301}"/>
          </ac:spMkLst>
        </pc:spChg>
        <pc:spChg chg="add mod">
          <ac:chgData name="Tushar Shihab" userId="98cf7ee225bbce37" providerId="Windows Live" clId="Web-{797C7C3F-EB74-CBE6-04EE-D5772CC5B0C7}" dt="2024-12-21T19:09:30.872" v="133" actId="1076"/>
          <ac:spMkLst>
            <pc:docMk/>
            <pc:sldMk cId="150200387" sldId="257"/>
            <ac:spMk id="3" creationId="{EC3479C0-AA06-B9D4-EBDF-50AA05BFD655}"/>
          </ac:spMkLst>
        </pc:spChg>
        <pc:spChg chg="mod">
          <ac:chgData name="Tushar Shihab" userId="98cf7ee225bbce37" providerId="Windows Live" clId="Web-{797C7C3F-EB74-CBE6-04EE-D5772CC5B0C7}" dt="2024-12-21T19:08:49.028" v="113" actId="20577"/>
          <ac:spMkLst>
            <pc:docMk/>
            <pc:sldMk cId="150200387" sldId="257"/>
            <ac:spMk id="4" creationId="{9C7193C9-2398-4F37-A7FE-FB79BF7D6087}"/>
          </ac:spMkLst>
        </pc:spChg>
        <pc:spChg chg="mod">
          <ac:chgData name="Tushar Shihab" userId="98cf7ee225bbce37" providerId="Windows Live" clId="Web-{797C7C3F-EB74-CBE6-04EE-D5772CC5B0C7}" dt="2024-12-21T19:09:07.075" v="115" actId="1076"/>
          <ac:spMkLst>
            <pc:docMk/>
            <pc:sldMk cId="150200387" sldId="257"/>
            <ac:spMk id="5" creationId="{92A7382F-965C-DE16-A9AA-6FC8A5603744}"/>
          </ac:spMkLst>
        </pc:spChg>
        <pc:spChg chg="mod">
          <ac:chgData name="Tushar Shihab" userId="98cf7ee225bbce37" providerId="Windows Live" clId="Web-{797C7C3F-EB74-CBE6-04EE-D5772CC5B0C7}" dt="2024-12-21T19:09:07.075" v="116" actId="1076"/>
          <ac:spMkLst>
            <pc:docMk/>
            <pc:sldMk cId="150200387" sldId="257"/>
            <ac:spMk id="6" creationId="{BD6A3E8B-240A-2460-300A-81DB258A58A0}"/>
          </ac:spMkLst>
        </pc:spChg>
        <pc:spChg chg="mod">
          <ac:chgData name="Tushar Shihab" userId="98cf7ee225bbce37" providerId="Windows Live" clId="Web-{797C7C3F-EB74-CBE6-04EE-D5772CC5B0C7}" dt="2024-12-21T19:09:07.090" v="117" actId="1076"/>
          <ac:spMkLst>
            <pc:docMk/>
            <pc:sldMk cId="150200387" sldId="257"/>
            <ac:spMk id="7" creationId="{56508741-058C-5C57-BB7F-AC456C6275FB}"/>
          </ac:spMkLst>
        </pc:spChg>
        <pc:spChg chg="mod">
          <ac:chgData name="Tushar Shihab" userId="98cf7ee225bbce37" providerId="Windows Live" clId="Web-{797C7C3F-EB74-CBE6-04EE-D5772CC5B0C7}" dt="2024-12-21T19:09:07.090" v="118" actId="1076"/>
          <ac:spMkLst>
            <pc:docMk/>
            <pc:sldMk cId="150200387" sldId="257"/>
            <ac:spMk id="8" creationId="{1F7AFA75-AA92-BAC6-46D4-705AF547FCE8}"/>
          </ac:spMkLst>
        </pc:spChg>
        <pc:spChg chg="add mod">
          <ac:chgData name="Tushar Shihab" userId="98cf7ee225bbce37" providerId="Windows Live" clId="Web-{797C7C3F-EB74-CBE6-04EE-D5772CC5B0C7}" dt="2024-12-21T19:09:30.887" v="134" actId="1076"/>
          <ac:spMkLst>
            <pc:docMk/>
            <pc:sldMk cId="150200387" sldId="257"/>
            <ac:spMk id="9" creationId="{1FDB5EFE-425F-036A-92FA-F20EB26DEF3D}"/>
          </ac:spMkLst>
        </pc:spChg>
        <pc:spChg chg="add mod">
          <ac:chgData name="Tushar Shihab" userId="98cf7ee225bbce37" providerId="Windows Live" clId="Web-{797C7C3F-EB74-CBE6-04EE-D5772CC5B0C7}" dt="2024-12-21T19:09:30.887" v="135" actId="1076"/>
          <ac:spMkLst>
            <pc:docMk/>
            <pc:sldMk cId="150200387" sldId="257"/>
            <ac:spMk id="10" creationId="{D5EFEA17-5572-0188-8DAF-F1A225F7AE0A}"/>
          </ac:spMkLst>
        </pc:spChg>
        <pc:spChg chg="add mod">
          <ac:chgData name="Tushar Shihab" userId="98cf7ee225bbce37" providerId="Windows Live" clId="Web-{797C7C3F-EB74-CBE6-04EE-D5772CC5B0C7}" dt="2024-12-21T19:09:30.903" v="136" actId="1076"/>
          <ac:spMkLst>
            <pc:docMk/>
            <pc:sldMk cId="150200387" sldId="257"/>
            <ac:spMk id="11" creationId="{0CB34BB6-8099-9DF2-7DC0-E236768829C3}"/>
          </ac:spMkLst>
        </pc:spChg>
        <pc:spChg chg="add mod">
          <ac:chgData name="Tushar Shihab" userId="98cf7ee225bbce37" providerId="Windows Live" clId="Web-{797C7C3F-EB74-CBE6-04EE-D5772CC5B0C7}" dt="2024-12-21T19:09:30.903" v="137" actId="1076"/>
          <ac:spMkLst>
            <pc:docMk/>
            <pc:sldMk cId="150200387" sldId="257"/>
            <ac:spMk id="12" creationId="{D69FA817-9377-8694-46B1-6614F4DFDAC3}"/>
          </ac:spMkLst>
        </pc:spChg>
        <pc:spChg chg="add del mod">
          <ac:chgData name="Tushar Shihab" userId="98cf7ee225bbce37" providerId="Windows Live" clId="Web-{797C7C3F-EB74-CBE6-04EE-D5772CC5B0C7}" dt="2024-12-21T19:06:36.337" v="84"/>
          <ac:spMkLst>
            <pc:docMk/>
            <pc:sldMk cId="150200387" sldId="257"/>
            <ac:spMk id="13" creationId="{BBC08F87-E765-0E0E-04BF-C1380A4473A9}"/>
          </ac:spMkLst>
        </pc:spChg>
        <pc:spChg chg="add mod">
          <ac:chgData name="Tushar Shihab" userId="98cf7ee225bbce37" providerId="Windows Live" clId="Web-{797C7C3F-EB74-CBE6-04EE-D5772CC5B0C7}" dt="2024-12-21T19:09:30.919" v="138" actId="1076"/>
          <ac:spMkLst>
            <pc:docMk/>
            <pc:sldMk cId="150200387" sldId="257"/>
            <ac:spMk id="14" creationId="{AD45D0F9-9135-F8FE-F4D4-AC412A3C7C15}"/>
          </ac:spMkLst>
        </pc:spChg>
        <pc:spChg chg="add mod">
          <ac:chgData name="Tushar Shihab" userId="98cf7ee225bbce37" providerId="Windows Live" clId="Web-{797C7C3F-EB74-CBE6-04EE-D5772CC5B0C7}" dt="2024-12-21T19:09:30.919" v="139" actId="1076"/>
          <ac:spMkLst>
            <pc:docMk/>
            <pc:sldMk cId="150200387" sldId="257"/>
            <ac:spMk id="15" creationId="{5122C4D0-FF89-92FB-CB7B-6E8C360BA201}"/>
          </ac:spMkLst>
        </pc:spChg>
        <pc:spChg chg="add mod">
          <ac:chgData name="Tushar Shihab" userId="98cf7ee225bbce37" providerId="Windows Live" clId="Web-{797C7C3F-EB74-CBE6-04EE-D5772CC5B0C7}" dt="2024-12-21T19:09:59.247" v="156" actId="20577"/>
          <ac:spMkLst>
            <pc:docMk/>
            <pc:sldMk cId="150200387" sldId="257"/>
            <ac:spMk id="16" creationId="{B5D9D838-F87E-96C0-D460-896C6D9C9C7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51B2-A734-4CBD-9035-590DBFABDDB7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7821-9C12-4BB8-A27B-7C2879370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2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51B2-A734-4CBD-9035-590DBFABDDB7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7821-9C12-4BB8-A27B-7C2879370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51B2-A734-4CBD-9035-590DBFABDDB7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7821-9C12-4BB8-A27B-7C2879370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7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51B2-A734-4CBD-9035-590DBFABDDB7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7821-9C12-4BB8-A27B-7C2879370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7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51B2-A734-4CBD-9035-590DBFABDDB7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7821-9C12-4BB8-A27B-7C2879370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6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51B2-A734-4CBD-9035-590DBFABDDB7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7821-9C12-4BB8-A27B-7C2879370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2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51B2-A734-4CBD-9035-590DBFABDDB7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7821-9C12-4BB8-A27B-7C2879370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8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51B2-A734-4CBD-9035-590DBFABDDB7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7821-9C12-4BB8-A27B-7C2879370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8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51B2-A734-4CBD-9035-590DBFABDDB7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7821-9C12-4BB8-A27B-7C2879370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6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51B2-A734-4CBD-9035-590DBFABDDB7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7821-9C12-4BB8-A27B-7C2879370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4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51B2-A734-4CBD-9035-590DBFABDDB7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7821-9C12-4BB8-A27B-7C2879370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8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751B2-A734-4CBD-9035-590DBFABDDB7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E7821-9C12-4BB8-A27B-7C2879370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2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2512" y="1230083"/>
            <a:ext cx="4008982" cy="1035434"/>
            <a:chOff x="0" y="942536"/>
            <a:chExt cx="3390314" cy="1294227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14068" y="942536"/>
              <a:ext cx="3376246" cy="1252025"/>
            </a:xfrm>
            <a:prstGeom prst="round2SameRect">
              <a:avLst>
                <a:gd name="adj1" fmla="val 17657"/>
                <a:gd name="adj2" fmla="val 0"/>
              </a:avLst>
            </a:prstGeom>
            <a:solidFill>
              <a:schemeClr val="accent6">
                <a:lumMod val="7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0" y="984738"/>
              <a:ext cx="3376246" cy="1252025"/>
            </a:xfrm>
            <a:prstGeom prst="round2SameRect">
              <a:avLst>
                <a:gd name="adj1" fmla="val 17657"/>
                <a:gd name="adj2" fmla="val 0"/>
              </a:avLst>
            </a:prstGeom>
            <a:solidFill>
              <a:schemeClr val="accent6">
                <a:lumMod val="40000"/>
                <a:lumOff val="6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ound Diagonal Corner Rectangle 9"/>
          <p:cNvSpPr/>
          <p:nvPr/>
        </p:nvSpPr>
        <p:spPr>
          <a:xfrm>
            <a:off x="4209520" y="348287"/>
            <a:ext cx="1217644" cy="1906210"/>
          </a:xfrm>
          <a:prstGeom prst="round2DiagRect">
            <a:avLst>
              <a:gd name="adj1" fmla="val 12189"/>
              <a:gd name="adj2" fmla="val 0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Diagonal Corner Rectangle 14"/>
          <p:cNvSpPr/>
          <p:nvPr/>
        </p:nvSpPr>
        <p:spPr>
          <a:xfrm>
            <a:off x="44830" y="2363372"/>
            <a:ext cx="5032678" cy="1699765"/>
          </a:xfrm>
          <a:prstGeom prst="round2DiagRect">
            <a:avLst>
              <a:gd name="adj1" fmla="val 6448"/>
              <a:gd name="adj2" fmla="val 0"/>
            </a:avLst>
          </a:prstGeom>
          <a:solidFill>
            <a:schemeClr val="accent6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 Diagonal Corner Rectangle 15"/>
          <p:cNvSpPr/>
          <p:nvPr/>
        </p:nvSpPr>
        <p:spPr>
          <a:xfrm>
            <a:off x="5221740" y="2363372"/>
            <a:ext cx="3092266" cy="1699765"/>
          </a:xfrm>
          <a:prstGeom prst="round2DiagRect">
            <a:avLst>
              <a:gd name="adj1" fmla="val 6448"/>
              <a:gd name="adj2" fmla="val 0"/>
            </a:avLst>
          </a:prstGeom>
          <a:solidFill>
            <a:schemeClr val="accent6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8426548" y="1223891"/>
            <a:ext cx="3615397" cy="618977"/>
            <a:chOff x="0" y="942536"/>
            <a:chExt cx="3390314" cy="1294227"/>
          </a:xfrm>
        </p:grpSpPr>
        <p:sp>
          <p:nvSpPr>
            <p:cNvPr id="18" name="Round Same Side Corner Rectangle 17"/>
            <p:cNvSpPr/>
            <p:nvPr/>
          </p:nvSpPr>
          <p:spPr>
            <a:xfrm>
              <a:off x="14068" y="942536"/>
              <a:ext cx="3376246" cy="1252025"/>
            </a:xfrm>
            <a:prstGeom prst="round2SameRect">
              <a:avLst>
                <a:gd name="adj1" fmla="val 17657"/>
                <a:gd name="adj2" fmla="val 0"/>
              </a:avLst>
            </a:prstGeom>
            <a:solidFill>
              <a:schemeClr val="accent6">
                <a:lumMod val="7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 Same Side Corner Rectangle 18"/>
            <p:cNvSpPr/>
            <p:nvPr/>
          </p:nvSpPr>
          <p:spPr>
            <a:xfrm>
              <a:off x="0" y="984738"/>
              <a:ext cx="3376246" cy="1252025"/>
            </a:xfrm>
            <a:prstGeom prst="round2SameRect">
              <a:avLst>
                <a:gd name="adj1" fmla="val 17657"/>
                <a:gd name="adj2" fmla="val 0"/>
              </a:avLst>
            </a:prstGeom>
            <a:solidFill>
              <a:schemeClr val="accent6">
                <a:lumMod val="40000"/>
                <a:lumOff val="6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 Diagonal Corner Rectangle 19"/>
          <p:cNvSpPr/>
          <p:nvPr/>
        </p:nvSpPr>
        <p:spPr>
          <a:xfrm>
            <a:off x="42511" y="4128881"/>
            <a:ext cx="5034996" cy="2516024"/>
          </a:xfrm>
          <a:prstGeom prst="round2DiagRect">
            <a:avLst>
              <a:gd name="adj1" fmla="val 14018"/>
              <a:gd name="adj2" fmla="val 0"/>
            </a:avLst>
          </a:prstGeom>
          <a:solidFill>
            <a:schemeClr val="accent6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Diagonal Corner Rectangle 20"/>
          <p:cNvSpPr/>
          <p:nvPr/>
        </p:nvSpPr>
        <p:spPr>
          <a:xfrm>
            <a:off x="5250494" y="4128881"/>
            <a:ext cx="1609848" cy="2516023"/>
          </a:xfrm>
          <a:prstGeom prst="round2DiagRect">
            <a:avLst>
              <a:gd name="adj1" fmla="val 5481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flipV="1">
            <a:off x="8427172" y="951"/>
            <a:ext cx="3615397" cy="1125432"/>
            <a:chOff x="0" y="942536"/>
            <a:chExt cx="3390314" cy="1294227"/>
          </a:xfrm>
        </p:grpSpPr>
        <p:sp>
          <p:nvSpPr>
            <p:cNvPr id="23" name="Round Same Side Corner Rectangle 22"/>
            <p:cNvSpPr/>
            <p:nvPr/>
          </p:nvSpPr>
          <p:spPr>
            <a:xfrm>
              <a:off x="14068" y="942536"/>
              <a:ext cx="3376246" cy="1252025"/>
            </a:xfrm>
            <a:prstGeom prst="round2SameRect">
              <a:avLst>
                <a:gd name="adj1" fmla="val 17657"/>
                <a:gd name="adj2" fmla="val 0"/>
              </a:avLst>
            </a:prstGeom>
            <a:solidFill>
              <a:schemeClr val="accent6">
                <a:lumMod val="7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 Same Side Corner Rectangle 23"/>
            <p:cNvSpPr/>
            <p:nvPr/>
          </p:nvSpPr>
          <p:spPr>
            <a:xfrm>
              <a:off x="0" y="984738"/>
              <a:ext cx="3376246" cy="1252025"/>
            </a:xfrm>
            <a:prstGeom prst="round2SameRect">
              <a:avLst>
                <a:gd name="adj1" fmla="val 17657"/>
                <a:gd name="adj2" fmla="val 0"/>
              </a:avLst>
            </a:prstGeom>
            <a:solidFill>
              <a:schemeClr val="accent6">
                <a:lumMod val="40000"/>
                <a:lumOff val="6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ound Same Side Corner Rectangle 26"/>
          <p:cNvSpPr/>
          <p:nvPr/>
        </p:nvSpPr>
        <p:spPr>
          <a:xfrm flipV="1">
            <a:off x="8427173" y="1846873"/>
            <a:ext cx="3614772" cy="2187796"/>
          </a:xfrm>
          <a:prstGeom prst="round2SameRect">
            <a:avLst>
              <a:gd name="adj1" fmla="val 3972"/>
              <a:gd name="adj2" fmla="val 0"/>
            </a:avLst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033329" y="4124652"/>
            <a:ext cx="4994864" cy="2520253"/>
          </a:xfrm>
          <a:prstGeom prst="roundRect">
            <a:avLst>
              <a:gd name="adj" fmla="val 6589"/>
            </a:avLst>
          </a:prstGeom>
          <a:solidFill>
            <a:schemeClr val="accent6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 Diagonal Corner Rectangle 28"/>
          <p:cNvSpPr/>
          <p:nvPr/>
        </p:nvSpPr>
        <p:spPr>
          <a:xfrm>
            <a:off x="5613944" y="348286"/>
            <a:ext cx="1246398" cy="1906211"/>
          </a:xfrm>
          <a:prstGeom prst="round2DiagRect">
            <a:avLst>
              <a:gd name="adj1" fmla="val 12189"/>
              <a:gd name="adj2" fmla="val 0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 Diagonal Corner Rectangle 29"/>
          <p:cNvSpPr/>
          <p:nvPr/>
        </p:nvSpPr>
        <p:spPr>
          <a:xfrm>
            <a:off x="7035248" y="348286"/>
            <a:ext cx="1275152" cy="1907122"/>
          </a:xfrm>
          <a:prstGeom prst="round2DiagRect">
            <a:avLst>
              <a:gd name="adj1" fmla="val 12189"/>
              <a:gd name="adj2" fmla="val 0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07D84F2-1D91-3A27-412F-E7A5ED52F4E1}"/>
              </a:ext>
            </a:extLst>
          </p:cNvPr>
          <p:cNvGrpSpPr/>
          <p:nvPr/>
        </p:nvGrpSpPr>
        <p:grpSpPr>
          <a:xfrm>
            <a:off x="4440349" y="560152"/>
            <a:ext cx="3591520" cy="817252"/>
            <a:chOff x="4454726" y="574530"/>
            <a:chExt cx="3591520" cy="81725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C868805-C400-2F19-E9A0-E991182A8E7A}"/>
                </a:ext>
              </a:extLst>
            </p:cNvPr>
            <p:cNvSpPr/>
            <p:nvPr/>
          </p:nvSpPr>
          <p:spPr>
            <a:xfrm>
              <a:off x="4454726" y="574530"/>
              <a:ext cx="787935" cy="802876"/>
            </a:xfrm>
            <a:prstGeom prst="ellipse">
              <a:avLst/>
            </a:prstGeom>
            <a:solidFill>
              <a:srgbClr val="E694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0149B86-307E-9C55-3286-EBCA0B7646DB}"/>
                </a:ext>
              </a:extLst>
            </p:cNvPr>
            <p:cNvSpPr/>
            <p:nvPr/>
          </p:nvSpPr>
          <p:spPr>
            <a:xfrm>
              <a:off x="5849329" y="588906"/>
              <a:ext cx="787935" cy="802876"/>
            </a:xfrm>
            <a:prstGeom prst="ellipse">
              <a:avLst/>
            </a:prstGeom>
            <a:solidFill>
              <a:srgbClr val="E694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38C9F9D-FA6F-9D04-5ACA-2D3912A6CE51}"/>
                </a:ext>
              </a:extLst>
            </p:cNvPr>
            <p:cNvSpPr/>
            <p:nvPr/>
          </p:nvSpPr>
          <p:spPr>
            <a:xfrm>
              <a:off x="7258311" y="574530"/>
              <a:ext cx="787935" cy="802876"/>
            </a:xfrm>
            <a:prstGeom prst="ellipse">
              <a:avLst/>
            </a:prstGeom>
            <a:solidFill>
              <a:srgbClr val="E694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192D8E6-7B03-D5AA-E619-FC8AA73FF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334879" y="675556"/>
              <a:ext cx="642129" cy="589832"/>
            </a:xfrm>
            <a:prstGeom prst="rect">
              <a:avLst/>
            </a:prstGeom>
            <a:effectLst/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ED0D9BE-99D7-77A0-4CE9-3B6FFB9E9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5781" y="603669"/>
              <a:ext cx="747982" cy="747982"/>
            </a:xfrm>
            <a:prstGeom prst="rect">
              <a:avLst/>
            </a:prstGeom>
            <a:effectLst/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4F7E2FC-511F-F91F-FC7C-A63C30AF7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9932" y="661179"/>
              <a:ext cx="690473" cy="632964"/>
            </a:xfrm>
            <a:prstGeom prst="rect">
              <a:avLst/>
            </a:prstGeom>
            <a:effectLst/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8519CB-774C-35E2-C2B6-6D00BF94A434}"/>
              </a:ext>
            </a:extLst>
          </p:cNvPr>
          <p:cNvGrpSpPr/>
          <p:nvPr/>
        </p:nvGrpSpPr>
        <p:grpSpPr>
          <a:xfrm>
            <a:off x="5302989" y="4485172"/>
            <a:ext cx="629785" cy="630348"/>
            <a:chOff x="5302989" y="4513927"/>
            <a:chExt cx="629785" cy="63034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30D74B-F863-816B-0A17-10A26A487D57}"/>
                </a:ext>
              </a:extLst>
            </p:cNvPr>
            <p:cNvSpPr/>
            <p:nvPr/>
          </p:nvSpPr>
          <p:spPr>
            <a:xfrm>
              <a:off x="5302989" y="4513927"/>
              <a:ext cx="629785" cy="6303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3CD1ACA-06F9-82AC-8F58-46EE5EB7D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04449" y="4664013"/>
              <a:ext cx="434197" cy="41982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0C99699-6AF1-D309-F0C1-FD54E8B7093A}"/>
              </a:ext>
            </a:extLst>
          </p:cNvPr>
          <p:cNvGrpSpPr/>
          <p:nvPr/>
        </p:nvGrpSpPr>
        <p:grpSpPr>
          <a:xfrm>
            <a:off x="5302988" y="5160907"/>
            <a:ext cx="629785" cy="630348"/>
            <a:chOff x="5302988" y="5189662"/>
            <a:chExt cx="629785" cy="63034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30EAB7F-9A86-8E7F-C346-68F02B82D580}"/>
                </a:ext>
              </a:extLst>
            </p:cNvPr>
            <p:cNvSpPr/>
            <p:nvPr/>
          </p:nvSpPr>
          <p:spPr>
            <a:xfrm>
              <a:off x="5302988" y="5189662"/>
              <a:ext cx="629785" cy="6303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194435A-4F12-67D5-3A69-2DE3BD9E9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11636" y="5354125"/>
              <a:ext cx="419820" cy="41982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B43EE8-AEDD-6B2A-C4F0-15783D75F17B}"/>
              </a:ext>
            </a:extLst>
          </p:cNvPr>
          <p:cNvGrpSpPr/>
          <p:nvPr/>
        </p:nvGrpSpPr>
        <p:grpSpPr>
          <a:xfrm>
            <a:off x="5302989" y="5865397"/>
            <a:ext cx="629785" cy="630348"/>
            <a:chOff x="5302989" y="5851020"/>
            <a:chExt cx="629785" cy="63034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5263E9-D103-45AD-C8DD-4750A5CCC97D}"/>
                </a:ext>
              </a:extLst>
            </p:cNvPr>
            <p:cNvSpPr/>
            <p:nvPr/>
          </p:nvSpPr>
          <p:spPr>
            <a:xfrm>
              <a:off x="5302989" y="5851020"/>
              <a:ext cx="629785" cy="6303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6F96A6E-2F4F-38A9-1058-CECB9DD38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11637" y="6001107"/>
              <a:ext cx="419820" cy="41982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62A5E57-890E-FA2F-AF6D-A1803F12192F}"/>
              </a:ext>
            </a:extLst>
          </p:cNvPr>
          <p:cNvGrpSpPr/>
          <p:nvPr/>
        </p:nvGrpSpPr>
        <p:grpSpPr>
          <a:xfrm>
            <a:off x="314864" y="438651"/>
            <a:ext cx="3732503" cy="677108"/>
            <a:chOff x="314864" y="194236"/>
            <a:chExt cx="3732503" cy="677108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4E2AD1B-4777-F21F-5918-31B700534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4864" y="250164"/>
              <a:ext cx="577972" cy="563594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A9C155-61AF-5BF2-83C8-306785BBE133}"/>
                </a:ext>
              </a:extLst>
            </p:cNvPr>
            <p:cNvSpPr txBox="1"/>
            <p:nvPr/>
          </p:nvSpPr>
          <p:spPr>
            <a:xfrm>
              <a:off x="981606" y="194236"/>
              <a:ext cx="3065761" cy="67710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900">
                  <a:solidFill>
                    <a:schemeClr val="bg2">
                      <a:lumMod val="49000"/>
                    </a:schemeClr>
                  </a:solidFill>
                  <a:latin typeface="Bookman Old Style"/>
                  <a:ea typeface="Calibri"/>
                  <a:cs typeface="Calibri"/>
                </a:rPr>
                <a:t>Healthcare </a:t>
              </a:r>
              <a:r>
                <a:rPr lang="en-US" sz="1900">
                  <a:solidFill>
                    <a:srgbClr val="E6947D"/>
                  </a:solidFill>
                  <a:latin typeface="Bookman Old Style"/>
                  <a:ea typeface="Calibri"/>
                  <a:cs typeface="Calibri"/>
                </a:rPr>
                <a:t>Patient's</a:t>
              </a:r>
              <a:r>
                <a:rPr lang="en-US" sz="1900" dirty="0">
                  <a:solidFill>
                    <a:schemeClr val="bg2">
                      <a:lumMod val="49000"/>
                    </a:schemeClr>
                  </a:solidFill>
                  <a:latin typeface="Bookman Old Style"/>
                  <a:ea typeface="Calibri"/>
                  <a:cs typeface="Calibri"/>
                </a:rPr>
                <a:t> </a:t>
              </a:r>
              <a:r>
                <a:rPr lang="en-US" sz="1900">
                  <a:solidFill>
                    <a:srgbClr val="50C18A"/>
                  </a:solidFill>
                  <a:latin typeface="Bookman Old Style"/>
                  <a:ea typeface="Calibri"/>
                  <a:cs typeface="Calibri"/>
                </a:rPr>
                <a:t>Analytical</a:t>
              </a:r>
              <a:r>
                <a:rPr lang="en-US" sz="1900">
                  <a:solidFill>
                    <a:schemeClr val="bg2">
                      <a:lumMod val="49000"/>
                    </a:schemeClr>
                  </a:solidFill>
                  <a:latin typeface="Bookman Old Style"/>
                  <a:ea typeface="Calibri"/>
                  <a:cs typeface="Calibri"/>
                </a:rPr>
                <a:t> Dashboard</a:t>
              </a:r>
              <a:endParaRPr lang="en-US" sz="1900">
                <a:solidFill>
                  <a:schemeClr val="bg2">
                    <a:lumMod val="49000"/>
                  </a:schemeClr>
                </a:solidFill>
                <a:latin typeface="Bookman Old Style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0B5D5D4-E55B-07EC-F531-5A6CB38886E0}"/>
              </a:ext>
            </a:extLst>
          </p:cNvPr>
          <p:cNvSpPr txBox="1"/>
          <p:nvPr/>
        </p:nvSpPr>
        <p:spPr>
          <a:xfrm>
            <a:off x="5452965" y="4133632"/>
            <a:ext cx="119670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08451F"/>
                </a:solidFill>
                <a:latin typeface="Bookman Old Style"/>
                <a:ea typeface="Calibri"/>
                <a:cs typeface="Calibri"/>
              </a:rPr>
              <a:t>Gender</a:t>
            </a:r>
            <a:endParaRPr lang="en-US" sz="1600" dirty="0">
              <a:solidFill>
                <a:srgbClr val="08451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273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7193C9-2398-4F37-A7FE-FB79BF7D6087}"/>
              </a:ext>
            </a:extLst>
          </p:cNvPr>
          <p:cNvSpPr txBox="1"/>
          <p:nvPr/>
        </p:nvSpPr>
        <p:spPr>
          <a:xfrm>
            <a:off x="3040811" y="275424"/>
            <a:ext cx="6110941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Times New Roman"/>
                <a:ea typeface="Calibri"/>
                <a:cs typeface="Calibri"/>
              </a:rPr>
              <a:t>Color Platte of The dashboard</a:t>
            </a:r>
            <a:endParaRPr lang="en-US" sz="2400">
              <a:latin typeface="Times New Roman"/>
              <a:cs typeface="Times New Roman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A7382F-965C-DE16-A9AA-6FC8A5603744}"/>
              </a:ext>
            </a:extLst>
          </p:cNvPr>
          <p:cNvSpPr/>
          <p:nvPr/>
        </p:nvSpPr>
        <p:spPr>
          <a:xfrm>
            <a:off x="115021" y="2817962"/>
            <a:ext cx="4548601" cy="772993"/>
          </a:xfrm>
          <a:prstGeom prst="rect">
            <a:avLst/>
          </a:prstGeom>
          <a:solidFill>
            <a:srgbClr val="D645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/>
                <a:ea typeface="Calibri"/>
                <a:cs typeface="Calibri"/>
              </a:rPr>
              <a:t>Bar Charts (25% Opacity), Maximum Peak,</a:t>
            </a:r>
            <a:br>
              <a:rPr lang="en-US" sz="1400" dirty="0">
                <a:solidFill>
                  <a:schemeClr val="tx1"/>
                </a:solidFill>
                <a:latin typeface="Times New Roman"/>
                <a:ea typeface="Calibri"/>
                <a:cs typeface="Calibri"/>
              </a:rPr>
            </a:br>
            <a:r>
              <a:rPr lang="en-US" sz="1400" dirty="0">
                <a:solidFill>
                  <a:schemeClr val="tx1"/>
                </a:solidFill>
                <a:latin typeface="Times New Roman"/>
                <a:ea typeface="Calibri"/>
                <a:cs typeface="Calibri"/>
              </a:rPr>
              <a:t>Donut Chart / Heatmap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6A3E8B-240A-2460-300A-81DB258A58A0}"/>
              </a:ext>
            </a:extLst>
          </p:cNvPr>
          <p:cNvSpPr/>
          <p:nvPr/>
        </p:nvSpPr>
        <p:spPr>
          <a:xfrm>
            <a:off x="115020" y="4758903"/>
            <a:ext cx="4548601" cy="772993"/>
          </a:xfrm>
          <a:prstGeom prst="rect">
            <a:avLst/>
          </a:prstGeom>
          <a:solidFill>
            <a:srgbClr val="50C1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/>
                <a:ea typeface="Calibri"/>
                <a:cs typeface="Calibri"/>
              </a:rPr>
              <a:t>Line Chart</a:t>
            </a:r>
            <a:endParaRPr lang="en-US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508741-058C-5C57-BB7F-AC456C6275FB}"/>
              </a:ext>
            </a:extLst>
          </p:cNvPr>
          <p:cNvSpPr/>
          <p:nvPr/>
        </p:nvSpPr>
        <p:spPr>
          <a:xfrm>
            <a:off x="115019" y="3795621"/>
            <a:ext cx="4548601" cy="772993"/>
          </a:xfrm>
          <a:prstGeom prst="rect">
            <a:avLst/>
          </a:prstGeom>
          <a:solidFill>
            <a:srgbClr val="E694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/>
                <a:ea typeface="Calibri"/>
                <a:cs typeface="Calibri"/>
              </a:rPr>
              <a:t>Donut Chart, Heatmap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AFA75-AA92-BAC6-46D4-705AF547FCE8}"/>
              </a:ext>
            </a:extLst>
          </p:cNvPr>
          <p:cNvSpPr/>
          <p:nvPr/>
        </p:nvSpPr>
        <p:spPr>
          <a:xfrm>
            <a:off x="115020" y="5736564"/>
            <a:ext cx="4548601" cy="772993"/>
          </a:xfrm>
          <a:prstGeom prst="rect">
            <a:avLst/>
          </a:prstGeom>
          <a:solidFill>
            <a:srgbClr val="8DC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/>
                <a:ea typeface="Calibri"/>
                <a:cs typeface="Calibri"/>
              </a:rPr>
              <a:t>Line Shade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3479C0-AA06-B9D4-EBDF-50AA05BFD655}"/>
              </a:ext>
            </a:extLst>
          </p:cNvPr>
          <p:cNvSpPr/>
          <p:nvPr/>
        </p:nvSpPr>
        <p:spPr>
          <a:xfrm>
            <a:off x="6340416" y="3694978"/>
            <a:ext cx="2521394" cy="772993"/>
          </a:xfrm>
          <a:prstGeom prst="rect">
            <a:avLst/>
          </a:prstGeom>
          <a:solidFill>
            <a:srgbClr val="055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Highest value of the heatmap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DB5EFE-425F-036A-92FA-F20EB26DEF3D}"/>
              </a:ext>
            </a:extLst>
          </p:cNvPr>
          <p:cNvSpPr/>
          <p:nvPr/>
        </p:nvSpPr>
        <p:spPr>
          <a:xfrm>
            <a:off x="6340415" y="4672638"/>
            <a:ext cx="2521394" cy="859257"/>
          </a:xfrm>
          <a:prstGeom prst="rect">
            <a:avLst/>
          </a:prstGeom>
          <a:solidFill>
            <a:srgbClr val="7499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Middle value of the heatmap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FEA17-5572-0188-8DAF-F1A225F7AE0A}"/>
              </a:ext>
            </a:extLst>
          </p:cNvPr>
          <p:cNvSpPr/>
          <p:nvPr/>
        </p:nvSpPr>
        <p:spPr>
          <a:xfrm>
            <a:off x="6340414" y="5635920"/>
            <a:ext cx="2521394" cy="859257"/>
          </a:xfrm>
          <a:prstGeom prst="rect">
            <a:avLst/>
          </a:prstGeom>
          <a:solidFill>
            <a:srgbClr val="AAC8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/>
                <a:ea typeface="Calibri"/>
                <a:cs typeface="Calibri"/>
              </a:rPr>
              <a:t>Lowest Value of the heatmap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B34BB6-8099-9DF2-7DC0-E236768829C3}"/>
              </a:ext>
            </a:extLst>
          </p:cNvPr>
          <p:cNvSpPr/>
          <p:nvPr/>
        </p:nvSpPr>
        <p:spPr>
          <a:xfrm>
            <a:off x="9057736" y="3694977"/>
            <a:ext cx="2521394" cy="772993"/>
          </a:xfrm>
          <a:prstGeom prst="rect">
            <a:avLst/>
          </a:prstGeom>
          <a:solidFill>
            <a:srgbClr val="D838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Highest value of the heatmap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9FA817-9377-8694-46B1-6614F4DFDAC3}"/>
              </a:ext>
            </a:extLst>
          </p:cNvPr>
          <p:cNvSpPr/>
          <p:nvPr/>
        </p:nvSpPr>
        <p:spPr>
          <a:xfrm>
            <a:off x="9057735" y="4672637"/>
            <a:ext cx="2521394" cy="859257"/>
          </a:xfrm>
          <a:prstGeom prst="rect">
            <a:avLst/>
          </a:prstGeom>
          <a:solidFill>
            <a:srgbClr val="EA8F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Middle value of the heatmap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45D0F9-9135-F8FE-F4D4-AC412A3C7C15}"/>
              </a:ext>
            </a:extLst>
          </p:cNvPr>
          <p:cNvSpPr/>
          <p:nvPr/>
        </p:nvSpPr>
        <p:spPr>
          <a:xfrm>
            <a:off x="9057734" y="5635919"/>
            <a:ext cx="2521394" cy="859257"/>
          </a:xfrm>
          <a:prstGeom prst="rect">
            <a:avLst/>
          </a:prstGeom>
          <a:solidFill>
            <a:srgbClr val="DBB4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/>
                <a:ea typeface="Calibri"/>
                <a:cs typeface="Calibri"/>
              </a:rPr>
              <a:t>Lowest Value of the heatmap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22C4D0-FF89-92FB-CB7B-6E8C360BA201}"/>
              </a:ext>
            </a:extLst>
          </p:cNvPr>
          <p:cNvSpPr txBox="1"/>
          <p:nvPr/>
        </p:nvSpPr>
        <p:spPr>
          <a:xfrm>
            <a:off x="6347603" y="2906480"/>
            <a:ext cx="521954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Times New Roman"/>
                <a:ea typeface="Calibri"/>
                <a:cs typeface="Calibri"/>
              </a:rPr>
              <a:t>Heatmap Colors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D9D838-F87E-96C0-D460-896C6D9C9C7D}"/>
              </a:ext>
            </a:extLst>
          </p:cNvPr>
          <p:cNvSpPr txBox="1"/>
          <p:nvPr/>
        </p:nvSpPr>
        <p:spPr>
          <a:xfrm>
            <a:off x="122206" y="2015083"/>
            <a:ext cx="4529433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Times New Roman"/>
                <a:ea typeface="Calibri"/>
                <a:cs typeface="Calibri"/>
              </a:rPr>
              <a:t>Components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0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341</cp:revision>
  <dcterms:created xsi:type="dcterms:W3CDTF">2024-12-21T10:48:36Z</dcterms:created>
  <dcterms:modified xsi:type="dcterms:W3CDTF">2024-12-21T20:04:30Z</dcterms:modified>
</cp:coreProperties>
</file>