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514"/>
    <a:srgbClr val="000510"/>
    <a:srgbClr val="9F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0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5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4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2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3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7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1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8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5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493949"/>
            <a:ext cx="2897746" cy="255843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2139" y="1644037"/>
            <a:ext cx="3039415" cy="2395470"/>
          </a:xfrm>
          <a:prstGeom prst="rect">
            <a:avLst/>
          </a:prstGeom>
          <a:noFill/>
          <a:ln w="28575">
            <a:solidFill>
              <a:srgbClr val="C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05775" y="305873"/>
            <a:ext cx="4365938" cy="1463040"/>
          </a:xfrm>
          <a:prstGeom prst="rect">
            <a:avLst/>
          </a:prstGeom>
          <a:noFill/>
          <a:ln w="28575">
            <a:solidFill>
              <a:srgbClr val="C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05775" y="2047741"/>
            <a:ext cx="4365938" cy="2004645"/>
          </a:xfrm>
          <a:prstGeom prst="rect">
            <a:avLst/>
          </a:prstGeom>
          <a:noFill/>
          <a:ln w="28575">
            <a:solidFill>
              <a:srgbClr val="C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365938"/>
            <a:ext cx="5422006" cy="2163651"/>
          </a:xfrm>
          <a:prstGeom prst="rect">
            <a:avLst/>
          </a:prstGeom>
          <a:noFill/>
          <a:ln w="28575">
            <a:solidFill>
              <a:srgbClr val="C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77741" y="4365938"/>
            <a:ext cx="4893972" cy="2163651"/>
          </a:xfrm>
          <a:prstGeom prst="rect">
            <a:avLst/>
          </a:prstGeom>
          <a:noFill/>
          <a:ln w="28575">
            <a:solidFill>
              <a:srgbClr val="C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197437"/>
            <a:ext cx="2907792" cy="436099"/>
          </a:xfrm>
          <a:prstGeom prst="rect">
            <a:avLst/>
          </a:prstGeom>
          <a:solidFill>
            <a:srgbClr val="CA5514"/>
          </a:solidFill>
          <a:ln>
            <a:solidFill>
              <a:srgbClr val="C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48071" y="1197436"/>
            <a:ext cx="3063240" cy="436099"/>
          </a:xfrm>
          <a:prstGeom prst="rect">
            <a:avLst/>
          </a:prstGeom>
          <a:solidFill>
            <a:srgbClr val="CA5514"/>
          </a:solidFill>
          <a:ln>
            <a:solidFill>
              <a:srgbClr val="C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1707" y="42749"/>
            <a:ext cx="4389120" cy="256985"/>
          </a:xfrm>
          <a:prstGeom prst="rect">
            <a:avLst/>
          </a:prstGeom>
          <a:solidFill>
            <a:srgbClr val="CA5514"/>
          </a:solidFill>
          <a:ln>
            <a:solidFill>
              <a:srgbClr val="C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4117970"/>
            <a:ext cx="5436074" cy="393192"/>
          </a:xfrm>
          <a:prstGeom prst="rect">
            <a:avLst/>
          </a:prstGeom>
          <a:solidFill>
            <a:srgbClr val="CA5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91707" y="1852475"/>
            <a:ext cx="4389120" cy="256985"/>
          </a:xfrm>
          <a:prstGeom prst="rect">
            <a:avLst/>
          </a:prstGeom>
          <a:solidFill>
            <a:srgbClr val="CA5514"/>
          </a:solidFill>
          <a:ln>
            <a:solidFill>
              <a:srgbClr val="C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63673" y="4117970"/>
            <a:ext cx="4919472" cy="393192"/>
          </a:xfrm>
          <a:prstGeom prst="rect">
            <a:avLst/>
          </a:prstGeom>
          <a:solidFill>
            <a:srgbClr val="CA5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111" y="109756"/>
            <a:ext cx="54153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rPr>
              <a:t>Bangladesh Crime Data Analysis From 2010 – 2019 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99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Eras Bold ITC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2025-07-06T17:23:03Z</dcterms:created>
  <dcterms:modified xsi:type="dcterms:W3CDTF">2025-07-06T17:51:22Z</dcterms:modified>
</cp:coreProperties>
</file>