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5514"/>
    <a:srgbClr val="000510"/>
    <a:srgbClr val="9FB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0738-4A87-412D-B008-D92791F34166}" type="datetimeFigureOut">
              <a:rPr lang="en-US" smtClean="0"/>
              <a:t>06-Jul-25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7BAF-2EE6-4C00-A7C1-8AA7A401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606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0738-4A87-412D-B008-D92791F34166}" type="datetimeFigureOut">
              <a:rPr lang="en-US" smtClean="0"/>
              <a:t>06-Jul-25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7BAF-2EE6-4C00-A7C1-8AA7A401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9038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0738-4A87-412D-B008-D92791F34166}" type="datetimeFigureOut">
              <a:rPr lang="en-US" smtClean="0"/>
              <a:t>06-Jul-25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7BAF-2EE6-4C00-A7C1-8AA7A401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782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0738-4A87-412D-B008-D92791F34166}" type="datetimeFigureOut">
              <a:rPr lang="en-US" smtClean="0"/>
              <a:t>06-Jul-25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7BAF-2EE6-4C00-A7C1-8AA7A401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7536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0738-4A87-412D-B008-D92791F34166}" type="datetimeFigureOut">
              <a:rPr lang="en-US" smtClean="0"/>
              <a:t>06-Jul-25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7BAF-2EE6-4C00-A7C1-8AA7A401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532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0738-4A87-412D-B008-D92791F34166}" type="datetimeFigureOut">
              <a:rPr lang="en-US" smtClean="0"/>
              <a:t>06-Jul-25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7BAF-2EE6-4C00-A7C1-8AA7A401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744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0738-4A87-412D-B008-D92791F34166}" type="datetimeFigureOut">
              <a:rPr lang="en-US" smtClean="0"/>
              <a:t>06-Jul-25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7BAF-2EE6-4C00-A7C1-8AA7A401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223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0738-4A87-412D-B008-D92791F34166}" type="datetimeFigureOut">
              <a:rPr lang="en-US" smtClean="0"/>
              <a:t>06-Jul-25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7BAF-2EE6-4C00-A7C1-8AA7A401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030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0738-4A87-412D-B008-D92791F34166}" type="datetimeFigureOut">
              <a:rPr lang="en-US" smtClean="0"/>
              <a:t>06-Jul-25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7BAF-2EE6-4C00-A7C1-8AA7A401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74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0738-4A87-412D-B008-D92791F34166}" type="datetimeFigureOut">
              <a:rPr lang="en-US" smtClean="0"/>
              <a:t>06-Jul-25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7BAF-2EE6-4C00-A7C1-8AA7A401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327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B80738-4A87-412D-B008-D92791F34166}" type="datetimeFigureOut">
              <a:rPr lang="en-US" smtClean="0"/>
              <a:t>06-Jul-25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767BAF-2EE6-4C00-A7C1-8AA7A401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912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80738-4A87-412D-B008-D92791F34166}" type="datetimeFigureOut">
              <a:rPr lang="en-US" smtClean="0"/>
              <a:t>06-Jul-25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67BAF-2EE6-4C00-A7C1-8AA7A40134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804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51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1493949"/>
            <a:ext cx="2897746" cy="2558438"/>
          </a:xfrm>
          <a:prstGeom prst="rect">
            <a:avLst/>
          </a:prstGeom>
          <a:noFill/>
          <a:ln w="28575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962139" y="1644037"/>
            <a:ext cx="3039415" cy="2395470"/>
          </a:xfrm>
          <a:prstGeom prst="rect">
            <a:avLst/>
          </a:prstGeom>
          <a:noFill/>
          <a:ln w="28575">
            <a:solidFill>
              <a:srgbClr val="CA5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105775" y="305873"/>
            <a:ext cx="4365938" cy="1463040"/>
          </a:xfrm>
          <a:prstGeom prst="rect">
            <a:avLst/>
          </a:prstGeom>
          <a:noFill/>
          <a:ln w="28575">
            <a:solidFill>
              <a:srgbClr val="CA5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6105775" y="2047741"/>
            <a:ext cx="4365938" cy="2004645"/>
          </a:xfrm>
          <a:prstGeom prst="rect">
            <a:avLst/>
          </a:prstGeom>
          <a:noFill/>
          <a:ln w="28575">
            <a:solidFill>
              <a:srgbClr val="CA5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4365938"/>
            <a:ext cx="5422006" cy="2163651"/>
          </a:xfrm>
          <a:prstGeom prst="rect">
            <a:avLst/>
          </a:prstGeom>
          <a:noFill/>
          <a:ln w="28575">
            <a:solidFill>
              <a:srgbClr val="CA5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5577741" y="4365938"/>
            <a:ext cx="4893972" cy="2163651"/>
          </a:xfrm>
          <a:prstGeom prst="rect">
            <a:avLst/>
          </a:prstGeom>
          <a:noFill/>
          <a:ln w="28575">
            <a:solidFill>
              <a:srgbClr val="CA5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/>
          <p:cNvSpPr/>
          <p:nvPr/>
        </p:nvSpPr>
        <p:spPr>
          <a:xfrm>
            <a:off x="0" y="1197437"/>
            <a:ext cx="2907792" cy="436099"/>
          </a:xfrm>
          <a:prstGeom prst="rect">
            <a:avLst/>
          </a:prstGeom>
          <a:solidFill>
            <a:srgbClr val="CA5514"/>
          </a:solidFill>
          <a:ln>
            <a:solidFill>
              <a:srgbClr val="CA5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/>
          <p:cNvSpPr/>
          <p:nvPr/>
        </p:nvSpPr>
        <p:spPr>
          <a:xfrm>
            <a:off x="2948071" y="1197436"/>
            <a:ext cx="3063240" cy="436099"/>
          </a:xfrm>
          <a:prstGeom prst="rect">
            <a:avLst/>
          </a:prstGeom>
          <a:solidFill>
            <a:srgbClr val="CA5514"/>
          </a:solidFill>
          <a:ln>
            <a:solidFill>
              <a:srgbClr val="CA5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/>
          <p:cNvSpPr/>
          <p:nvPr/>
        </p:nvSpPr>
        <p:spPr>
          <a:xfrm>
            <a:off x="6091707" y="42749"/>
            <a:ext cx="4389120" cy="256985"/>
          </a:xfrm>
          <a:prstGeom prst="rect">
            <a:avLst/>
          </a:prstGeom>
          <a:solidFill>
            <a:srgbClr val="CA5514"/>
          </a:solidFill>
          <a:ln>
            <a:solidFill>
              <a:srgbClr val="CA5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0" y="4117970"/>
            <a:ext cx="5436074" cy="393192"/>
          </a:xfrm>
          <a:prstGeom prst="rect">
            <a:avLst/>
          </a:prstGeom>
          <a:solidFill>
            <a:srgbClr val="CA55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6091707" y="1852475"/>
            <a:ext cx="4389120" cy="256985"/>
          </a:xfrm>
          <a:prstGeom prst="rect">
            <a:avLst/>
          </a:prstGeom>
          <a:solidFill>
            <a:srgbClr val="CA5514"/>
          </a:solidFill>
          <a:ln>
            <a:solidFill>
              <a:srgbClr val="CA551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5563673" y="4117970"/>
            <a:ext cx="4919472" cy="393192"/>
          </a:xfrm>
          <a:prstGeom prst="rect">
            <a:avLst/>
          </a:prstGeom>
          <a:solidFill>
            <a:srgbClr val="CA551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52111" y="109756"/>
            <a:ext cx="54153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>
                <a:solidFill>
                  <a:schemeClr val="accent2">
                    <a:lumMod val="60000"/>
                    <a:lumOff val="40000"/>
                  </a:schemeClr>
                </a:solidFill>
                <a:latin typeface="Eras Bold ITC" panose="020B0907030504020204" pitchFamily="34" charset="0"/>
              </a:rPr>
              <a:t>Bangladesh Crime Data Analysis From 2010 – 2019 </a:t>
            </a:r>
            <a:endParaRPr lang="en-US" sz="2200" dirty="0">
              <a:solidFill>
                <a:schemeClr val="accent2">
                  <a:lumMod val="60000"/>
                  <a:lumOff val="40000"/>
                </a:schemeClr>
              </a:solidFill>
              <a:latin typeface="Eras Bold ITC" panose="020B0907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19953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</TotalTime>
  <Words>8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Eras Bold ITC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account</dc:creator>
  <cp:lastModifiedBy>Microsoft account</cp:lastModifiedBy>
  <cp:revision>5</cp:revision>
  <dcterms:created xsi:type="dcterms:W3CDTF">2025-07-06T17:23:03Z</dcterms:created>
  <dcterms:modified xsi:type="dcterms:W3CDTF">2025-07-06T17:55:10Z</dcterms:modified>
</cp:coreProperties>
</file>