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9A7E"/>
    <a:srgbClr val="F8BBA9"/>
    <a:srgbClr val="792D15"/>
    <a:srgbClr val="CA5514"/>
    <a:srgbClr val="000510"/>
    <a:srgbClr val="9F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0738-4A87-412D-B008-D92791F34166}" type="datetimeFigureOut">
              <a:rPr lang="en-US" smtClean="0"/>
              <a:t>07-Jul-25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93949"/>
            <a:ext cx="2897746" cy="2558438"/>
          </a:xfrm>
          <a:prstGeom prst="rect">
            <a:avLst/>
          </a:prstGeom>
          <a:noFill/>
          <a:ln w="28575"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2139" y="1644037"/>
            <a:ext cx="3039415" cy="2395470"/>
          </a:xfrm>
          <a:prstGeom prst="rect">
            <a:avLst/>
          </a:prstGeom>
          <a:noFill/>
          <a:ln w="28575"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05775" y="305873"/>
            <a:ext cx="4365938" cy="1463040"/>
          </a:xfrm>
          <a:prstGeom prst="rect">
            <a:avLst/>
          </a:prstGeom>
          <a:noFill/>
          <a:ln w="28575"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5775" y="2047741"/>
            <a:ext cx="4365938" cy="2004645"/>
          </a:xfrm>
          <a:prstGeom prst="rect">
            <a:avLst/>
          </a:prstGeom>
          <a:noFill/>
          <a:ln w="28575"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365938"/>
            <a:ext cx="5422006" cy="2369713"/>
          </a:xfrm>
          <a:prstGeom prst="rect">
            <a:avLst/>
          </a:prstGeom>
          <a:noFill/>
          <a:ln w="28575"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77741" y="4365938"/>
            <a:ext cx="4893972" cy="2369713"/>
          </a:xfrm>
          <a:prstGeom prst="rect">
            <a:avLst/>
          </a:prstGeom>
          <a:noFill/>
          <a:ln w="28575"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197437"/>
            <a:ext cx="2907792" cy="436099"/>
          </a:xfrm>
          <a:prstGeom prst="rect">
            <a:avLst/>
          </a:prstGeom>
          <a:solidFill>
            <a:srgbClr val="F89A7E"/>
          </a:solidFill>
          <a:ln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48071" y="1197436"/>
            <a:ext cx="3063240" cy="436099"/>
          </a:xfrm>
          <a:prstGeom prst="rect">
            <a:avLst/>
          </a:prstGeom>
          <a:solidFill>
            <a:srgbClr val="F89A7E"/>
          </a:solidFill>
          <a:ln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1707" y="42749"/>
            <a:ext cx="4389120" cy="256985"/>
          </a:xfrm>
          <a:prstGeom prst="rect">
            <a:avLst/>
          </a:prstGeom>
          <a:solidFill>
            <a:srgbClr val="F89A7E"/>
          </a:solidFill>
          <a:ln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117970"/>
            <a:ext cx="5436074" cy="393192"/>
          </a:xfrm>
          <a:prstGeom prst="rect">
            <a:avLst/>
          </a:prstGeom>
          <a:solidFill>
            <a:srgbClr val="F89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1707" y="1852475"/>
            <a:ext cx="4389120" cy="256985"/>
          </a:xfrm>
          <a:prstGeom prst="rect">
            <a:avLst/>
          </a:prstGeom>
          <a:solidFill>
            <a:srgbClr val="F89A7E"/>
          </a:solidFill>
          <a:ln>
            <a:solidFill>
              <a:srgbClr val="F89A7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3673" y="4117970"/>
            <a:ext cx="4919472" cy="393192"/>
          </a:xfrm>
          <a:prstGeom prst="rect">
            <a:avLst/>
          </a:prstGeom>
          <a:solidFill>
            <a:srgbClr val="F89A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1313645" y="17352"/>
            <a:ext cx="35319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>
                <a:solidFill>
                  <a:srgbClr val="F8BBA9"/>
                </a:solidFill>
                <a:latin typeface="Eras Bold ITC" panose="020B0907030504020204" pitchFamily="34" charset="0"/>
              </a:rPr>
              <a:t>Bangladesh Crime Data </a:t>
            </a:r>
            <a:r>
              <a:rPr lang="en-US" sz="1400" dirty="0" smtClean="0">
                <a:solidFill>
                  <a:srgbClr val="F8BBA9"/>
                </a:solidFill>
                <a:latin typeface="Eras Bold ITC" panose="020B0907030504020204" pitchFamily="34" charset="0"/>
              </a:rPr>
              <a:t>Analysis</a:t>
            </a:r>
            <a:endParaRPr lang="en-US" sz="1400" dirty="0">
              <a:solidFill>
                <a:srgbClr val="F8BBA9"/>
              </a:solidFill>
              <a:latin typeface="Eras Bold ITC" panose="020B0907030504020204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28032" y="521395"/>
            <a:ext cx="1865376" cy="527786"/>
            <a:chOff x="528032" y="521395"/>
            <a:chExt cx="1865376" cy="527786"/>
          </a:xfrm>
        </p:grpSpPr>
        <p:sp>
          <p:nvSpPr>
            <p:cNvPr id="4" name="Rectangle 3"/>
            <p:cNvSpPr/>
            <p:nvPr/>
          </p:nvSpPr>
          <p:spPr>
            <a:xfrm>
              <a:off x="528032" y="521395"/>
              <a:ext cx="1865376" cy="203441"/>
            </a:xfrm>
            <a:prstGeom prst="rect">
              <a:avLst/>
            </a:prstGeom>
            <a:solidFill>
              <a:srgbClr val="F89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28033" y="724836"/>
              <a:ext cx="1841679" cy="324345"/>
            </a:xfrm>
            <a:prstGeom prst="rect">
              <a:avLst/>
            </a:prstGeom>
            <a:noFill/>
            <a:ln>
              <a:solidFill>
                <a:srgbClr val="F89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547003" y="521395"/>
            <a:ext cx="1865376" cy="527786"/>
            <a:chOff x="528032" y="521395"/>
            <a:chExt cx="1865376" cy="527786"/>
          </a:xfrm>
        </p:grpSpPr>
        <p:sp>
          <p:nvSpPr>
            <p:cNvPr id="28" name="Rectangle 27"/>
            <p:cNvSpPr/>
            <p:nvPr/>
          </p:nvSpPr>
          <p:spPr>
            <a:xfrm>
              <a:off x="528032" y="521395"/>
              <a:ext cx="1865376" cy="203441"/>
            </a:xfrm>
            <a:prstGeom prst="rect">
              <a:avLst/>
            </a:prstGeom>
            <a:solidFill>
              <a:srgbClr val="F89A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528033" y="724836"/>
              <a:ext cx="1841679" cy="324345"/>
            </a:xfrm>
            <a:prstGeom prst="rect">
              <a:avLst/>
            </a:prstGeom>
            <a:noFill/>
            <a:ln>
              <a:solidFill>
                <a:srgbClr val="F89A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4199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Bold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8</cp:revision>
  <dcterms:created xsi:type="dcterms:W3CDTF">2025-07-06T17:23:03Z</dcterms:created>
  <dcterms:modified xsi:type="dcterms:W3CDTF">2025-07-07T08:04:12Z</dcterms:modified>
</cp:coreProperties>
</file>