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A5B94-BFD8-4995-B5ED-E2088629AE6B}" type="datetimeFigureOut">
              <a:rPr lang="en-US" smtClean="0"/>
              <a:t>29-Jun-25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457E-DB15-4685-A6C0-3C832658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91" y="0"/>
            <a:ext cx="12190444" cy="6858000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5" name="Rounded Rectangle 4"/>
          <p:cNvSpPr/>
          <p:nvPr/>
        </p:nvSpPr>
        <p:spPr>
          <a:xfrm>
            <a:off x="0" y="3984675"/>
            <a:ext cx="6231988" cy="2820572"/>
          </a:xfrm>
          <a:prstGeom prst="roundRect">
            <a:avLst>
              <a:gd name="adj" fmla="val 764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2664" y="3984675"/>
            <a:ext cx="5873763" cy="2820572"/>
          </a:xfrm>
          <a:prstGeom prst="roundRect">
            <a:avLst>
              <a:gd name="adj" fmla="val 7641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48" y="1972996"/>
            <a:ext cx="2082018" cy="188507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26067" y="1972996"/>
            <a:ext cx="1842868" cy="1885071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4389120" y="98475"/>
            <a:ext cx="1012874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5401994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Diagonal Corner Rectangle 18"/>
          <p:cNvSpPr/>
          <p:nvPr/>
        </p:nvSpPr>
        <p:spPr>
          <a:xfrm>
            <a:off x="6372664" y="98475"/>
            <a:ext cx="886266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Diagonal Corner Rectangle 19"/>
          <p:cNvSpPr/>
          <p:nvPr/>
        </p:nvSpPr>
        <p:spPr>
          <a:xfrm>
            <a:off x="7258930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Diagonal Corner Rectangle 20"/>
          <p:cNvSpPr/>
          <p:nvPr/>
        </p:nvSpPr>
        <p:spPr>
          <a:xfrm>
            <a:off x="8229600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Diagonal Corner Rectangle 21"/>
          <p:cNvSpPr/>
          <p:nvPr/>
        </p:nvSpPr>
        <p:spPr>
          <a:xfrm>
            <a:off x="9200270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Diagonal Corner Rectangle 22"/>
          <p:cNvSpPr/>
          <p:nvPr/>
        </p:nvSpPr>
        <p:spPr>
          <a:xfrm>
            <a:off x="10177678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Diagonal Corner Rectangle 23"/>
          <p:cNvSpPr/>
          <p:nvPr/>
        </p:nvSpPr>
        <p:spPr>
          <a:xfrm>
            <a:off x="11141018" y="98475"/>
            <a:ext cx="970670" cy="50643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Single Corner Rectangle 13"/>
          <p:cNvSpPr/>
          <p:nvPr/>
        </p:nvSpPr>
        <p:spPr>
          <a:xfrm>
            <a:off x="4123679" y="903851"/>
            <a:ext cx="4149969" cy="2954216"/>
          </a:xfrm>
          <a:prstGeom prst="round1Rect">
            <a:avLst>
              <a:gd name="adj" fmla="val 20476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ingle Corner Rectangle 25"/>
          <p:cNvSpPr/>
          <p:nvPr/>
        </p:nvSpPr>
        <p:spPr>
          <a:xfrm flipH="1">
            <a:off x="8273647" y="903851"/>
            <a:ext cx="3918353" cy="2954216"/>
          </a:xfrm>
          <a:prstGeom prst="round1Rect">
            <a:avLst>
              <a:gd name="adj" fmla="val 20476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8227929" y="1494694"/>
            <a:ext cx="45719" cy="227896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 flipH="1">
            <a:off x="2097928" y="2145324"/>
            <a:ext cx="45719" cy="154041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4048" y="1040244"/>
            <a:ext cx="1322363" cy="698875"/>
          </a:xfrm>
          <a:prstGeom prst="roundRect">
            <a:avLst>
              <a:gd name="adj" fmla="val 36112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366411" y="1040244"/>
            <a:ext cx="1322363" cy="698875"/>
          </a:xfrm>
          <a:prstGeom prst="roundRect">
            <a:avLst>
              <a:gd name="adj" fmla="val 36112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88774" y="1040244"/>
            <a:ext cx="1280161" cy="698875"/>
          </a:xfrm>
          <a:prstGeom prst="roundRect">
            <a:avLst>
              <a:gd name="adj" fmla="val 36112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8474" y="98475"/>
            <a:ext cx="3671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Analytical Dashboard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Covid19 Bangladesh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3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2025-06-28T19:02:05Z</dcterms:created>
  <dcterms:modified xsi:type="dcterms:W3CDTF">2025-06-29T07:41:44Z</dcterms:modified>
</cp:coreProperties>
</file>