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53E"/>
    <a:srgbClr val="0A1628"/>
    <a:srgbClr val="0C1B32"/>
    <a:srgbClr val="070F1B"/>
    <a:srgbClr val="15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6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7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0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0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0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3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C6B8-2EEC-4295-82C3-80A504CA7F35}" type="datetimeFigureOut">
              <a:rPr lang="en-US" smtClean="0"/>
              <a:t>26-Jul-25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80DAC-F1B8-40C4-A89F-73D159A3E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6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ame Side Corner Rectangle 4"/>
          <p:cNvSpPr/>
          <p:nvPr/>
        </p:nvSpPr>
        <p:spPr>
          <a:xfrm>
            <a:off x="128790" y="940158"/>
            <a:ext cx="3979572" cy="1053293"/>
          </a:xfrm>
          <a:prstGeom prst="round2SameRect">
            <a:avLst>
              <a:gd name="adj1" fmla="val 26643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128790" y="2112327"/>
            <a:ext cx="3979572" cy="2576869"/>
          </a:xfrm>
          <a:prstGeom prst="round2SameRect">
            <a:avLst>
              <a:gd name="adj1" fmla="val 10610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250029" y="940157"/>
            <a:ext cx="7843495" cy="3749040"/>
          </a:xfrm>
          <a:prstGeom prst="roundRect">
            <a:avLst>
              <a:gd name="adj" fmla="val 6667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2863" y="4761219"/>
            <a:ext cx="11990661" cy="2096781"/>
          </a:xfrm>
          <a:prstGeom prst="round2SameRect">
            <a:avLst>
              <a:gd name="adj1" fmla="val 12895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 rot="5400000" flipH="1">
            <a:off x="1648498" y="-1596983"/>
            <a:ext cx="811370" cy="4108364"/>
          </a:xfrm>
          <a:prstGeom prst="round2SameRect">
            <a:avLst>
              <a:gd name="adj1" fmla="val 26438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 rot="16200000">
            <a:off x="7815330" y="-3513788"/>
            <a:ext cx="811371" cy="7941972"/>
          </a:xfrm>
          <a:prstGeom prst="round2SameRect">
            <a:avLst>
              <a:gd name="adj1" fmla="val 26438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ame Side Corner Rectangle 2"/>
          <p:cNvSpPr/>
          <p:nvPr/>
        </p:nvSpPr>
        <p:spPr>
          <a:xfrm rot="5400000" flipH="1">
            <a:off x="1694243" y="-1581699"/>
            <a:ext cx="719879" cy="4108364"/>
          </a:xfrm>
          <a:prstGeom prst="round2SameRect">
            <a:avLst>
              <a:gd name="adj1" fmla="val 26438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98177" y="1097281"/>
            <a:ext cx="3312643" cy="5500467"/>
          </a:xfrm>
          <a:prstGeom prst="roundRect">
            <a:avLst>
              <a:gd name="adj" fmla="val 4574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64637" y="1097281"/>
            <a:ext cx="7427144" cy="5500468"/>
          </a:xfrm>
          <a:prstGeom prst="roundRect">
            <a:avLst>
              <a:gd name="adj" fmla="val 2784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2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4009622" y="1236372"/>
            <a:ext cx="4172755" cy="3512713"/>
          </a:xfrm>
          <a:prstGeom prst="round2SameRect">
            <a:avLst>
              <a:gd name="adj1" fmla="val 9804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 flipV="1">
            <a:off x="4009622" y="99909"/>
            <a:ext cx="4172755" cy="824051"/>
          </a:xfrm>
          <a:prstGeom prst="round2SameRect">
            <a:avLst>
              <a:gd name="adj1" fmla="val 39491"/>
              <a:gd name="adj2" fmla="val 0"/>
            </a:avLst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1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22874" y="618978"/>
            <a:ext cx="2546253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Corbel" panose="020B0503020204020204" pitchFamily="34" charset="0"/>
              </a:rPr>
              <a:t>Color Pallete</a:t>
            </a:r>
            <a:endParaRPr lang="en-US" sz="24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031" y="1702191"/>
            <a:ext cx="3812344" cy="717452"/>
          </a:xfrm>
          <a:prstGeom prst="rect">
            <a:avLst/>
          </a:prstGeom>
          <a:solidFill>
            <a:srgbClr val="1525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2031" y="2602523"/>
            <a:ext cx="3812344" cy="717452"/>
          </a:xfrm>
          <a:prstGeom prst="rect">
            <a:avLst/>
          </a:prstGeom>
          <a:solidFill>
            <a:srgbClr val="0A1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Charts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0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2025-07-25T11:59:46Z</dcterms:created>
  <dcterms:modified xsi:type="dcterms:W3CDTF">2025-07-26T17:31:14Z</dcterms:modified>
</cp:coreProperties>
</file>