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628"/>
    <a:srgbClr val="15253E"/>
    <a:srgbClr val="0C1B32"/>
    <a:srgbClr val="070F1B"/>
    <a:srgbClr val="15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28790" y="940158"/>
            <a:ext cx="3979572" cy="1053293"/>
          </a:xfrm>
          <a:prstGeom prst="round2SameRect">
            <a:avLst>
              <a:gd name="adj1" fmla="val 26643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128790" y="2112327"/>
            <a:ext cx="3979572" cy="2576869"/>
          </a:xfrm>
          <a:prstGeom prst="round2SameRect">
            <a:avLst>
              <a:gd name="adj1" fmla="val 10610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50029" y="940157"/>
            <a:ext cx="7843495" cy="3749040"/>
          </a:xfrm>
          <a:prstGeom prst="roundRect">
            <a:avLst>
              <a:gd name="adj" fmla="val 6667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2863" y="4761219"/>
            <a:ext cx="11990661" cy="2096781"/>
          </a:xfrm>
          <a:prstGeom prst="round2SameRect">
            <a:avLst>
              <a:gd name="adj1" fmla="val 12895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1648498" y="-1596983"/>
            <a:ext cx="811370" cy="4108364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7815330" y="-3513788"/>
            <a:ext cx="811371" cy="7941972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/>
        </p:nvSpPr>
        <p:spPr>
          <a:xfrm rot="5400000" flipH="1">
            <a:off x="1694243" y="-1581699"/>
            <a:ext cx="719879" cy="4108364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98177" y="1097281"/>
            <a:ext cx="3312643" cy="5500467"/>
          </a:xfrm>
          <a:prstGeom prst="roundRect">
            <a:avLst>
              <a:gd name="adj" fmla="val 4574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4637" y="1097281"/>
            <a:ext cx="7427144" cy="5500468"/>
          </a:xfrm>
          <a:prstGeom prst="roundRect">
            <a:avLst>
              <a:gd name="adj" fmla="val 2784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2874" y="618978"/>
            <a:ext cx="2546253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Color Pallete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031" y="1702191"/>
            <a:ext cx="3812344" cy="717452"/>
          </a:xfrm>
          <a:prstGeom prst="rect">
            <a:avLst/>
          </a:prstGeom>
          <a:solidFill>
            <a:srgbClr val="152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31" y="2602523"/>
            <a:ext cx="3812344" cy="717452"/>
          </a:xfrm>
          <a:prstGeom prst="rect">
            <a:avLst/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0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2025-07-25T11:59:46Z</dcterms:created>
  <dcterms:modified xsi:type="dcterms:W3CDTF">2025-07-25T18:27:54Z</dcterms:modified>
</cp:coreProperties>
</file>