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  <p:sldId id="560" r:id="rId3"/>
    <p:sldId id="259" r:id="rId4"/>
    <p:sldId id="456" r:id="rId5"/>
    <p:sldId id="457" r:id="rId6"/>
    <p:sldId id="476" r:id="rId7"/>
    <p:sldId id="472" r:id="rId8"/>
    <p:sldId id="458" r:id="rId9"/>
    <p:sldId id="459" r:id="rId10"/>
    <p:sldId id="474" r:id="rId11"/>
    <p:sldId id="475" r:id="rId12"/>
    <p:sldId id="461" r:id="rId13"/>
    <p:sldId id="462" r:id="rId14"/>
    <p:sldId id="558" r:id="rId15"/>
    <p:sldId id="559" r:id="rId16"/>
    <p:sldId id="561" r:id="rId17"/>
    <p:sldId id="463" r:id="rId18"/>
    <p:sldId id="464" r:id="rId19"/>
    <p:sldId id="5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D6F"/>
    <a:srgbClr val="254B56"/>
    <a:srgbClr val="EEB66B"/>
    <a:srgbClr val="758F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35BA3-6F79-441A-A97F-958AC04FF061}" v="40" dt="2023-11-22T10:37:59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Talal Saleh Alshihayb" userId="8b043d94-c3bc-4766-b109-9fc93264eb2d" providerId="ADAL" clId="{281A13C7-F1B7-4AE8-AFF6-E90A7EB2698C}"/>
    <pc:docChg chg="undo custSel addSld delSld modSld">
      <pc:chgData name="Dr. Talal Saleh Alshihayb" userId="8b043d94-c3bc-4766-b109-9fc93264eb2d" providerId="ADAL" clId="{281A13C7-F1B7-4AE8-AFF6-E90A7EB2698C}" dt="2022-12-04T05:19:16.505" v="5060"/>
      <pc:docMkLst>
        <pc:docMk/>
      </pc:docMkLst>
      <pc:sldChg chg="del">
        <pc:chgData name="Dr. Talal Saleh Alshihayb" userId="8b043d94-c3bc-4766-b109-9fc93264eb2d" providerId="ADAL" clId="{281A13C7-F1B7-4AE8-AFF6-E90A7EB2698C}" dt="2022-10-27T12:36:40.795" v="42" actId="47"/>
        <pc:sldMkLst>
          <pc:docMk/>
          <pc:sldMk cId="1689878293" sldId="257"/>
        </pc:sldMkLst>
      </pc:sldChg>
      <pc:sldChg chg="modSp add mod">
        <pc:chgData name="Dr. Talal Saleh Alshihayb" userId="8b043d94-c3bc-4766-b109-9fc93264eb2d" providerId="ADAL" clId="{281A13C7-F1B7-4AE8-AFF6-E90A7EB2698C}" dt="2022-12-03T18:19:36.021" v="57" actId="12"/>
        <pc:sldMkLst>
          <pc:docMk/>
          <pc:sldMk cId="2972349643" sldId="259"/>
        </pc:sldMkLst>
        <pc:spChg chg="mod">
          <ac:chgData name="Dr. Talal Saleh Alshihayb" userId="8b043d94-c3bc-4766-b109-9fc93264eb2d" providerId="ADAL" clId="{281A13C7-F1B7-4AE8-AFF6-E90A7EB2698C}" dt="2022-12-03T18:19:36.021" v="57" actId="12"/>
          <ac:spMkLst>
            <pc:docMk/>
            <pc:sldMk cId="2972349643" sldId="259"/>
            <ac:spMk id="3" creationId="{C48EBCF3-9263-43D3-96BA-CF39CC27EE58}"/>
          </ac:spMkLst>
        </pc:spChg>
      </pc:sldChg>
      <pc:sldChg chg="modSp mod">
        <pc:chgData name="Dr. Talal Saleh Alshihayb" userId="8b043d94-c3bc-4766-b109-9fc93264eb2d" providerId="ADAL" clId="{281A13C7-F1B7-4AE8-AFF6-E90A7EB2698C}" dt="2022-12-04T05:17:37.578" v="5013" actId="1076"/>
        <pc:sldMkLst>
          <pc:docMk/>
          <pc:sldMk cId="1929648928" sldId="455"/>
        </pc:sldMkLst>
        <pc:spChg chg="mod">
          <ac:chgData name="Dr. Talal Saleh Alshihayb" userId="8b043d94-c3bc-4766-b109-9fc93264eb2d" providerId="ADAL" clId="{281A13C7-F1B7-4AE8-AFF6-E90A7EB2698C}" dt="2022-10-27T12:36:24.731" v="41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281A13C7-F1B7-4AE8-AFF6-E90A7EB2698C}" dt="2022-12-04T05:17:33.671" v="5012" actId="27636"/>
          <ac:spMkLst>
            <pc:docMk/>
            <pc:sldMk cId="1929648928" sldId="455"/>
            <ac:spMk id="3" creationId="{35C1F8C3-0544-41D9-8002-87D4C6DBA6D6}"/>
          </ac:spMkLst>
        </pc:spChg>
        <pc:spChg chg="mod">
          <ac:chgData name="Dr. Talal Saleh Alshihayb" userId="8b043d94-c3bc-4766-b109-9fc93264eb2d" providerId="ADAL" clId="{281A13C7-F1B7-4AE8-AFF6-E90A7EB2698C}" dt="2022-10-27T12:36:17.480" v="8" actId="20577"/>
          <ac:spMkLst>
            <pc:docMk/>
            <pc:sldMk cId="1929648928" sldId="455"/>
            <ac:spMk id="4" creationId="{60E2B75C-4B13-4D3B-82DD-4B19CC839190}"/>
          </ac:spMkLst>
        </pc:spChg>
        <pc:spChg chg="mod">
          <ac:chgData name="Dr. Talal Saleh Alshihayb" userId="8b043d94-c3bc-4766-b109-9fc93264eb2d" providerId="ADAL" clId="{281A13C7-F1B7-4AE8-AFF6-E90A7EB2698C}" dt="2022-12-04T05:17:37.578" v="5013" actId="1076"/>
          <ac:spMkLst>
            <pc:docMk/>
            <pc:sldMk cId="1929648928" sldId="455"/>
            <ac:spMk id="8" creationId="{3020DE8D-E33C-47D7-8C72-0C3093FD020C}"/>
          </ac:spMkLst>
        </pc:spChg>
      </pc:sldChg>
      <pc:sldChg chg="addSp delSp modSp new mod">
        <pc:chgData name="Dr. Talal Saleh Alshihayb" userId="8b043d94-c3bc-4766-b109-9fc93264eb2d" providerId="ADAL" clId="{281A13C7-F1B7-4AE8-AFF6-E90A7EB2698C}" dt="2022-12-03T18:22:00.844" v="223" actId="207"/>
        <pc:sldMkLst>
          <pc:docMk/>
          <pc:sldMk cId="287861983" sldId="456"/>
        </pc:sldMkLst>
        <pc:spChg chg="mod">
          <ac:chgData name="Dr. Talal Saleh Alshihayb" userId="8b043d94-c3bc-4766-b109-9fc93264eb2d" providerId="ADAL" clId="{281A13C7-F1B7-4AE8-AFF6-E90A7EB2698C}" dt="2022-12-03T18:20:04.669" v="93" actId="113"/>
          <ac:spMkLst>
            <pc:docMk/>
            <pc:sldMk cId="287861983" sldId="456"/>
            <ac:spMk id="2" creationId="{25A09D30-3CAE-8816-B115-70D88777B14F}"/>
          </ac:spMkLst>
        </pc:spChg>
        <pc:spChg chg="del mod">
          <ac:chgData name="Dr. Talal Saleh Alshihayb" userId="8b043d94-c3bc-4766-b109-9fc93264eb2d" providerId="ADAL" clId="{281A13C7-F1B7-4AE8-AFF6-E90A7EB2698C}" dt="2022-12-03T18:20:37.694" v="199" actId="478"/>
          <ac:spMkLst>
            <pc:docMk/>
            <pc:sldMk cId="287861983" sldId="456"/>
            <ac:spMk id="3" creationId="{81A2EC6D-71D5-E00B-C321-16FB13D9374D}"/>
          </ac:spMkLst>
        </pc:spChg>
        <pc:spChg chg="add mod">
          <ac:chgData name="Dr. Talal Saleh Alshihayb" userId="8b043d94-c3bc-4766-b109-9fc93264eb2d" providerId="ADAL" clId="{281A13C7-F1B7-4AE8-AFF6-E90A7EB2698C}" dt="2022-12-03T18:22:00.844" v="223" actId="207"/>
          <ac:spMkLst>
            <pc:docMk/>
            <pc:sldMk cId="287861983" sldId="456"/>
            <ac:spMk id="6" creationId="{D8F736D3-6A89-5D00-C3D5-0CBF15A53B3C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7" creationId="{329DEE2E-3EB4-92B6-2391-1D9CB4817D68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8" creationId="{18A3F6C4-39E8-28C2-E8FF-9D470DB89572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9" creationId="{D473BE47-F3AA-C286-7DFE-05BE1CA7E7BB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10" creationId="{C20D741D-4C3B-EFE4-931C-E73E46197828}"/>
          </ac:spMkLst>
        </pc:spChg>
        <pc:picChg chg="add mod">
          <ac:chgData name="Dr. Talal Saleh Alshihayb" userId="8b043d94-c3bc-4766-b109-9fc93264eb2d" providerId="ADAL" clId="{281A13C7-F1B7-4AE8-AFF6-E90A7EB2698C}" dt="2022-12-03T18:19:43.996" v="59"/>
          <ac:picMkLst>
            <pc:docMk/>
            <pc:sldMk cId="287861983" sldId="456"/>
            <ac:picMk id="4" creationId="{D2E85C94-1647-A1EA-8811-273EB5E4ADBF}"/>
          </ac:picMkLst>
        </pc:picChg>
      </pc:sldChg>
      <pc:sldChg chg="addSp delSp modSp new mod">
        <pc:chgData name="Dr. Talal Saleh Alshihayb" userId="8b043d94-c3bc-4766-b109-9fc93264eb2d" providerId="ADAL" clId="{281A13C7-F1B7-4AE8-AFF6-E90A7EB2698C}" dt="2022-12-03T20:20:53.976" v="4750" actId="20577"/>
        <pc:sldMkLst>
          <pc:docMk/>
          <pc:sldMk cId="2030144602" sldId="457"/>
        </pc:sldMkLst>
        <pc:spChg chg="mod">
          <ac:chgData name="Dr. Talal Saleh Alshihayb" userId="8b043d94-c3bc-4766-b109-9fc93264eb2d" providerId="ADAL" clId="{281A13C7-F1B7-4AE8-AFF6-E90A7EB2698C}" dt="2022-12-03T18:29:55.636" v="506" actId="20577"/>
          <ac:spMkLst>
            <pc:docMk/>
            <pc:sldMk cId="2030144602" sldId="457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20:20:53.976" v="4750" actId="20577"/>
          <ac:spMkLst>
            <pc:docMk/>
            <pc:sldMk cId="2030144602" sldId="457"/>
            <ac:spMk id="3" creationId="{730E8DBD-6CB9-BA86-B35F-98B4D1A4B1B5}"/>
          </ac:spMkLst>
        </pc:spChg>
        <pc:graphicFrameChg chg="add del mod modGraphic">
          <ac:chgData name="Dr. Talal Saleh Alshihayb" userId="8b043d94-c3bc-4766-b109-9fc93264eb2d" providerId="ADAL" clId="{281A13C7-F1B7-4AE8-AFF6-E90A7EB2698C}" dt="2022-12-03T18:29:41.376" v="494" actId="478"/>
          <ac:graphicFrameMkLst>
            <pc:docMk/>
            <pc:sldMk cId="2030144602" sldId="457"/>
            <ac:graphicFrameMk id="5" creationId="{80F520FC-D587-A725-60F7-E85DD56F16C0}"/>
          </ac:graphicFrameMkLst>
        </pc:graphicFrameChg>
        <pc:picChg chg="add mod">
          <ac:chgData name="Dr. Talal Saleh Alshihayb" userId="8b043d94-c3bc-4766-b109-9fc93264eb2d" providerId="ADAL" clId="{281A13C7-F1B7-4AE8-AFF6-E90A7EB2698C}" dt="2022-12-03T18:22:55.476" v="225"/>
          <ac:picMkLst>
            <pc:docMk/>
            <pc:sldMk cId="2030144602" sldId="457"/>
            <ac:picMk id="4" creationId="{77742A0E-33B2-DD32-BF1E-B6768B08303A}"/>
          </ac:picMkLst>
        </pc:picChg>
      </pc:sldChg>
      <pc:sldChg chg="addSp delSp modSp add mod">
        <pc:chgData name="Dr. Talal Saleh Alshihayb" userId="8b043d94-c3bc-4766-b109-9fc93264eb2d" providerId="ADAL" clId="{281A13C7-F1B7-4AE8-AFF6-E90A7EB2698C}" dt="2022-12-03T19:02:55.183" v="1483" actId="403"/>
        <pc:sldMkLst>
          <pc:docMk/>
          <pc:sldMk cId="310619212" sldId="458"/>
        </pc:sldMkLst>
        <pc:spChg chg="del">
          <ac:chgData name="Dr. Talal Saleh Alshihayb" userId="8b043d94-c3bc-4766-b109-9fc93264eb2d" providerId="ADAL" clId="{281A13C7-F1B7-4AE8-AFF6-E90A7EB2698C}" dt="2022-12-03T18:27:23.135" v="467" actId="478"/>
          <ac:spMkLst>
            <pc:docMk/>
            <pc:sldMk cId="310619212" sldId="458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8:27:22.011" v="466" actId="478"/>
          <ac:spMkLst>
            <pc:docMk/>
            <pc:sldMk cId="310619212" sldId="458"/>
            <ac:spMk id="3" creationId="{730E8DBD-6CB9-BA86-B35F-98B4D1A4B1B5}"/>
          </ac:spMkLst>
        </pc:spChg>
        <pc:spChg chg="add mod">
          <ac:chgData name="Dr. Talal Saleh Alshihayb" userId="8b043d94-c3bc-4766-b109-9fc93264eb2d" providerId="ADAL" clId="{281A13C7-F1B7-4AE8-AFF6-E90A7EB2698C}" dt="2022-12-03T19:02:55.183" v="1483" actId="403"/>
          <ac:spMkLst>
            <pc:docMk/>
            <pc:sldMk cId="310619212" sldId="458"/>
            <ac:spMk id="6" creationId="{06E8689E-2EEB-0076-A02E-690A65692481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19:02:33.225" v="1479" actId="207"/>
          <ac:graphicFrameMkLst>
            <pc:docMk/>
            <pc:sldMk cId="310619212" sldId="458"/>
            <ac:graphicFrameMk id="5" creationId="{48A2E8C9-10DF-6D03-6750-3AA8ACF7F935}"/>
          </ac:graphicFrameMkLst>
        </pc:graphicFrameChg>
      </pc:sldChg>
      <pc:sldChg chg="addSp delSp modSp add mod">
        <pc:chgData name="Dr. Talal Saleh Alshihayb" userId="8b043d94-c3bc-4766-b109-9fc93264eb2d" providerId="ADAL" clId="{281A13C7-F1B7-4AE8-AFF6-E90A7EB2698C}" dt="2022-12-03T19:04:03.110" v="1508" actId="113"/>
        <pc:sldMkLst>
          <pc:docMk/>
          <pc:sldMk cId="3278770000" sldId="459"/>
        </pc:sldMkLst>
        <pc:spChg chg="del">
          <ac:chgData name="Dr. Talal Saleh Alshihayb" userId="8b043d94-c3bc-4766-b109-9fc93264eb2d" providerId="ADAL" clId="{281A13C7-F1B7-4AE8-AFF6-E90A7EB2698C}" dt="2022-12-03T18:29:48.404" v="496" actId="478"/>
          <ac:spMkLst>
            <pc:docMk/>
            <pc:sldMk cId="3278770000" sldId="459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8:29:49.703" v="497" actId="478"/>
          <ac:spMkLst>
            <pc:docMk/>
            <pc:sldMk cId="3278770000" sldId="459"/>
            <ac:spMk id="3" creationId="{730E8DBD-6CB9-BA86-B35F-98B4D1A4B1B5}"/>
          </ac:spMkLst>
        </pc:spChg>
        <pc:spChg chg="add mod">
          <ac:chgData name="Dr. Talal Saleh Alshihayb" userId="8b043d94-c3bc-4766-b109-9fc93264eb2d" providerId="ADAL" clId="{281A13C7-F1B7-4AE8-AFF6-E90A7EB2698C}" dt="2022-12-03T19:03:03.267" v="1484"/>
          <ac:spMkLst>
            <pc:docMk/>
            <pc:sldMk cId="3278770000" sldId="459"/>
            <ac:spMk id="6" creationId="{22340257-F448-68A2-0372-2EFA28E7C3AD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19:04:03.110" v="1508" actId="113"/>
          <ac:graphicFrameMkLst>
            <pc:docMk/>
            <pc:sldMk cId="3278770000" sldId="459"/>
            <ac:graphicFrameMk id="5" creationId="{47A019D2-C745-6396-A26C-FB61C7B7AE30}"/>
          </ac:graphicFrameMkLst>
        </pc:graphicFrameChg>
      </pc:sldChg>
      <pc:sldChg chg="modSp add del mod">
        <pc:chgData name="Dr. Talal Saleh Alshihayb" userId="8b043d94-c3bc-4766-b109-9fc93264eb2d" providerId="ADAL" clId="{281A13C7-F1B7-4AE8-AFF6-E90A7EB2698C}" dt="2022-12-03T19:22:00.641" v="2302" actId="47"/>
        <pc:sldMkLst>
          <pc:docMk/>
          <pc:sldMk cId="1516469191" sldId="460"/>
        </pc:sldMkLst>
        <pc:spChg chg="mod">
          <ac:chgData name="Dr. Talal Saleh Alshihayb" userId="8b043d94-c3bc-4766-b109-9fc93264eb2d" providerId="ADAL" clId="{281A13C7-F1B7-4AE8-AFF6-E90A7EB2698C}" dt="2022-12-03T19:16:42.382" v="2197" actId="20577"/>
          <ac:spMkLst>
            <pc:docMk/>
            <pc:sldMk cId="1516469191" sldId="460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19:18:21.328" v="2211" actId="20577"/>
          <ac:spMkLst>
            <pc:docMk/>
            <pc:sldMk cId="1516469191" sldId="460"/>
            <ac:spMk id="3" creationId="{730E8DBD-6CB9-BA86-B35F-98B4D1A4B1B5}"/>
          </ac:spMkLst>
        </pc:spChg>
      </pc:sldChg>
      <pc:sldChg chg="addSp delSp modSp add mod">
        <pc:chgData name="Dr. Talal Saleh Alshihayb" userId="8b043d94-c3bc-4766-b109-9fc93264eb2d" providerId="ADAL" clId="{281A13C7-F1B7-4AE8-AFF6-E90A7EB2698C}" dt="2022-12-03T19:55:39.531" v="3559" actId="20577"/>
        <pc:sldMkLst>
          <pc:docMk/>
          <pc:sldMk cId="1572308620" sldId="461"/>
        </pc:sldMkLst>
        <pc:spChg chg="mod">
          <ac:chgData name="Dr. Talal Saleh Alshihayb" userId="8b043d94-c3bc-4766-b109-9fc93264eb2d" providerId="ADAL" clId="{281A13C7-F1B7-4AE8-AFF6-E90A7EB2698C}" dt="2022-12-03T19:43:04.997" v="3168" actId="113"/>
          <ac:spMkLst>
            <pc:docMk/>
            <pc:sldMk cId="1572308620" sldId="461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9:43:07.043" v="3169" actId="478"/>
          <ac:spMkLst>
            <pc:docMk/>
            <pc:sldMk cId="1572308620" sldId="461"/>
            <ac:spMk id="3" creationId="{730E8DBD-6CB9-BA86-B35F-98B4D1A4B1B5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19:55:39.531" v="3559" actId="20577"/>
          <ac:graphicFrameMkLst>
            <pc:docMk/>
            <pc:sldMk cId="1572308620" sldId="461"/>
            <ac:graphicFrameMk id="5" creationId="{16A02E7B-A6F7-411E-B7B1-CC839630B9F0}"/>
          </ac:graphicFrameMkLst>
        </pc:graphicFrameChg>
      </pc:sldChg>
      <pc:sldChg chg="addSp delSp modSp add mod">
        <pc:chgData name="Dr. Talal Saleh Alshihayb" userId="8b043d94-c3bc-4766-b109-9fc93264eb2d" providerId="ADAL" clId="{281A13C7-F1B7-4AE8-AFF6-E90A7EB2698C}" dt="2022-12-03T20:10:35.870" v="4033" actId="207"/>
        <pc:sldMkLst>
          <pc:docMk/>
          <pc:sldMk cId="3504099931" sldId="462"/>
        </pc:sldMkLst>
        <pc:spChg chg="mod">
          <ac:chgData name="Dr. Talal Saleh Alshihayb" userId="8b043d94-c3bc-4766-b109-9fc93264eb2d" providerId="ADAL" clId="{281A13C7-F1B7-4AE8-AFF6-E90A7EB2698C}" dt="2022-12-03T19:58:07.880" v="3581" actId="113"/>
          <ac:spMkLst>
            <pc:docMk/>
            <pc:sldMk cId="3504099931" sldId="462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9:58:09.197" v="3582" actId="478"/>
          <ac:spMkLst>
            <pc:docMk/>
            <pc:sldMk cId="3504099931" sldId="462"/>
            <ac:spMk id="3" creationId="{730E8DBD-6CB9-BA86-B35F-98B4D1A4B1B5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20:10:35.870" v="4033" actId="207"/>
          <ac:graphicFrameMkLst>
            <pc:docMk/>
            <pc:sldMk cId="3504099931" sldId="462"/>
            <ac:graphicFrameMk id="5" creationId="{006C14DB-07E4-214F-F336-3EF31AA49523}"/>
          </ac:graphicFrameMkLst>
        </pc:graphicFrameChg>
        <pc:graphicFrameChg chg="add mod modGraphic">
          <ac:chgData name="Dr. Talal Saleh Alshihayb" userId="8b043d94-c3bc-4766-b109-9fc93264eb2d" providerId="ADAL" clId="{281A13C7-F1B7-4AE8-AFF6-E90A7EB2698C}" dt="2022-12-03T20:10:30.521" v="4032" actId="1076"/>
          <ac:graphicFrameMkLst>
            <pc:docMk/>
            <pc:sldMk cId="3504099931" sldId="462"/>
            <ac:graphicFrameMk id="6" creationId="{1BCD8865-9ADF-C566-0898-AC91187A6FCD}"/>
          </ac:graphicFrameMkLst>
        </pc:graphicFrameChg>
      </pc:sldChg>
      <pc:sldChg chg="modSp add mod">
        <pc:chgData name="Dr. Talal Saleh Alshihayb" userId="8b043d94-c3bc-4766-b109-9fc93264eb2d" providerId="ADAL" clId="{281A13C7-F1B7-4AE8-AFF6-E90A7EB2698C}" dt="2022-12-04T05:15:26.124" v="5006" actId="20577"/>
        <pc:sldMkLst>
          <pc:docMk/>
          <pc:sldMk cId="3872388512" sldId="463"/>
        </pc:sldMkLst>
        <pc:spChg chg="mod">
          <ac:chgData name="Dr. Talal Saleh Alshihayb" userId="8b043d94-c3bc-4766-b109-9fc93264eb2d" providerId="ADAL" clId="{281A13C7-F1B7-4AE8-AFF6-E90A7EB2698C}" dt="2022-12-03T20:11:52.549" v="4105" actId="113"/>
          <ac:spMkLst>
            <pc:docMk/>
            <pc:sldMk cId="3872388512" sldId="463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4T05:15:26.124" v="5006" actId="20577"/>
          <ac:spMkLst>
            <pc:docMk/>
            <pc:sldMk cId="3872388512" sldId="463"/>
            <ac:spMk id="3" creationId="{730E8DBD-6CB9-BA86-B35F-98B4D1A4B1B5}"/>
          </ac:spMkLst>
        </pc:spChg>
      </pc:sldChg>
      <pc:sldChg chg="modSp add mod">
        <pc:chgData name="Dr. Talal Saleh Alshihayb" userId="8b043d94-c3bc-4766-b109-9fc93264eb2d" providerId="ADAL" clId="{281A13C7-F1B7-4AE8-AFF6-E90A7EB2698C}" dt="2022-12-03T20:30:33.531" v="4885" actId="20577"/>
        <pc:sldMkLst>
          <pc:docMk/>
          <pc:sldMk cId="2147715017" sldId="464"/>
        </pc:sldMkLst>
        <pc:spChg chg="mod">
          <ac:chgData name="Dr. Talal Saleh Alshihayb" userId="8b043d94-c3bc-4766-b109-9fc93264eb2d" providerId="ADAL" clId="{281A13C7-F1B7-4AE8-AFF6-E90A7EB2698C}" dt="2022-12-03T20:14:09.821" v="4331" actId="113"/>
          <ac:spMkLst>
            <pc:docMk/>
            <pc:sldMk cId="2147715017" sldId="464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20:30:33.531" v="4885" actId="20577"/>
          <ac:spMkLst>
            <pc:docMk/>
            <pc:sldMk cId="2147715017" sldId="464"/>
            <ac:spMk id="3" creationId="{730E8DBD-6CB9-BA86-B35F-98B4D1A4B1B5}"/>
          </ac:spMkLst>
        </pc:spChg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2740095386" sldId="465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3927473440" sldId="466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905807959" sldId="467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2050870040" sldId="468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3355690980" sldId="469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3881857035" sldId="470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656324171" sldId="471"/>
        </pc:sldMkLst>
      </pc:sldChg>
      <pc:sldChg chg="addSp delSp modSp new mod">
        <pc:chgData name="Dr. Talal Saleh Alshihayb" userId="8b043d94-c3bc-4766-b109-9fc93264eb2d" providerId="ADAL" clId="{281A13C7-F1B7-4AE8-AFF6-E90A7EB2698C}" dt="2022-12-03T19:04:18.587" v="1509"/>
        <pc:sldMkLst>
          <pc:docMk/>
          <pc:sldMk cId="1232872460" sldId="472"/>
        </pc:sldMkLst>
        <pc:spChg chg="del">
          <ac:chgData name="Dr. Talal Saleh Alshihayb" userId="8b043d94-c3bc-4766-b109-9fc93264eb2d" providerId="ADAL" clId="{281A13C7-F1B7-4AE8-AFF6-E90A7EB2698C}" dt="2022-12-03T18:50:30.636" v="947" actId="478"/>
          <ac:spMkLst>
            <pc:docMk/>
            <pc:sldMk cId="1232872460" sldId="472"/>
            <ac:spMk id="2" creationId="{BD7BF3EB-CA3D-2981-8BFD-464A2A5A79C2}"/>
          </ac:spMkLst>
        </pc:spChg>
        <pc:spChg chg="del">
          <ac:chgData name="Dr. Talal Saleh Alshihayb" userId="8b043d94-c3bc-4766-b109-9fc93264eb2d" providerId="ADAL" clId="{281A13C7-F1B7-4AE8-AFF6-E90A7EB2698C}" dt="2022-12-03T18:50:31.772" v="948" actId="478"/>
          <ac:spMkLst>
            <pc:docMk/>
            <pc:sldMk cId="1232872460" sldId="472"/>
            <ac:spMk id="3" creationId="{95B588C8-A818-C527-2A85-DB43DC613D10}"/>
          </ac:spMkLst>
        </pc:spChg>
        <pc:spChg chg="add mod">
          <ac:chgData name="Dr. Talal Saleh Alshihayb" userId="8b043d94-c3bc-4766-b109-9fc93264eb2d" providerId="ADAL" clId="{281A13C7-F1B7-4AE8-AFF6-E90A7EB2698C}" dt="2022-12-03T18:50:36.250" v="949" actId="1076"/>
          <ac:spMkLst>
            <pc:docMk/>
            <pc:sldMk cId="1232872460" sldId="472"/>
            <ac:spMk id="5" creationId="{D28243CD-4706-6251-7467-D24EECB385F2}"/>
          </ac:spMkLst>
        </pc:spChg>
        <pc:picChg chg="add mod">
          <ac:chgData name="Dr. Talal Saleh Alshihayb" userId="8b043d94-c3bc-4766-b109-9fc93264eb2d" providerId="ADAL" clId="{281A13C7-F1B7-4AE8-AFF6-E90A7EB2698C}" dt="2022-12-03T19:04:18.587" v="1509"/>
          <ac:picMkLst>
            <pc:docMk/>
            <pc:sldMk cId="1232872460" sldId="472"/>
            <ac:picMk id="6" creationId="{19A85F51-CC73-842A-FB52-7D9044113D03}"/>
          </ac:picMkLst>
        </pc:picChg>
      </pc:sldChg>
      <pc:sldChg chg="modSp add del mod">
        <pc:chgData name="Dr. Talal Saleh Alshihayb" userId="8b043d94-c3bc-4766-b109-9fc93264eb2d" providerId="ADAL" clId="{281A13C7-F1B7-4AE8-AFF6-E90A7EB2698C}" dt="2022-12-03T19:37:45.886" v="2889" actId="47"/>
        <pc:sldMkLst>
          <pc:docMk/>
          <pc:sldMk cId="4231326405" sldId="473"/>
        </pc:sldMkLst>
        <pc:spChg chg="mod">
          <ac:chgData name="Dr. Talal Saleh Alshihayb" userId="8b043d94-c3bc-4766-b109-9fc93264eb2d" providerId="ADAL" clId="{281A13C7-F1B7-4AE8-AFF6-E90A7EB2698C}" dt="2022-12-03T19:16:46.809" v="2198" actId="20577"/>
          <ac:spMkLst>
            <pc:docMk/>
            <pc:sldMk cId="4231326405" sldId="473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19:17:00.572" v="2202" actId="27636"/>
          <ac:spMkLst>
            <pc:docMk/>
            <pc:sldMk cId="4231326405" sldId="473"/>
            <ac:spMk id="3" creationId="{730E8DBD-6CB9-BA86-B35F-98B4D1A4B1B5}"/>
          </ac:spMkLst>
        </pc:spChg>
      </pc:sldChg>
      <pc:sldChg chg="addSp delSp modSp add mod">
        <pc:chgData name="Dr. Talal Saleh Alshihayb" userId="8b043d94-c3bc-4766-b109-9fc93264eb2d" providerId="ADAL" clId="{281A13C7-F1B7-4AE8-AFF6-E90A7EB2698C}" dt="2022-12-03T19:52:17.692" v="3473"/>
        <pc:sldMkLst>
          <pc:docMk/>
          <pc:sldMk cId="4222258831" sldId="474"/>
        </pc:sldMkLst>
        <pc:spChg chg="mod">
          <ac:chgData name="Dr. Talal Saleh Alshihayb" userId="8b043d94-c3bc-4766-b109-9fc93264eb2d" providerId="ADAL" clId="{281A13C7-F1B7-4AE8-AFF6-E90A7EB2698C}" dt="2022-12-03T19:42:36.953" v="3144" actId="313"/>
          <ac:spMkLst>
            <pc:docMk/>
            <pc:sldMk cId="4222258831" sldId="474"/>
            <ac:spMk id="2" creationId="{4E51F221-15EC-6785-E628-4C437ACC7E28}"/>
          </ac:spMkLst>
        </pc:spChg>
        <pc:spChg chg="del mod">
          <ac:chgData name="Dr. Talal Saleh Alshihayb" userId="8b043d94-c3bc-4766-b109-9fc93264eb2d" providerId="ADAL" clId="{281A13C7-F1B7-4AE8-AFF6-E90A7EB2698C}" dt="2022-12-03T19:20:03.009" v="2214" actId="478"/>
          <ac:spMkLst>
            <pc:docMk/>
            <pc:sldMk cId="4222258831" sldId="474"/>
            <ac:spMk id="3" creationId="{730E8DBD-6CB9-BA86-B35F-98B4D1A4B1B5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19:52:17.692" v="3473"/>
          <ac:graphicFrameMkLst>
            <pc:docMk/>
            <pc:sldMk cId="4222258831" sldId="474"/>
            <ac:graphicFrameMk id="5" creationId="{1D74C6F2-A72B-3B6A-06B2-652060ADE30D}"/>
          </ac:graphicFrameMkLst>
        </pc:graphicFrameChg>
      </pc:sldChg>
      <pc:sldChg chg="modSp add mod">
        <pc:chgData name="Dr. Talal Saleh Alshihayb" userId="8b043d94-c3bc-4766-b109-9fc93264eb2d" providerId="ADAL" clId="{281A13C7-F1B7-4AE8-AFF6-E90A7EB2698C}" dt="2022-12-03T19:42:39.662" v="3146" actId="313"/>
        <pc:sldMkLst>
          <pc:docMk/>
          <pc:sldMk cId="1273588398" sldId="475"/>
        </pc:sldMkLst>
        <pc:spChg chg="mod">
          <ac:chgData name="Dr. Talal Saleh Alshihayb" userId="8b043d94-c3bc-4766-b109-9fc93264eb2d" providerId="ADAL" clId="{281A13C7-F1B7-4AE8-AFF6-E90A7EB2698C}" dt="2022-12-03T19:42:39.662" v="3146" actId="313"/>
          <ac:spMkLst>
            <pc:docMk/>
            <pc:sldMk cId="1273588398" sldId="475"/>
            <ac:spMk id="2" creationId="{4E51F221-15EC-6785-E628-4C437ACC7E28}"/>
          </ac:spMkLst>
        </pc:spChg>
        <pc:graphicFrameChg chg="mod modGraphic">
          <ac:chgData name="Dr. Talal Saleh Alshihayb" userId="8b043d94-c3bc-4766-b109-9fc93264eb2d" providerId="ADAL" clId="{281A13C7-F1B7-4AE8-AFF6-E90A7EB2698C}" dt="2022-12-03T19:39:26.895" v="2917" actId="255"/>
          <ac:graphicFrameMkLst>
            <pc:docMk/>
            <pc:sldMk cId="1273588398" sldId="475"/>
            <ac:graphicFrameMk id="5" creationId="{1D74C6F2-A72B-3B6A-06B2-652060ADE30D}"/>
          </ac:graphicFrameMkLst>
        </pc:graphicFrameChg>
      </pc:sldChg>
      <pc:sldChg chg="addSp modSp new mod">
        <pc:chgData name="Dr. Talal Saleh Alshihayb" userId="8b043d94-c3bc-4766-b109-9fc93264eb2d" providerId="ADAL" clId="{281A13C7-F1B7-4AE8-AFF6-E90A7EB2698C}" dt="2022-12-03T19:42:17.009" v="3142"/>
        <pc:sldMkLst>
          <pc:docMk/>
          <pc:sldMk cId="700709616" sldId="476"/>
        </pc:sldMkLst>
        <pc:spChg chg="mod">
          <ac:chgData name="Dr. Talal Saleh Alshihayb" userId="8b043d94-c3bc-4766-b109-9fc93264eb2d" providerId="ADAL" clId="{281A13C7-F1B7-4AE8-AFF6-E90A7EB2698C}" dt="2022-12-03T19:40:15.073" v="2937" actId="113"/>
          <ac:spMkLst>
            <pc:docMk/>
            <pc:sldMk cId="700709616" sldId="476"/>
            <ac:spMk id="2" creationId="{5E44C148-E4B9-C11B-6AD7-9E5A4D1E7B36}"/>
          </ac:spMkLst>
        </pc:spChg>
        <pc:spChg chg="mod">
          <ac:chgData name="Dr. Talal Saleh Alshihayb" userId="8b043d94-c3bc-4766-b109-9fc93264eb2d" providerId="ADAL" clId="{281A13C7-F1B7-4AE8-AFF6-E90A7EB2698C}" dt="2022-12-03T19:42:00.259" v="3141" actId="20577"/>
          <ac:spMkLst>
            <pc:docMk/>
            <pc:sldMk cId="700709616" sldId="476"/>
            <ac:spMk id="3" creationId="{2C002F95-7207-BA72-0BD1-8840425A265B}"/>
          </ac:spMkLst>
        </pc:spChg>
        <pc:picChg chg="add mod">
          <ac:chgData name="Dr. Talal Saleh Alshihayb" userId="8b043d94-c3bc-4766-b109-9fc93264eb2d" providerId="ADAL" clId="{281A13C7-F1B7-4AE8-AFF6-E90A7EB2698C}" dt="2022-12-03T19:42:17.009" v="3142"/>
          <ac:picMkLst>
            <pc:docMk/>
            <pc:sldMk cId="700709616" sldId="476"/>
            <ac:picMk id="4" creationId="{B84E40BB-DB15-ED53-4BF2-8E0367D48E74}"/>
          </ac:picMkLst>
        </pc:picChg>
      </pc:sldChg>
      <pc:sldChg chg="add">
        <pc:chgData name="Dr. Talal Saleh Alshihayb" userId="8b043d94-c3bc-4766-b109-9fc93264eb2d" providerId="ADAL" clId="{281A13C7-F1B7-4AE8-AFF6-E90A7EB2698C}" dt="2022-12-03T20:31:01.441" v="4886"/>
        <pc:sldMkLst>
          <pc:docMk/>
          <pc:sldMk cId="2441970325" sldId="557"/>
        </pc:sldMkLst>
      </pc:sldChg>
      <pc:sldChg chg="addSp delSp modSp new mod">
        <pc:chgData name="Dr. Talal Saleh Alshihayb" userId="8b043d94-c3bc-4766-b109-9fc93264eb2d" providerId="ADAL" clId="{281A13C7-F1B7-4AE8-AFF6-E90A7EB2698C}" dt="2022-12-04T05:19:15.637" v="5059"/>
        <pc:sldMkLst>
          <pc:docMk/>
          <pc:sldMk cId="812722210" sldId="558"/>
        </pc:sldMkLst>
        <pc:spChg chg="mod">
          <ac:chgData name="Dr. Talal Saleh Alshihayb" userId="8b043d94-c3bc-4766-b109-9fc93264eb2d" providerId="ADAL" clId="{281A13C7-F1B7-4AE8-AFF6-E90A7EB2698C}" dt="2022-12-03T20:31:34.790" v="4927" actId="113"/>
          <ac:spMkLst>
            <pc:docMk/>
            <pc:sldMk cId="812722210" sldId="558"/>
            <ac:spMk id="2" creationId="{5C765450-25E8-4072-022B-F9CD29614E62}"/>
          </ac:spMkLst>
        </pc:spChg>
        <pc:spChg chg="del">
          <ac:chgData name="Dr. Talal Saleh Alshihayb" userId="8b043d94-c3bc-4766-b109-9fc93264eb2d" providerId="ADAL" clId="{281A13C7-F1B7-4AE8-AFF6-E90A7EB2698C}" dt="2022-12-03T20:31:54.354" v="4928" actId="478"/>
          <ac:spMkLst>
            <pc:docMk/>
            <pc:sldMk cId="812722210" sldId="558"/>
            <ac:spMk id="3" creationId="{3A487249-34D6-F2B4-2292-0AB6C2D93669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20:33:32.893" v="4941"/>
          <ac:graphicFrameMkLst>
            <pc:docMk/>
            <pc:sldMk cId="812722210" sldId="558"/>
            <ac:graphicFrameMk id="4" creationId="{64F1B376-327C-E515-A00A-9B313B760974}"/>
          </ac:graphicFrameMkLst>
        </pc:graphicFrameChg>
        <pc:picChg chg="add mod">
          <ac:chgData name="Dr. Talal Saleh Alshihayb" userId="8b043d94-c3bc-4766-b109-9fc93264eb2d" providerId="ADAL" clId="{281A13C7-F1B7-4AE8-AFF6-E90A7EB2698C}" dt="2022-12-04T05:19:15.637" v="5059"/>
          <ac:picMkLst>
            <pc:docMk/>
            <pc:sldMk cId="812722210" sldId="558"/>
            <ac:picMk id="5" creationId="{17840117-878E-1751-E982-CD15A7C1B0D6}"/>
          </ac:picMkLst>
        </pc:picChg>
      </pc:sldChg>
      <pc:sldChg chg="addSp modSp add mod">
        <pc:chgData name="Dr. Talal Saleh Alshihayb" userId="8b043d94-c3bc-4766-b109-9fc93264eb2d" providerId="ADAL" clId="{281A13C7-F1B7-4AE8-AFF6-E90A7EB2698C}" dt="2022-12-04T05:19:16.505" v="5060"/>
        <pc:sldMkLst>
          <pc:docMk/>
          <pc:sldMk cId="2187748828" sldId="559"/>
        </pc:sldMkLst>
        <pc:spChg chg="mod">
          <ac:chgData name="Dr. Talal Saleh Alshihayb" userId="8b043d94-c3bc-4766-b109-9fc93264eb2d" providerId="ADAL" clId="{281A13C7-F1B7-4AE8-AFF6-E90A7EB2698C}" dt="2022-12-03T20:33:49.562" v="4966" actId="20577"/>
          <ac:spMkLst>
            <pc:docMk/>
            <pc:sldMk cId="2187748828" sldId="559"/>
            <ac:spMk id="2" creationId="{5C765450-25E8-4072-022B-F9CD29614E62}"/>
          </ac:spMkLst>
        </pc:spChg>
        <pc:graphicFrameChg chg="mod modGraphic">
          <ac:chgData name="Dr. Talal Saleh Alshihayb" userId="8b043d94-c3bc-4766-b109-9fc93264eb2d" providerId="ADAL" clId="{281A13C7-F1B7-4AE8-AFF6-E90A7EB2698C}" dt="2022-12-03T20:34:54.467" v="4981" actId="14734"/>
          <ac:graphicFrameMkLst>
            <pc:docMk/>
            <pc:sldMk cId="2187748828" sldId="559"/>
            <ac:graphicFrameMk id="4" creationId="{64F1B376-327C-E515-A00A-9B313B760974}"/>
          </ac:graphicFrameMkLst>
        </pc:graphicFrameChg>
        <pc:picChg chg="add mod">
          <ac:chgData name="Dr. Talal Saleh Alshihayb" userId="8b043d94-c3bc-4766-b109-9fc93264eb2d" providerId="ADAL" clId="{281A13C7-F1B7-4AE8-AFF6-E90A7EB2698C}" dt="2022-12-04T05:19:16.505" v="5060"/>
          <ac:picMkLst>
            <pc:docMk/>
            <pc:sldMk cId="2187748828" sldId="559"/>
            <ac:picMk id="3" creationId="{4A5F928E-B5FA-D235-B3D7-FF6126A4B8E7}"/>
          </ac:picMkLst>
        </pc:picChg>
      </pc:sldChg>
      <pc:sldChg chg="addSp modSp new mod">
        <pc:chgData name="Dr. Talal Saleh Alshihayb" userId="8b043d94-c3bc-4766-b109-9fc93264eb2d" providerId="ADAL" clId="{281A13C7-F1B7-4AE8-AFF6-E90A7EB2698C}" dt="2022-12-04T05:19:07.444" v="5058"/>
        <pc:sldMkLst>
          <pc:docMk/>
          <pc:sldMk cId="1313340343" sldId="560"/>
        </pc:sldMkLst>
        <pc:spChg chg="mod">
          <ac:chgData name="Dr. Talal Saleh Alshihayb" userId="8b043d94-c3bc-4766-b109-9fc93264eb2d" providerId="ADAL" clId="{281A13C7-F1B7-4AE8-AFF6-E90A7EB2698C}" dt="2022-12-04T05:18:20.003" v="5041" actId="21"/>
          <ac:spMkLst>
            <pc:docMk/>
            <pc:sldMk cId="1313340343" sldId="560"/>
            <ac:spMk id="2" creationId="{EF9B9BCE-3579-A255-CF84-2E566C5C89CB}"/>
          </ac:spMkLst>
        </pc:spChg>
        <pc:spChg chg="add mod">
          <ac:chgData name="Dr. Talal Saleh Alshihayb" userId="8b043d94-c3bc-4766-b109-9fc93264eb2d" providerId="ADAL" clId="{281A13C7-F1B7-4AE8-AFF6-E90A7EB2698C}" dt="2022-12-04T05:18:33.159" v="5057" actId="1076"/>
          <ac:spMkLst>
            <pc:docMk/>
            <pc:sldMk cId="1313340343" sldId="560"/>
            <ac:spMk id="5" creationId="{962ACEF5-8B0C-71CE-D6F2-4B592C19AF0C}"/>
          </ac:spMkLst>
        </pc:spChg>
        <pc:picChg chg="add mod">
          <ac:chgData name="Dr. Talal Saleh Alshihayb" userId="8b043d94-c3bc-4766-b109-9fc93264eb2d" providerId="ADAL" clId="{281A13C7-F1B7-4AE8-AFF6-E90A7EB2698C}" dt="2022-12-04T05:19:07.444" v="5058"/>
          <ac:picMkLst>
            <pc:docMk/>
            <pc:sldMk cId="1313340343" sldId="560"/>
            <ac:picMk id="6" creationId="{E199B836-9BD9-CF9B-140F-F13372840ECD}"/>
          </ac:picMkLst>
        </pc:picChg>
      </pc:sldChg>
    </pc:docChg>
  </pc:docChgLst>
  <pc:docChgLst>
    <pc:chgData name="Alshihayb, Talal Saleh" userId="7963d262-8874-472d-9935-1faf07e635eb" providerId="ADAL" clId="{9A806DF2-8801-46A9-B35F-13DC894D5560}"/>
    <pc:docChg chg="modSld">
      <pc:chgData name="Alshihayb, Talal Saleh" userId="7963d262-8874-472d-9935-1faf07e635eb" providerId="ADAL" clId="{9A806DF2-8801-46A9-B35F-13DC894D5560}" dt="2022-10-27T12:34:33.072" v="23" actId="20577"/>
      <pc:docMkLst>
        <pc:docMk/>
      </pc:docMkLst>
      <pc:sldChg chg="modSp mod">
        <pc:chgData name="Alshihayb, Talal Saleh" userId="7963d262-8874-472d-9935-1faf07e635eb" providerId="ADAL" clId="{9A806DF2-8801-46A9-B35F-13DC894D5560}" dt="2022-10-27T12:34:33.072" v="23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9A806DF2-8801-46A9-B35F-13DC894D5560}" dt="2022-10-27T12:34:19.403" v="15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Alshihayb, Talal Saleh" userId="7963d262-8874-472d-9935-1faf07e635eb" providerId="ADAL" clId="{9A806DF2-8801-46A9-B35F-13DC894D5560}" dt="2022-10-27T12:34:33.072" v="23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Dr. Talal Saleh Alshihayb" userId="8b043d94-c3bc-4766-b109-9fc93264eb2d" providerId="ADAL" clId="{92D90E6D-0BB2-4DE1-BE03-7E1816741F23}"/>
    <pc:docChg chg="undo custSel modSld">
      <pc:chgData name="Dr. Talal Saleh Alshihayb" userId="8b043d94-c3bc-4766-b109-9fc93264eb2d" providerId="ADAL" clId="{92D90E6D-0BB2-4DE1-BE03-7E1816741F23}" dt="2022-12-05T12:14:28.981" v="277" actId="20577"/>
      <pc:docMkLst>
        <pc:docMk/>
      </pc:docMkLst>
      <pc:sldChg chg="modSp mod">
        <pc:chgData name="Dr. Talal Saleh Alshihayb" userId="8b043d94-c3bc-4766-b109-9fc93264eb2d" providerId="ADAL" clId="{92D90E6D-0BB2-4DE1-BE03-7E1816741F23}" dt="2022-12-04T09:49:48.217" v="1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92D90E6D-0BB2-4DE1-BE03-7E1816741F23}" dt="2022-12-04T09:49:48.217" v="1" actId="20577"/>
          <ac:spMkLst>
            <pc:docMk/>
            <pc:sldMk cId="1929648928" sldId="455"/>
            <ac:spMk id="3" creationId="{35C1F8C3-0544-41D9-8002-87D4C6DBA6D6}"/>
          </ac:spMkLst>
        </pc:spChg>
      </pc:sldChg>
      <pc:sldChg chg="modSp mod">
        <pc:chgData name="Dr. Talal Saleh Alshihayb" userId="8b043d94-c3bc-4766-b109-9fc93264eb2d" providerId="ADAL" clId="{92D90E6D-0BB2-4DE1-BE03-7E1816741F23}" dt="2022-12-04T10:17:58.571" v="238" actId="207"/>
        <pc:sldMkLst>
          <pc:docMk/>
          <pc:sldMk cId="310619212" sldId="458"/>
        </pc:sldMkLst>
        <pc:graphicFrameChg chg="mod modGraphic">
          <ac:chgData name="Dr. Talal Saleh Alshihayb" userId="8b043d94-c3bc-4766-b109-9fc93264eb2d" providerId="ADAL" clId="{92D90E6D-0BB2-4DE1-BE03-7E1816741F23}" dt="2022-12-04T10:17:58.571" v="238" actId="207"/>
          <ac:graphicFrameMkLst>
            <pc:docMk/>
            <pc:sldMk cId="310619212" sldId="458"/>
            <ac:graphicFrameMk id="5" creationId="{48A2E8C9-10DF-6D03-6750-3AA8ACF7F935}"/>
          </ac:graphicFrameMkLst>
        </pc:graphicFrameChg>
      </pc:sldChg>
      <pc:sldChg chg="modSp mod">
        <pc:chgData name="Dr. Talal Saleh Alshihayb" userId="8b043d94-c3bc-4766-b109-9fc93264eb2d" providerId="ADAL" clId="{92D90E6D-0BB2-4DE1-BE03-7E1816741F23}" dt="2022-12-04T10:41:46.120" v="243" actId="207"/>
        <pc:sldMkLst>
          <pc:docMk/>
          <pc:sldMk cId="3278770000" sldId="459"/>
        </pc:sldMkLst>
        <pc:graphicFrameChg chg="mod modGraphic">
          <ac:chgData name="Dr. Talal Saleh Alshihayb" userId="8b043d94-c3bc-4766-b109-9fc93264eb2d" providerId="ADAL" clId="{92D90E6D-0BB2-4DE1-BE03-7E1816741F23}" dt="2022-12-04T10:41:46.120" v="243" actId="207"/>
          <ac:graphicFrameMkLst>
            <pc:docMk/>
            <pc:sldMk cId="3278770000" sldId="459"/>
            <ac:graphicFrameMk id="5" creationId="{47A019D2-C745-6396-A26C-FB61C7B7AE30}"/>
          </ac:graphicFrameMkLst>
        </pc:graphicFrameChg>
      </pc:sldChg>
      <pc:sldChg chg="modSp mod">
        <pc:chgData name="Dr. Talal Saleh Alshihayb" userId="8b043d94-c3bc-4766-b109-9fc93264eb2d" providerId="ADAL" clId="{92D90E6D-0BB2-4DE1-BE03-7E1816741F23}" dt="2022-12-05T12:14:28.981" v="277" actId="20577"/>
        <pc:sldMkLst>
          <pc:docMk/>
          <pc:sldMk cId="4222258831" sldId="474"/>
        </pc:sldMkLst>
        <pc:graphicFrameChg chg="modGraphic">
          <ac:chgData name="Dr. Talal Saleh Alshihayb" userId="8b043d94-c3bc-4766-b109-9fc93264eb2d" providerId="ADAL" clId="{92D90E6D-0BB2-4DE1-BE03-7E1816741F23}" dt="2022-12-05T12:14:28.981" v="277" actId="20577"/>
          <ac:graphicFrameMkLst>
            <pc:docMk/>
            <pc:sldMk cId="4222258831" sldId="474"/>
            <ac:graphicFrameMk id="5" creationId="{1D74C6F2-A72B-3B6A-06B2-652060ADE30D}"/>
          </ac:graphicFrameMkLst>
        </pc:graphicFrameChg>
      </pc:sldChg>
    </pc:docChg>
  </pc:docChgLst>
  <pc:docChgLst>
    <pc:chgData name="Dr. Talal Saleh Alshihayb" userId="8b043d94-c3bc-4766-b109-9fc93264eb2d" providerId="ADAL" clId="{C0C35BA3-6F79-441A-A97F-958AC04FF061}"/>
    <pc:docChg chg="undo redo custSel addSld modSld">
      <pc:chgData name="Dr. Talal Saleh Alshihayb" userId="8b043d94-c3bc-4766-b109-9fc93264eb2d" providerId="ADAL" clId="{C0C35BA3-6F79-441A-A97F-958AC04FF061}" dt="2023-11-26T06:39:00.135" v="1329" actId="20577"/>
      <pc:docMkLst>
        <pc:docMk/>
      </pc:docMkLst>
      <pc:sldChg chg="addSp delSp modSp mod">
        <pc:chgData name="Dr. Talal Saleh Alshihayb" userId="8b043d94-c3bc-4766-b109-9fc93264eb2d" providerId="ADAL" clId="{C0C35BA3-6F79-441A-A97F-958AC04FF061}" dt="2023-11-22T09:33:27.324" v="262" actId="404"/>
        <pc:sldMkLst>
          <pc:docMk/>
          <pc:sldMk cId="1929648928" sldId="455"/>
        </pc:sldMkLst>
        <pc:spChg chg="mod">
          <ac:chgData name="Dr. Talal Saleh Alshihayb" userId="8b043d94-c3bc-4766-b109-9fc93264eb2d" providerId="ADAL" clId="{C0C35BA3-6F79-441A-A97F-958AC04FF061}" dt="2023-11-20T16:40:13.289" v="0" actId="207"/>
          <ac:spMkLst>
            <pc:docMk/>
            <pc:sldMk cId="1929648928" sldId="455"/>
            <ac:spMk id="2" creationId="{8D4D7CA5-E776-45DC-8A6F-61F81BE0ACA9}"/>
          </ac:spMkLst>
        </pc:spChg>
        <pc:spChg chg="del">
          <ac:chgData name="Dr. Talal Saleh Alshihayb" userId="8b043d94-c3bc-4766-b109-9fc93264eb2d" providerId="ADAL" clId="{C0C35BA3-6F79-441A-A97F-958AC04FF061}" dt="2023-11-20T16:40:33.466" v="2" actId="478"/>
          <ac:spMkLst>
            <pc:docMk/>
            <pc:sldMk cId="1929648928" sldId="455"/>
            <ac:spMk id="3" creationId="{35C1F8C3-0544-41D9-8002-87D4C6DBA6D6}"/>
          </ac:spMkLst>
        </pc:spChg>
        <pc:spChg chg="add del mod">
          <ac:chgData name="Dr. Talal Saleh Alshihayb" userId="8b043d94-c3bc-4766-b109-9fc93264eb2d" providerId="ADAL" clId="{C0C35BA3-6F79-441A-A97F-958AC04FF061}" dt="2023-11-20T16:40:35.217" v="3" actId="478"/>
          <ac:spMkLst>
            <pc:docMk/>
            <pc:sldMk cId="1929648928" sldId="455"/>
            <ac:spMk id="9" creationId="{FA9C2786-4D89-5BEC-CC9D-2C50DE802677}"/>
          </ac:spMkLst>
        </pc:spChg>
        <pc:spChg chg="add mod">
          <ac:chgData name="Dr. Talal Saleh Alshihayb" userId="8b043d94-c3bc-4766-b109-9fc93264eb2d" providerId="ADAL" clId="{C0C35BA3-6F79-441A-A97F-958AC04FF061}" dt="2023-11-22T09:33:27.324" v="262" actId="404"/>
          <ac:spMkLst>
            <pc:docMk/>
            <pc:sldMk cId="1929648928" sldId="455"/>
            <ac:spMk id="10" creationId="{CD3163D6-BDCD-A2C1-C569-245857195D4D}"/>
          </ac:spMkLst>
        </pc:spChg>
        <pc:spChg chg="add mod">
          <ac:chgData name="Dr. Talal Saleh Alshihayb" userId="8b043d94-c3bc-4766-b109-9fc93264eb2d" providerId="ADAL" clId="{C0C35BA3-6F79-441A-A97F-958AC04FF061}" dt="2023-11-22T09:07:14.524" v="14" actId="20577"/>
          <ac:spMkLst>
            <pc:docMk/>
            <pc:sldMk cId="1929648928" sldId="455"/>
            <ac:spMk id="11" creationId="{843BF959-A295-15C3-41B8-904ABFAFDCB8}"/>
          </ac:spMkLst>
        </pc:spChg>
        <pc:picChg chg="add mod">
          <ac:chgData name="Dr. Talal Saleh Alshihayb" userId="8b043d94-c3bc-4766-b109-9fc93264eb2d" providerId="ADAL" clId="{C0C35BA3-6F79-441A-A97F-958AC04FF061}" dt="2023-11-20T16:40:22.161" v="1"/>
          <ac:picMkLst>
            <pc:docMk/>
            <pc:sldMk cId="1929648928" sldId="455"/>
            <ac:picMk id="5" creationId="{CB0B7DB0-AD2A-2C68-068D-44FA709E82B4}"/>
          </ac:picMkLst>
        </pc:picChg>
      </pc:sldChg>
      <pc:sldChg chg="modSp mod">
        <pc:chgData name="Dr. Talal Saleh Alshihayb" userId="8b043d94-c3bc-4766-b109-9fc93264eb2d" providerId="ADAL" clId="{C0C35BA3-6F79-441A-A97F-958AC04FF061}" dt="2023-11-22T09:34:20.866" v="333" actId="20577"/>
        <pc:sldMkLst>
          <pc:docMk/>
          <pc:sldMk cId="2030144602" sldId="457"/>
        </pc:sldMkLst>
        <pc:spChg chg="mod">
          <ac:chgData name="Dr. Talal Saleh Alshihayb" userId="8b043d94-c3bc-4766-b109-9fc93264eb2d" providerId="ADAL" clId="{C0C35BA3-6F79-441A-A97F-958AC04FF061}" dt="2023-11-22T09:34:20.866" v="333" actId="20577"/>
          <ac:spMkLst>
            <pc:docMk/>
            <pc:sldMk cId="2030144602" sldId="457"/>
            <ac:spMk id="3" creationId="{730E8DBD-6CB9-BA86-B35F-98B4D1A4B1B5}"/>
          </ac:spMkLst>
        </pc:spChg>
      </pc:sldChg>
      <pc:sldChg chg="modSp mod">
        <pc:chgData name="Dr. Talal Saleh Alshihayb" userId="8b043d94-c3bc-4766-b109-9fc93264eb2d" providerId="ADAL" clId="{C0C35BA3-6F79-441A-A97F-958AC04FF061}" dt="2023-11-22T09:16:10.509" v="162" actId="14734"/>
        <pc:sldMkLst>
          <pc:docMk/>
          <pc:sldMk cId="310619212" sldId="458"/>
        </pc:sldMkLst>
        <pc:graphicFrameChg chg="mod modGraphic">
          <ac:chgData name="Dr. Talal Saleh Alshihayb" userId="8b043d94-c3bc-4766-b109-9fc93264eb2d" providerId="ADAL" clId="{C0C35BA3-6F79-441A-A97F-958AC04FF061}" dt="2023-11-22T09:16:10.509" v="162" actId="14734"/>
          <ac:graphicFrameMkLst>
            <pc:docMk/>
            <pc:sldMk cId="310619212" sldId="458"/>
            <ac:graphicFrameMk id="5" creationId="{48A2E8C9-10DF-6D03-6750-3AA8ACF7F935}"/>
          </ac:graphicFrameMkLst>
        </pc:graphicFrameChg>
      </pc:sldChg>
      <pc:sldChg chg="modSp mod">
        <pc:chgData name="Dr. Talal Saleh Alshihayb" userId="8b043d94-c3bc-4766-b109-9fc93264eb2d" providerId="ADAL" clId="{C0C35BA3-6F79-441A-A97F-958AC04FF061}" dt="2023-11-22T09:40:46.491" v="474" actId="14734"/>
        <pc:sldMkLst>
          <pc:docMk/>
          <pc:sldMk cId="3278770000" sldId="459"/>
        </pc:sldMkLst>
        <pc:spChg chg="mod">
          <ac:chgData name="Dr. Talal Saleh Alshihayb" userId="8b043d94-c3bc-4766-b109-9fc93264eb2d" providerId="ADAL" clId="{C0C35BA3-6F79-441A-A97F-958AC04FF061}" dt="2023-11-22T09:36:25.807" v="377" actId="1037"/>
          <ac:spMkLst>
            <pc:docMk/>
            <pc:sldMk cId="3278770000" sldId="459"/>
            <ac:spMk id="6" creationId="{22340257-F448-68A2-0372-2EFA28E7C3AD}"/>
          </ac:spMkLst>
        </pc:spChg>
        <pc:graphicFrameChg chg="mod modGraphic">
          <ac:chgData name="Dr. Talal Saleh Alshihayb" userId="8b043d94-c3bc-4766-b109-9fc93264eb2d" providerId="ADAL" clId="{C0C35BA3-6F79-441A-A97F-958AC04FF061}" dt="2023-11-22T09:40:46.491" v="474" actId="14734"/>
          <ac:graphicFrameMkLst>
            <pc:docMk/>
            <pc:sldMk cId="3278770000" sldId="459"/>
            <ac:graphicFrameMk id="5" creationId="{47A019D2-C745-6396-A26C-FB61C7B7AE30}"/>
          </ac:graphicFrameMkLst>
        </pc:graphicFrameChg>
      </pc:sldChg>
      <pc:sldChg chg="modSp">
        <pc:chgData name="Dr. Talal Saleh Alshihayb" userId="8b043d94-c3bc-4766-b109-9fc93264eb2d" providerId="ADAL" clId="{C0C35BA3-6F79-441A-A97F-958AC04FF061}" dt="2023-11-22T09:41:17.289" v="475"/>
        <pc:sldMkLst>
          <pc:docMk/>
          <pc:sldMk cId="1572308620" sldId="461"/>
        </pc:sldMkLst>
        <pc:graphicFrameChg chg="mod">
          <ac:chgData name="Dr. Talal Saleh Alshihayb" userId="8b043d94-c3bc-4766-b109-9fc93264eb2d" providerId="ADAL" clId="{C0C35BA3-6F79-441A-A97F-958AC04FF061}" dt="2023-11-22T09:41:17.289" v="475"/>
          <ac:graphicFrameMkLst>
            <pc:docMk/>
            <pc:sldMk cId="1572308620" sldId="461"/>
            <ac:graphicFrameMk id="5" creationId="{16A02E7B-A6F7-411E-B7B1-CC839630B9F0}"/>
          </ac:graphicFrameMkLst>
        </pc:graphicFrameChg>
      </pc:sldChg>
      <pc:sldChg chg="modSp mod">
        <pc:chgData name="Dr. Talal Saleh Alshihayb" userId="8b043d94-c3bc-4766-b109-9fc93264eb2d" providerId="ADAL" clId="{C0C35BA3-6F79-441A-A97F-958AC04FF061}" dt="2023-11-26T06:39:00.135" v="1329" actId="20577"/>
        <pc:sldMkLst>
          <pc:docMk/>
          <pc:sldMk cId="3504099931" sldId="462"/>
        </pc:sldMkLst>
        <pc:graphicFrameChg chg="mod modGraphic">
          <ac:chgData name="Dr. Talal Saleh Alshihayb" userId="8b043d94-c3bc-4766-b109-9fc93264eb2d" providerId="ADAL" clId="{C0C35BA3-6F79-441A-A97F-958AC04FF061}" dt="2023-11-22T09:38:55.646" v="439" actId="14734"/>
          <ac:graphicFrameMkLst>
            <pc:docMk/>
            <pc:sldMk cId="3504099931" sldId="462"/>
            <ac:graphicFrameMk id="5" creationId="{006C14DB-07E4-214F-F336-3EF31AA49523}"/>
          </ac:graphicFrameMkLst>
        </pc:graphicFrameChg>
        <pc:graphicFrameChg chg="modGraphic">
          <ac:chgData name="Dr. Talal Saleh Alshihayb" userId="8b043d94-c3bc-4766-b109-9fc93264eb2d" providerId="ADAL" clId="{C0C35BA3-6F79-441A-A97F-958AC04FF061}" dt="2023-11-26T06:39:00.135" v="1329" actId="20577"/>
          <ac:graphicFrameMkLst>
            <pc:docMk/>
            <pc:sldMk cId="3504099931" sldId="462"/>
            <ac:graphicFrameMk id="6" creationId="{1BCD8865-9ADF-C566-0898-AC91187A6FCD}"/>
          </ac:graphicFrameMkLst>
        </pc:graphicFrameChg>
      </pc:sldChg>
      <pc:sldChg chg="modSp mod">
        <pc:chgData name="Dr. Talal Saleh Alshihayb" userId="8b043d94-c3bc-4766-b109-9fc93264eb2d" providerId="ADAL" clId="{C0C35BA3-6F79-441A-A97F-958AC04FF061}" dt="2023-11-22T09:54:58.022" v="1259"/>
        <pc:sldMkLst>
          <pc:docMk/>
          <pc:sldMk cId="2147715017" sldId="464"/>
        </pc:sldMkLst>
        <pc:spChg chg="mod">
          <ac:chgData name="Dr. Talal Saleh Alshihayb" userId="8b043d94-c3bc-4766-b109-9fc93264eb2d" providerId="ADAL" clId="{C0C35BA3-6F79-441A-A97F-958AC04FF061}" dt="2023-11-22T09:54:58.022" v="1259"/>
          <ac:spMkLst>
            <pc:docMk/>
            <pc:sldMk cId="2147715017" sldId="464"/>
            <ac:spMk id="3" creationId="{730E8DBD-6CB9-BA86-B35F-98B4D1A4B1B5}"/>
          </ac:spMkLst>
        </pc:spChg>
      </pc:sldChg>
      <pc:sldChg chg="delSp mod">
        <pc:chgData name="Dr. Talal Saleh Alshihayb" userId="8b043d94-c3bc-4766-b109-9fc93264eb2d" providerId="ADAL" clId="{C0C35BA3-6F79-441A-A97F-958AC04FF061}" dt="2023-11-22T09:33:38.346" v="264" actId="478"/>
        <pc:sldMkLst>
          <pc:docMk/>
          <pc:sldMk cId="1313340343" sldId="560"/>
        </pc:sldMkLst>
        <pc:spChg chg="del">
          <ac:chgData name="Dr. Talal Saleh Alshihayb" userId="8b043d94-c3bc-4766-b109-9fc93264eb2d" providerId="ADAL" clId="{C0C35BA3-6F79-441A-A97F-958AC04FF061}" dt="2023-11-22T09:33:38.346" v="264" actId="478"/>
          <ac:spMkLst>
            <pc:docMk/>
            <pc:sldMk cId="1313340343" sldId="560"/>
            <ac:spMk id="2" creationId="{EF9B9BCE-3579-A255-CF84-2E566C5C89CB}"/>
          </ac:spMkLst>
        </pc:spChg>
        <pc:spChg chg="del">
          <ac:chgData name="Dr. Talal Saleh Alshihayb" userId="8b043d94-c3bc-4766-b109-9fc93264eb2d" providerId="ADAL" clId="{C0C35BA3-6F79-441A-A97F-958AC04FF061}" dt="2023-11-22T09:33:36.956" v="263" actId="478"/>
          <ac:spMkLst>
            <pc:docMk/>
            <pc:sldMk cId="1313340343" sldId="560"/>
            <ac:spMk id="3" creationId="{74A52F1D-83F6-7C2A-00F5-4E5852AA8A78}"/>
          </ac:spMkLst>
        </pc:spChg>
      </pc:sldChg>
      <pc:sldChg chg="addSp delSp modSp new mod">
        <pc:chgData name="Dr. Talal Saleh Alshihayb" userId="8b043d94-c3bc-4766-b109-9fc93264eb2d" providerId="ADAL" clId="{C0C35BA3-6F79-441A-A97F-958AC04FF061}" dt="2023-11-22T10:37:59.793" v="1328"/>
        <pc:sldMkLst>
          <pc:docMk/>
          <pc:sldMk cId="2708202264" sldId="561"/>
        </pc:sldMkLst>
        <pc:spChg chg="del">
          <ac:chgData name="Dr. Talal Saleh Alshihayb" userId="8b043d94-c3bc-4766-b109-9fc93264eb2d" providerId="ADAL" clId="{C0C35BA3-6F79-441A-A97F-958AC04FF061}" dt="2023-11-22T10:36:59.016" v="1293" actId="478"/>
          <ac:spMkLst>
            <pc:docMk/>
            <pc:sldMk cId="2708202264" sldId="561"/>
            <ac:spMk id="2" creationId="{F79C6E46-7A53-7309-C959-02D3A6C6BA32}"/>
          </ac:spMkLst>
        </pc:spChg>
        <pc:spChg chg="del">
          <ac:chgData name="Dr. Talal Saleh Alshihayb" userId="8b043d94-c3bc-4766-b109-9fc93264eb2d" providerId="ADAL" clId="{C0C35BA3-6F79-441A-A97F-958AC04FF061}" dt="2023-11-22T10:35:57.080" v="1261" actId="478"/>
          <ac:spMkLst>
            <pc:docMk/>
            <pc:sldMk cId="2708202264" sldId="561"/>
            <ac:spMk id="3" creationId="{077C77FE-47D2-54F4-7C32-67F141323689}"/>
          </ac:spMkLst>
        </pc:spChg>
        <pc:spChg chg="add mod">
          <ac:chgData name="Dr. Talal Saleh Alshihayb" userId="8b043d94-c3bc-4766-b109-9fc93264eb2d" providerId="ADAL" clId="{C0C35BA3-6F79-441A-A97F-958AC04FF061}" dt="2023-11-22T10:37:15.430" v="1318" actId="1076"/>
          <ac:spMkLst>
            <pc:docMk/>
            <pc:sldMk cId="2708202264" sldId="561"/>
            <ac:spMk id="6" creationId="{21823902-6425-C23C-FCAB-272A9E2D68AE}"/>
          </ac:spMkLst>
        </pc:spChg>
        <pc:picChg chg="add mod modCrop">
          <ac:chgData name="Dr. Talal Saleh Alshihayb" userId="8b043d94-c3bc-4766-b109-9fc93264eb2d" providerId="ADAL" clId="{C0C35BA3-6F79-441A-A97F-958AC04FF061}" dt="2023-11-22T10:37:25.553" v="1327" actId="1076"/>
          <ac:picMkLst>
            <pc:docMk/>
            <pc:sldMk cId="2708202264" sldId="561"/>
            <ac:picMk id="5" creationId="{39B21574-2D9B-02A2-EB35-0899B97A0164}"/>
          </ac:picMkLst>
        </pc:picChg>
        <pc:picChg chg="add mod">
          <ac:chgData name="Dr. Talal Saleh Alshihayb" userId="8b043d94-c3bc-4766-b109-9fc93264eb2d" providerId="ADAL" clId="{C0C35BA3-6F79-441A-A97F-958AC04FF061}" dt="2023-11-22T10:37:59.793" v="1328"/>
          <ac:picMkLst>
            <pc:docMk/>
            <pc:sldMk cId="2708202264" sldId="561"/>
            <ac:picMk id="7" creationId="{BE6DE556-6BC2-1028-BDE3-643A817D1E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FD38-32FE-4B30-2B9B-D3F5899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51BAE-95A7-75F6-B346-E20AF6F2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A72-55C5-F8B0-D9AA-F5F873A8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8E59-48F2-98D2-29EB-0A90420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4DC-ADC0-66F5-D2BD-850C8B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836-612A-B4AB-067F-0154169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50E-51A8-7369-2AA8-4554BF0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5CC-1244-4F19-C91E-2F5F9D4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39AD-A16F-A34E-19FA-F352855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538-7C45-75F4-3B12-BD66D80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C5C7-489D-686E-31BB-6CA75069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2D05-F113-812B-F664-541C2AE4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34DD-62BD-F63C-5CC0-D85A321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827E-7770-84CB-9199-F5F371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F1E-DF4A-7826-6B17-C5E97475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AB6-88BA-B622-14C6-A79CF0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A2F-A0CA-6DF4-D1AA-F53403A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272F-D995-254E-273E-6E96F29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29B-C8E9-EE3A-EDE7-A0D6AB9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5A8-6998-56A7-284C-48ECBF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7C8-B33E-C029-1EDD-1B956010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9C29-9D36-07B2-34E0-A6C07D1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9491-2B06-9A71-5B03-FB4C113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85D-2AB2-7C97-9246-BCF7BF1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4BA6-3E07-9277-DEBE-112AAFA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B60-C924-D5C9-A5A6-59E509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6AD-83EC-2187-A80A-223FF392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4337-FE42-8078-202E-45067834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42A4-205B-622B-D581-5AF5A47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D2B-26AC-47FD-D1E2-196E6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735F-77ED-C0CF-84ED-93E1E69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BF3-071A-D33D-0CA0-D3E4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F44-8690-C347-8CE5-B4D798BC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E97B-5E4B-71ED-0F49-924A109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4D4-F420-F5A8-F087-CEE7CF11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CF48-112C-1BF7-2B1B-F981247C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C0276-E35E-CB71-44EF-2079F73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DF6F-1521-E4B9-7DA8-76B6179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B280-81A3-D431-435C-9FDC2F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A2F-AAB9-3B99-CD10-B86FF45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041A-FCC2-197B-B8B3-A7F2582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2B8B-7842-E975-FB24-6633E4C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D277-EC94-7D12-90E6-FD84BEE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7F45-E8A3-8A6C-1EC0-432EEA7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4A2-F50F-CC4C-6CB5-35051AA0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737-EFFF-C3D9-8100-BCC78436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970-316C-81F4-E9CF-4732076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15-1004-0DC1-1978-CDE006B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9EF0-AF04-E192-84BC-52028F8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364-6CF1-7C77-0F84-3551464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183-42FC-14B4-253B-5686D80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8B61-6D2A-BCC3-4DD4-E4C7FE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CEE-8A32-1B22-0D80-5E453B0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0CCA-64A0-D239-FFC3-52706A8D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AD90-A4A2-DCFC-24C3-79C033DD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35CB-724A-06FB-E7F4-5E0CFB5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B148-1C7B-A42C-091A-AC7CCC2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7E2-51B6-A755-4313-563A2D6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3D0-2D53-1030-69CB-45E0E5E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9A5-AAFC-D813-35C5-D9284781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6828-D3BA-9445-8FF3-0F2E2C80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4C8-8A82-3A45-40C9-D5034D7C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C97-9ADE-D6C7-0B67-B9C33D8C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7CA5-E776-45DC-8A6F-61F81BE0A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Introduction to Principles of Scientific Evidence</a:t>
            </a:r>
            <a:endParaRPr lang="en-US" b="1" dirty="0">
              <a:solidFill>
                <a:srgbClr val="D76D6F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E2B75C-4B13-4D3B-82DD-4B19CC839190}"/>
              </a:ext>
            </a:extLst>
          </p:cNvPr>
          <p:cNvSpPr txBox="1">
            <a:spLocks/>
          </p:cNvSpPr>
          <p:nvPr/>
        </p:nvSpPr>
        <p:spPr>
          <a:xfrm>
            <a:off x="1524000" y="688172"/>
            <a:ext cx="9144000" cy="46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DEPH 312 Principles of Scientific Evidence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0DE8D-E33C-47D7-8C72-0C3093FD020C}"/>
              </a:ext>
            </a:extLst>
          </p:cNvPr>
          <p:cNvSpPr txBox="1"/>
          <p:nvPr/>
        </p:nvSpPr>
        <p:spPr>
          <a:xfrm>
            <a:off x="4848626" y="5985162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shihaybt@ksau-hs.edu.sa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0A3871-F91A-4EEB-961E-68BA2AAF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5" name="Picture 2" descr="C:\Documents and Settings\ahourani\Desktop\GSDM_2.jpg">
            <a:extLst>
              <a:ext uri="{FF2B5EF4-FFF2-40B4-BE49-F238E27FC236}">
                <a16:creationId xmlns:a16="http://schemas.microsoft.com/office/drawing/2014/main" id="{CB0B7DB0-AD2A-2C68-068D-44FA709E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760" y="40687"/>
            <a:ext cx="1554480" cy="6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D3163D6-BDCD-A2C1-C569-245857195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2505" y="3602037"/>
            <a:ext cx="12279085" cy="218487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b="1" i="1" dirty="0"/>
              <a:t>Talal Alshihayb</a:t>
            </a:r>
            <a:r>
              <a:rPr lang="en-US" sz="2200" dirty="0"/>
              <a:t> </a:t>
            </a:r>
            <a:r>
              <a:rPr lang="en-US" sz="2200" baseline="30000" dirty="0"/>
              <a:t>BDS, </a:t>
            </a:r>
            <a:r>
              <a:rPr lang="en-US" sz="2200" baseline="30000" dirty="0" err="1"/>
              <a:t>DScD</a:t>
            </a:r>
            <a:endParaRPr lang="en-US" sz="2200" baseline="300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Diplomate, American Board of Dental Public Health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Assistant Professor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Preventive Dental Science, College of Dentistry, King Saud bin Abdulaziz University for Health Sciences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Health Policy and Health Services Research, Henry M. Goldman School of Dental Medicine, Boston University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BF959-A295-15C3-41B8-904ABFAFDCB8}"/>
              </a:ext>
            </a:extLst>
          </p:cNvPr>
          <p:cNvSpPr txBox="1"/>
          <p:nvPr/>
        </p:nvSpPr>
        <p:spPr>
          <a:xfrm>
            <a:off x="5001542" y="5575705"/>
            <a:ext cx="218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November 27, 2023</a:t>
            </a:r>
          </a:p>
        </p:txBody>
      </p:sp>
    </p:spTree>
    <p:extLst>
      <p:ext uri="{BB962C8B-B14F-4D97-AF65-F5344CB8AC3E}">
        <p14:creationId xmlns:p14="http://schemas.microsoft.com/office/powerpoint/2010/main" val="192964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Lectures’ contents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74C6F2-A72B-3B6A-06B2-652060AD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76233"/>
              </p:ext>
            </p:extLst>
          </p:nvPr>
        </p:nvGraphicFramePr>
        <p:xfrm>
          <a:off x="250944" y="1412316"/>
          <a:ext cx="1169011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951">
                  <a:extLst>
                    <a:ext uri="{9D8B030D-6E8A-4147-A177-3AD203B41FA5}">
                      <a16:colId xmlns:a16="http://schemas.microsoft.com/office/drawing/2014/main" val="4229130317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2701808799"/>
                    </a:ext>
                  </a:extLst>
                </a:gridCol>
                <a:gridCol w="7133436">
                  <a:extLst>
                    <a:ext uri="{9D8B030D-6E8A-4147-A177-3AD203B41FA5}">
                      <a16:colId xmlns:a16="http://schemas.microsoft.com/office/drawing/2014/main" val="140518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Topics covered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0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Introduction to course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Student’s responsibility; grading system in the course; distribution of lectures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Introduction to science and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 of science; importance of research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hypothesis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7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Research study designs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 of epidemiology; study tasks; measures of disease occurrence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Research study designs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of association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4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study designs 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Observational and interventional studies; advantages and disadvantage of each study design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4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study designs IIV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Validity and precision in research; random and systematic errors in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Causality in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of causality in research; types of causal effects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1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and their types, distributions;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42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distributions; descriptive statistics and different types of distributions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4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Sampling; sampling techniques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5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Statistical paradigms; inferential statistics including p-values and confidence interval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4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Scientific writing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writing process; components of a research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2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5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Lectures’ contents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74C6F2-A72B-3B6A-06B2-652060AD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33593"/>
              </p:ext>
            </p:extLst>
          </p:nvPr>
        </p:nvGraphicFramePr>
        <p:xfrm>
          <a:off x="250944" y="1412316"/>
          <a:ext cx="116901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951">
                  <a:extLst>
                    <a:ext uri="{9D8B030D-6E8A-4147-A177-3AD203B41FA5}">
                      <a16:colId xmlns:a16="http://schemas.microsoft.com/office/drawing/2014/main" val="4229130317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2701808799"/>
                    </a:ext>
                  </a:extLst>
                </a:gridCol>
                <a:gridCol w="7133436">
                  <a:extLst>
                    <a:ext uri="{9D8B030D-6E8A-4147-A177-3AD203B41FA5}">
                      <a16:colId xmlns:a16="http://schemas.microsoft.com/office/drawing/2014/main" val="140518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Topics covered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0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Evaluation of primary studies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Assessing the different types of study designs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Evidence based dentistry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Evidence-based dentistry; systematic reviews; meta-analyses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1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using secondary data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 of data; secondary data; electronic health records for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73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58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Interactive sessions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A02E7B-A6F7-411E-B7B1-CC839630B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21378"/>
              </p:ext>
            </p:extLst>
          </p:nvPr>
        </p:nvGraphicFramePr>
        <p:xfrm>
          <a:off x="250944" y="1295438"/>
          <a:ext cx="11705008" cy="548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81">
                  <a:extLst>
                    <a:ext uri="{9D8B030D-6E8A-4147-A177-3AD203B41FA5}">
                      <a16:colId xmlns:a16="http://schemas.microsoft.com/office/drawing/2014/main" val="4229130317"/>
                    </a:ext>
                  </a:extLst>
                </a:gridCol>
                <a:gridCol w="2158668">
                  <a:extLst>
                    <a:ext uri="{9D8B030D-6E8A-4147-A177-3AD203B41FA5}">
                      <a16:colId xmlns:a16="http://schemas.microsoft.com/office/drawing/2014/main" val="2701808799"/>
                    </a:ext>
                  </a:extLst>
                </a:gridCol>
                <a:gridCol w="5295372">
                  <a:extLst>
                    <a:ext uri="{9D8B030D-6E8A-4147-A177-3AD203B41FA5}">
                      <a16:colId xmlns:a16="http://schemas.microsoft.com/office/drawing/2014/main" val="1405186097"/>
                    </a:ext>
                  </a:extLst>
                </a:gridCol>
                <a:gridCol w="3444087">
                  <a:extLst>
                    <a:ext uri="{9D8B030D-6E8A-4147-A177-3AD203B41FA5}">
                      <a16:colId xmlns:a16="http://schemas.microsoft.com/office/drawing/2014/main" val="1808703142"/>
                    </a:ext>
                  </a:extLst>
                </a:gridCol>
              </a:tblGrid>
              <a:tr h="317535"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Topics covered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Format and venue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03453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scientific system of papers; scientific papers and their components (how to read them)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25127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 tasks and measures of disease occurrence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71933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of association and randomized clinical trials paper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7358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clinical trials paper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42655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Cohort study paper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4459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Cohort study paper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1380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Case-control study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10939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Cross-sectional study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42137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choose their own paper to present and discuss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46397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Searching the literature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look for papers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5436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Using a reference manager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use a reference manager (preferably free ones like Zotero or Mendeley)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45873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analysis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analyze a study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2260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analysis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analyze a study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85719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Scientific writing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write a scientific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77796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Scientific writing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write a scientific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85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30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Grading distribution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6C14DB-07E4-214F-F336-3EF31AA49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19931"/>
              </p:ext>
            </p:extLst>
          </p:nvPr>
        </p:nvGraphicFramePr>
        <p:xfrm>
          <a:off x="185631" y="1785319"/>
          <a:ext cx="118459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74">
                  <a:extLst>
                    <a:ext uri="{9D8B030D-6E8A-4147-A177-3AD203B41FA5}">
                      <a16:colId xmlns:a16="http://schemas.microsoft.com/office/drawing/2014/main" val="1875777759"/>
                    </a:ext>
                  </a:extLst>
                </a:gridCol>
                <a:gridCol w="611891">
                  <a:extLst>
                    <a:ext uri="{9D8B030D-6E8A-4147-A177-3AD203B41FA5}">
                      <a16:colId xmlns:a16="http://schemas.microsoft.com/office/drawing/2014/main" val="1126929656"/>
                    </a:ext>
                  </a:extLst>
                </a:gridCol>
                <a:gridCol w="2021306">
                  <a:extLst>
                    <a:ext uri="{9D8B030D-6E8A-4147-A177-3AD203B41FA5}">
                      <a16:colId xmlns:a16="http://schemas.microsoft.com/office/drawing/2014/main" val="609757066"/>
                    </a:ext>
                  </a:extLst>
                </a:gridCol>
                <a:gridCol w="3781353">
                  <a:extLst>
                    <a:ext uri="{9D8B030D-6E8A-4147-A177-3AD203B41FA5}">
                      <a16:colId xmlns:a16="http://schemas.microsoft.com/office/drawing/2014/main" val="1113918438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3218803465"/>
                    </a:ext>
                  </a:extLst>
                </a:gridCol>
                <a:gridCol w="2365112">
                  <a:extLst>
                    <a:ext uri="{9D8B030D-6E8A-4147-A177-3AD203B41FA5}">
                      <a16:colId xmlns:a16="http://schemas.microsoft.com/office/drawing/2014/main" val="110940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Assessment type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Assessment format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Assessment task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due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2936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written Intra-semester exam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5341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written Intra-semester exam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87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Practical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Journal clubs and scientific writing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30 or 45%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Throughout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088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written exam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736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Practical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practical exam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4238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CD8865-9ADF-C566-0898-AC91187A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2787"/>
              </p:ext>
            </p:extLst>
          </p:nvPr>
        </p:nvGraphicFramePr>
        <p:xfrm>
          <a:off x="1941476" y="4736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42425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985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 practical assessment</a:t>
                      </a:r>
                    </a:p>
                  </a:txBody>
                  <a:tcPr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EE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 clubs (average of 9 sessions)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 or 25%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14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Scientific writing (2 sessions)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 or 5%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29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9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5450-25E8-4072-022B-F9CD2961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Grading rubric for journal clubs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F1B376-327C-E515-A00A-9B313B760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67438"/>
              </p:ext>
            </p:extLst>
          </p:nvPr>
        </p:nvGraphicFramePr>
        <p:xfrm>
          <a:off x="890718" y="2259708"/>
          <a:ext cx="95733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59">
                  <a:extLst>
                    <a:ext uri="{9D8B030D-6E8A-4147-A177-3AD203B41FA5}">
                      <a16:colId xmlns:a16="http://schemas.microsoft.com/office/drawing/2014/main" val="2325273383"/>
                    </a:ext>
                  </a:extLst>
                </a:gridCol>
                <a:gridCol w="4786659">
                  <a:extLst>
                    <a:ext uri="{9D8B030D-6E8A-4147-A177-3AD203B41FA5}">
                      <a16:colId xmlns:a16="http://schemas.microsoft.com/office/drawing/2014/main" val="283065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Criterion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Points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4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presents something about the paper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3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asks questions about the paper 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9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answers questions about the paper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2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is absent without an excuse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Automatically gets a 0 for the session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0236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7840117-878E-1751-E982-CD15A7C1B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2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5450-25E8-4072-022B-F9CD2961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Grading rubric for scientific writing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F1B376-327C-E515-A00A-9B313B760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80421"/>
              </p:ext>
            </p:extLst>
          </p:nvPr>
        </p:nvGraphicFramePr>
        <p:xfrm>
          <a:off x="385011" y="1690688"/>
          <a:ext cx="1108967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05">
                  <a:extLst>
                    <a:ext uri="{9D8B030D-6E8A-4147-A177-3AD203B41FA5}">
                      <a16:colId xmlns:a16="http://schemas.microsoft.com/office/drawing/2014/main" val="2325273383"/>
                    </a:ext>
                  </a:extLst>
                </a:gridCol>
                <a:gridCol w="1753173">
                  <a:extLst>
                    <a:ext uri="{9D8B030D-6E8A-4147-A177-3AD203B41FA5}">
                      <a16:colId xmlns:a16="http://schemas.microsoft.com/office/drawing/2014/main" val="283065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Criterion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Points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4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writes at least two sections of the methods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3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explains in detail about each section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9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appropriate headings and subheading of the sections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2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communicates/writes in a clear scientific language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correct grammar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76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Font and its size are appropriate (Times New Roman/Calibri/Arial size 11 or 12)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21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appropriate tenses (i.e., future tense for the proposal)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1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appropriate punctuation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52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 spelling mistakes/typos or few (maximum of 1)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27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organization (either single space or double space between paragraphs)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566742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A5F928E-B5FA-D235-B3D7-FF6126A4B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4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21574-2D9B-02A2-EB35-0899B97A0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3" t="30276" r="11455" b="3158"/>
          <a:stretch/>
        </p:blipFill>
        <p:spPr>
          <a:xfrm>
            <a:off x="638591" y="921259"/>
            <a:ext cx="10789920" cy="58821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823902-6425-C23C-FCAB-272A9E2D68AE}"/>
              </a:ext>
            </a:extLst>
          </p:cNvPr>
          <p:cNvSpPr txBox="1">
            <a:spLocks/>
          </p:cNvSpPr>
          <p:nvPr/>
        </p:nvSpPr>
        <p:spPr>
          <a:xfrm>
            <a:off x="775751" y="-101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w Cen MT" panose="020B0602020104020603" pitchFamily="34" charset="0"/>
              </a:rPr>
              <a:t>Groups distribution</a:t>
            </a:r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E6DE556-6BC2-1028-BDE3-643A817D1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0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Your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8DBD-6CB9-BA86-B35F-98B4D1A4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the coursebook</a:t>
            </a:r>
          </a:p>
          <a:p>
            <a:r>
              <a:rPr lang="en-US" dirty="0"/>
              <a:t>Read lectures and reference materials</a:t>
            </a:r>
          </a:p>
          <a:p>
            <a:r>
              <a:rPr lang="en-US" dirty="0"/>
              <a:t>Read papers in advance</a:t>
            </a:r>
          </a:p>
          <a:p>
            <a:r>
              <a:rPr lang="en-US" dirty="0"/>
              <a:t>Ask questions (especially if you feel lost)</a:t>
            </a:r>
          </a:p>
          <a:p>
            <a:pPr lvl="1"/>
            <a:r>
              <a:rPr lang="en-US" dirty="0"/>
              <a:t>Either during session or email later if you are not comfortable</a:t>
            </a:r>
          </a:p>
          <a:p>
            <a:r>
              <a:rPr lang="en-US" dirty="0"/>
              <a:t>Make sure you understand the assessments of the course</a:t>
            </a:r>
          </a:p>
          <a:p>
            <a:r>
              <a:rPr lang="en-US" dirty="0"/>
              <a:t>Attendance to lectures is encouraged but not mandatory from my side</a:t>
            </a:r>
          </a:p>
          <a:p>
            <a:pPr lvl="1"/>
            <a:r>
              <a:rPr lang="en-US" dirty="0"/>
              <a:t>If you can arrange with the student affairs, I am totally fine</a:t>
            </a:r>
          </a:p>
          <a:p>
            <a:r>
              <a:rPr lang="en-US" dirty="0"/>
              <a:t>Attendance and participation in interactive sessions is mandatory</a:t>
            </a:r>
          </a:p>
          <a:p>
            <a:pPr lvl="1"/>
            <a:r>
              <a:rPr lang="en-US" dirty="0"/>
              <a:t>If you are going to be absent from an interactive session, please send me an email in advance (if you can) with a justification (otherwise send it to me as soon as you can)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8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Reference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8DBD-6CB9-BA86-B35F-98B4D1A4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7123" cy="485705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ea typeface="Times New Roman" panose="02020603050405020304" pitchFamily="18" charset="0"/>
              </a:rPr>
              <a:t>Oral epidemiology context:</a:t>
            </a:r>
          </a:p>
          <a:p>
            <a:pPr lvl="1"/>
            <a:r>
              <a:rPr lang="en-US" sz="1500" dirty="0">
                <a:effectLst/>
                <a:ea typeface="Times New Roman" panose="02020603050405020304" pitchFamily="18" charset="0"/>
              </a:rPr>
              <a:t>Burt</a:t>
            </a:r>
            <a:r>
              <a:rPr lang="en-US" sz="15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BA,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Eklund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SE.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Dentistry,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Dental</a:t>
            </a:r>
            <a:r>
              <a:rPr lang="en-US" sz="15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Practice</a:t>
            </a:r>
            <a:r>
              <a:rPr lang="en-US" sz="15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the Community.</a:t>
            </a:r>
            <a:r>
              <a:rPr lang="en-US" sz="15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7th</a:t>
            </a:r>
            <a:r>
              <a:rPr lang="en-US" sz="15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edition.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Philadelphia,</a:t>
            </a:r>
            <a:r>
              <a:rPr lang="en-US" sz="15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PA:</a:t>
            </a:r>
            <a:r>
              <a:rPr lang="en-US" sz="15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ea typeface="Times New Roman" panose="02020603050405020304" pitchFamily="18" charset="0"/>
              </a:rPr>
              <a:t>W.BSaunders</a:t>
            </a:r>
            <a:r>
              <a:rPr lang="en-US" sz="1500" spc="-26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Company, 2020 (Introductory textbook)</a:t>
            </a:r>
          </a:p>
          <a:p>
            <a:pPr lvl="1"/>
            <a:r>
              <a:rPr lang="en-US" sz="1500" dirty="0">
                <a:ea typeface="Times New Roman" panose="02020603050405020304" pitchFamily="18" charset="0"/>
              </a:rPr>
              <a:t>Oral Epidemiology A Textbook on Oral Health Conditions, Research Topics and Methods by Richard Watt (Advanced textbook)</a:t>
            </a:r>
            <a:endParaRPr lang="en-US" sz="1500" dirty="0">
              <a:effectLst/>
              <a:ea typeface="Times New Roman" panose="02020603050405020304" pitchFamily="18" charset="0"/>
            </a:endParaRPr>
          </a:p>
          <a:p>
            <a:r>
              <a:rPr lang="en-US" sz="2400" b="1" i="0" dirty="0">
                <a:solidFill>
                  <a:srgbClr val="222222"/>
                </a:solidFill>
                <a:effectLst/>
              </a:rPr>
              <a:t>General epidemiology context:</a:t>
            </a:r>
          </a:p>
          <a:p>
            <a:pPr lvl="1"/>
            <a:r>
              <a:rPr lang="en-US" sz="1500" b="0" i="0" dirty="0">
                <a:solidFill>
                  <a:srgbClr val="222222"/>
                </a:solidFill>
                <a:effectLst/>
              </a:rPr>
              <a:t>Rothman KJ. Epidemiology: an introduction. Oxford university press; 2012 May 4 (Introductory textbook)</a:t>
            </a:r>
          </a:p>
          <a:p>
            <a:pPr lvl="1"/>
            <a:r>
              <a:rPr lang="en-US" sz="1500" dirty="0" err="1"/>
              <a:t>Westreich</a:t>
            </a:r>
            <a:r>
              <a:rPr lang="en-US" sz="1500" dirty="0"/>
              <a:t>, Daniel. Epidemiology by Design. Oxford University Press. Kindle Edition (Middle textbook)</a:t>
            </a:r>
          </a:p>
          <a:p>
            <a:pPr lvl="1"/>
            <a:r>
              <a:rPr lang="en-US" sz="1500" dirty="0">
                <a:solidFill>
                  <a:srgbClr val="222222"/>
                </a:solidFill>
                <a:ea typeface="Times New Roman" panose="02020603050405020304" pitchFamily="18" charset="0"/>
              </a:rPr>
              <a:t>Modern Epidemiology 4</a:t>
            </a:r>
            <a:r>
              <a:rPr lang="en-US" sz="1500" baseline="30000" dirty="0">
                <a:solidFill>
                  <a:srgbClr val="222222"/>
                </a:solidFill>
                <a:ea typeface="Times New Roman" panose="02020603050405020304" pitchFamily="18" charset="0"/>
              </a:rPr>
              <a:t>th</a:t>
            </a:r>
            <a:r>
              <a:rPr lang="en-US" sz="1500" dirty="0">
                <a:solidFill>
                  <a:srgbClr val="222222"/>
                </a:solidFill>
                <a:ea typeface="Times New Roman" panose="02020603050405020304" pitchFamily="18" charset="0"/>
              </a:rPr>
              <a:t> edition (Advanced textbook)</a:t>
            </a:r>
            <a:endParaRPr lang="en-US" sz="1500" dirty="0"/>
          </a:p>
          <a:p>
            <a:r>
              <a:rPr lang="en-US" sz="2400" b="1" i="0" dirty="0">
                <a:solidFill>
                  <a:srgbClr val="222222"/>
                </a:solidFill>
                <a:effectLst/>
              </a:rPr>
              <a:t>Surveys and statistical context:</a:t>
            </a:r>
          </a:p>
          <a:p>
            <a:pPr lvl="1"/>
            <a:r>
              <a:rPr lang="en-US" sz="1500" b="0" i="0" dirty="0" err="1">
                <a:solidFill>
                  <a:srgbClr val="222222"/>
                </a:solidFill>
                <a:effectLst/>
              </a:rPr>
              <a:t>Aday</a:t>
            </a:r>
            <a:r>
              <a:rPr lang="en-US" sz="1500" b="0" i="0" dirty="0">
                <a:solidFill>
                  <a:srgbClr val="222222"/>
                </a:solidFill>
                <a:effectLst/>
              </a:rPr>
              <a:t> LA, Cornelius LJ. Designing and conducting health surveys: a comprehensive guide John Wiley &amp; Sons; 2006 Apr 14 (surveys, sampling, and questionnaires)</a:t>
            </a:r>
          </a:p>
          <a:p>
            <a:pPr lvl="1"/>
            <a:r>
              <a:rPr lang="en-US" sz="1500" dirty="0">
                <a:ea typeface="MS Mincho" panose="02020609040205080304" pitchFamily="49" charset="-128"/>
                <a:cs typeface="Times New Roman" panose="02020603050405020304" pitchFamily="18" charset="0"/>
              </a:rPr>
              <a:t>Sampling Design and Analysis 2</a:t>
            </a:r>
            <a:r>
              <a:rPr lang="en-US" sz="1500" baseline="30000" dirty="0">
                <a:ea typeface="MS Mincho" panose="02020609040205080304" pitchFamily="49" charset="-128"/>
                <a:cs typeface="Times New Roman" panose="02020603050405020304" pitchFamily="18" charset="0"/>
              </a:rPr>
              <a:t>nd</a:t>
            </a:r>
            <a:r>
              <a:rPr lang="en-US" sz="1500" dirty="0">
                <a:ea typeface="MS Mincho" panose="02020609040205080304" pitchFamily="49" charset="-128"/>
                <a:cs typeface="Times New Roman" panose="02020603050405020304" pitchFamily="18" charset="0"/>
              </a:rPr>
              <a:t> edition (surveys, sampling, and questionnaires)</a:t>
            </a:r>
            <a:endParaRPr lang="en-US" sz="1500" dirty="0"/>
          </a:p>
          <a:p>
            <a:r>
              <a:rPr lang="en-US" sz="2400" b="1" dirty="0"/>
              <a:t>Statistics from a causal point of view:</a:t>
            </a:r>
          </a:p>
          <a:p>
            <a:pPr lvl="1"/>
            <a:r>
              <a:rPr lang="en-US" sz="1400" dirty="0"/>
              <a:t>The effect: An Introduction to Research Design and Causality by Nick Huntington-Klein  </a:t>
            </a:r>
            <a:r>
              <a:rPr lang="en-US" sz="1400" dirty="0">
                <a:hlinkClick r:id="rId2"/>
              </a:rPr>
              <a:t>https://theeffectbook.net/</a:t>
            </a:r>
            <a:r>
              <a:rPr lang="en-US" sz="1400" dirty="0"/>
              <a:t>  (Advanced textbook)</a:t>
            </a:r>
          </a:p>
          <a:p>
            <a:pPr lvl="1"/>
            <a:r>
              <a:rPr lang="en-US" sz="1400" b="0" i="0" dirty="0" err="1">
                <a:solidFill>
                  <a:srgbClr val="222222"/>
                </a:solidFill>
                <a:effectLst/>
              </a:rPr>
              <a:t>McElreath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 R. Statistical rethinking: A Bayesian course with examples in R and Stan. CRC press; 2020 Mar 13 (Advanced textbook)</a:t>
            </a:r>
            <a:endParaRPr lang="en-US" sz="1400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C794-2B6A-4A81-B110-DFB1D04F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w Cen MT" panose="020B0602020104020603" pitchFamily="34" charset="0"/>
              </a:rPr>
              <a:t>Any 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FCF73-C1F9-4071-887D-C837D6AD28AE}"/>
              </a:ext>
            </a:extLst>
          </p:cNvPr>
          <p:cNvSpPr txBox="1"/>
          <p:nvPr/>
        </p:nvSpPr>
        <p:spPr>
          <a:xfrm>
            <a:off x="4572320" y="4252864"/>
            <a:ext cx="30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shihaybt@ksau-hs.edu.sa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FFDC982-5836-484B-BB51-A88BDEB3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ACEF5-8B0C-71CE-D6F2-4B592C19AF0C}"/>
              </a:ext>
            </a:extLst>
          </p:cNvPr>
          <p:cNvSpPr txBox="1"/>
          <p:nvPr/>
        </p:nvSpPr>
        <p:spPr>
          <a:xfrm>
            <a:off x="1361288" y="3156675"/>
            <a:ext cx="93433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w Cen MT" panose="020B0602020104020603" pitchFamily="34" charset="0"/>
              </a:rPr>
              <a:t>Tell me about yourselves</a:t>
            </a:r>
            <a:endParaRPr lang="en-US" sz="6600" dirty="0"/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199B836-9BD9-CF9B-140F-F13372840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4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EA-FC88-4473-938D-7D94A5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LECTURE </a:t>
            </a:r>
            <a:r>
              <a:rPr lang="en-US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LEARNING OUTCOMES OF EACH OF THE DIDACTIC SESSIONS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CF3-9263-43D3-96BA-CF39CC27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LECTURE LEARNING OUTCOMES: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Outline student’s responsibility.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Outline grading system in the course.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Outline the distribution of lectures.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2D4A6D-5D31-499C-AB08-49222A282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D30-3CAE-8816-B115-70D88777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The aim of this course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2E85C94-1647-A1EA-8811-273EB5E4AD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736D3-6A89-5D00-C3D5-0CBF15A53B3C}"/>
              </a:ext>
            </a:extLst>
          </p:cNvPr>
          <p:cNvSpPr txBox="1"/>
          <p:nvPr/>
        </p:nvSpPr>
        <p:spPr>
          <a:xfrm>
            <a:off x="1558376" y="2767280"/>
            <a:ext cx="9075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D76D6F"/>
                </a:solidFill>
                <a:latin typeface="Tw Cen MT" panose="020B0602020104020603" pitchFamily="34" charset="0"/>
              </a:rPr>
              <a:t>Equip you with the ability to read and understand scientific studies/papers</a:t>
            </a:r>
          </a:p>
        </p:txBody>
      </p:sp>
    </p:spTree>
    <p:extLst>
      <p:ext uri="{BB962C8B-B14F-4D97-AF65-F5344CB8AC3E}">
        <p14:creationId xmlns:p14="http://schemas.microsoft.com/office/powerpoint/2010/main" val="2878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8DBD-6CB9-BA86-B35F-98B4D1A4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581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This course will have a total</a:t>
            </a:r>
          </a:p>
          <a:p>
            <a:pPr lvl="1"/>
            <a:r>
              <a:rPr lang="en-US" dirty="0"/>
              <a:t>15 lectures</a:t>
            </a:r>
          </a:p>
          <a:p>
            <a:pPr lvl="1"/>
            <a:r>
              <a:rPr lang="en-US" dirty="0"/>
              <a:t>15 interactive/problem-based learning (PBL) sessions</a:t>
            </a:r>
          </a:p>
          <a:p>
            <a:pPr lvl="1"/>
            <a:r>
              <a:rPr lang="en-US" dirty="0"/>
              <a:t>3-4 Exams</a:t>
            </a:r>
          </a:p>
          <a:p>
            <a:pPr lvl="2"/>
            <a:r>
              <a:rPr lang="en-US" dirty="0"/>
              <a:t>First written Intra-semester</a:t>
            </a:r>
          </a:p>
          <a:p>
            <a:pPr lvl="2"/>
            <a:r>
              <a:rPr lang="en-US" dirty="0"/>
              <a:t>Maybe a second written intra-semester</a:t>
            </a:r>
          </a:p>
          <a:p>
            <a:pPr lvl="2"/>
            <a:r>
              <a:rPr lang="en-US" dirty="0"/>
              <a:t>Final practical</a:t>
            </a:r>
          </a:p>
          <a:p>
            <a:pPr lvl="2"/>
            <a:r>
              <a:rPr lang="en-US" dirty="0"/>
              <a:t>Final written</a:t>
            </a:r>
          </a:p>
          <a:p>
            <a:r>
              <a:rPr lang="en-US" b="1" dirty="0">
                <a:latin typeface="Tw Cen MT" panose="020B0602020104020603" pitchFamily="34" charset="0"/>
              </a:rPr>
              <a:t>Credit hours: 2</a:t>
            </a:r>
          </a:p>
          <a:p>
            <a:r>
              <a:rPr lang="en-US" b="1" dirty="0">
                <a:latin typeface="Tw Cen MT" panose="020B0602020104020603" pitchFamily="34" charset="0"/>
              </a:rPr>
              <a:t>Topics covered:</a:t>
            </a:r>
          </a:p>
          <a:p>
            <a:pPr lvl="1"/>
            <a:r>
              <a:rPr lang="en-US" dirty="0"/>
              <a:t>Science and research</a:t>
            </a:r>
          </a:p>
          <a:p>
            <a:pPr lvl="1"/>
            <a:r>
              <a:rPr lang="en-US" dirty="0"/>
              <a:t>Study designs</a:t>
            </a:r>
          </a:p>
          <a:p>
            <a:pPr lvl="1"/>
            <a:r>
              <a:rPr lang="en-US" dirty="0"/>
              <a:t>Causality</a:t>
            </a:r>
          </a:p>
          <a:p>
            <a:pPr lvl="1"/>
            <a:r>
              <a:rPr lang="en-US" dirty="0"/>
              <a:t>Biostatistics</a:t>
            </a:r>
          </a:p>
          <a:p>
            <a:pPr lvl="1"/>
            <a:r>
              <a:rPr lang="en-US" dirty="0"/>
              <a:t>Scientific writing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4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C148-E4B9-C11B-6AD7-9E5A4D1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Faculty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2F95-7207-BA72-0BD1-8840425A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Vineet Khinda (course co-coordinator)</a:t>
            </a:r>
          </a:p>
          <a:p>
            <a:r>
              <a:rPr lang="en-US" dirty="0"/>
              <a:t>Dr. Adeem Alofi</a:t>
            </a:r>
          </a:p>
          <a:p>
            <a:r>
              <a:rPr lang="en-US" dirty="0"/>
              <a:t>Dr. Sanjeev Khanagar</a:t>
            </a:r>
          </a:p>
          <a:p>
            <a:r>
              <a:rPr lang="en-US" dirty="0"/>
              <a:t>Dr. Abdulsalam Ali</a:t>
            </a:r>
          </a:p>
          <a:p>
            <a:r>
              <a:rPr lang="en-US" dirty="0"/>
              <a:t>Dr. Kiran </a:t>
            </a:r>
            <a:r>
              <a:rPr lang="en-US" dirty="0" err="1"/>
              <a:t>Iyer</a:t>
            </a:r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84E40BB-DB15-ED53-4BF2-8E0367D48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0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8243CD-4706-6251-7467-D24EECB385F2}"/>
              </a:ext>
            </a:extLst>
          </p:cNvPr>
          <p:cNvSpPr txBox="1"/>
          <p:nvPr/>
        </p:nvSpPr>
        <p:spPr>
          <a:xfrm>
            <a:off x="3048573" y="2828835"/>
            <a:ext cx="6094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Tw Cen MT" panose="020B0602020104020603" pitchFamily="34" charset="0"/>
              </a:rPr>
              <a:t>Course Outline</a:t>
            </a:r>
            <a:endParaRPr lang="en-US" sz="7200" dirty="0"/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9A85F51-CC73-842A-FB52-7D9044113D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2E8C9-10DF-6D03-6750-3AA8ACF7F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08890"/>
              </p:ext>
            </p:extLst>
          </p:nvPr>
        </p:nvGraphicFramePr>
        <p:xfrm>
          <a:off x="158126" y="320040"/>
          <a:ext cx="91921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74">
                  <a:extLst>
                    <a:ext uri="{9D8B030D-6E8A-4147-A177-3AD203B41FA5}">
                      <a16:colId xmlns:a16="http://schemas.microsoft.com/office/drawing/2014/main" val="3490864127"/>
                    </a:ext>
                  </a:extLst>
                </a:gridCol>
                <a:gridCol w="5493275">
                  <a:extLst>
                    <a:ext uri="{9D8B030D-6E8A-4147-A177-3AD203B41FA5}">
                      <a16:colId xmlns:a16="http://schemas.microsoft.com/office/drawing/2014/main" val="3135560870"/>
                    </a:ext>
                  </a:extLst>
                </a:gridCol>
                <a:gridCol w="1402539">
                  <a:extLst>
                    <a:ext uri="{9D8B030D-6E8A-4147-A177-3AD203B41FA5}">
                      <a16:colId xmlns:a16="http://schemas.microsoft.com/office/drawing/2014/main" val="3291086273"/>
                    </a:ext>
                  </a:extLst>
                </a:gridCol>
                <a:gridCol w="1457540">
                  <a:extLst>
                    <a:ext uri="{9D8B030D-6E8A-4147-A177-3AD203B41FA5}">
                      <a16:colId xmlns:a16="http://schemas.microsoft.com/office/drawing/2014/main" val="1669754202"/>
                    </a:ext>
                  </a:extLst>
                </a:gridCol>
              </a:tblGrid>
              <a:tr h="335052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type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58500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Course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27 Nov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29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science and research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2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30 Nov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02475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D76D6F"/>
                          </a:solidFill>
                        </a:rPr>
                        <a:t>Interactive 1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30 Nov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945749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4 Dec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749020"/>
                  </a:ext>
                </a:extLst>
              </a:tr>
              <a:tr h="2231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4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7 Dec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60697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2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7 Dec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107933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Lecture 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11 Dec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516583"/>
                  </a:ext>
                </a:extLst>
              </a:tr>
              <a:tr h="27397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IV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Lecture 6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14 Dec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90959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3 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14 Dec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244467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Causality in research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18 Dec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6052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8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21 Dec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180326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IV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4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21 Dec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545269"/>
                  </a:ext>
                </a:extLst>
              </a:tr>
              <a:tr h="335052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25 Dec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496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28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481126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28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015114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EEB6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Written Intra-Semester Examination (Lectures 1-7)</a:t>
                      </a:r>
                      <a:endParaRPr lang="en-US" b="1" dirty="0">
                        <a:solidFill>
                          <a:srgbClr val="EEB66B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Exam 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TBA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56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E8689E-2EEB-0076-A02E-690A65692481}"/>
              </a:ext>
            </a:extLst>
          </p:cNvPr>
          <p:cNvSpPr txBox="1"/>
          <p:nvPr/>
        </p:nvSpPr>
        <p:spPr>
          <a:xfrm>
            <a:off x="9831519" y="1196283"/>
            <a:ext cx="206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Lecture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D76D6F"/>
                </a:solidFill>
              </a:rPr>
              <a:t>Interactive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EEB66B"/>
                </a:solidFill>
              </a:rPr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31061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A019D2-C745-6396-A26C-FB61C7B7A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271348"/>
              </p:ext>
            </p:extLst>
          </p:nvPr>
        </p:nvGraphicFramePr>
        <p:xfrm>
          <a:off x="96253" y="0"/>
          <a:ext cx="9735266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98">
                  <a:extLst>
                    <a:ext uri="{9D8B030D-6E8A-4147-A177-3AD203B41FA5}">
                      <a16:colId xmlns:a16="http://schemas.microsoft.com/office/drawing/2014/main" val="3490864127"/>
                    </a:ext>
                  </a:extLst>
                </a:gridCol>
                <a:gridCol w="5993677">
                  <a:extLst>
                    <a:ext uri="{9D8B030D-6E8A-4147-A177-3AD203B41FA5}">
                      <a16:colId xmlns:a16="http://schemas.microsoft.com/office/drawing/2014/main" val="3135560870"/>
                    </a:ext>
                  </a:extLst>
                </a:gridCol>
                <a:gridCol w="1612648">
                  <a:extLst>
                    <a:ext uri="{9D8B030D-6E8A-4147-A177-3AD203B41FA5}">
                      <a16:colId xmlns:a16="http://schemas.microsoft.com/office/drawing/2014/main" val="3291086273"/>
                    </a:ext>
                  </a:extLst>
                </a:gridCol>
                <a:gridCol w="1261243">
                  <a:extLst>
                    <a:ext uri="{9D8B030D-6E8A-4147-A177-3AD203B41FA5}">
                      <a16:colId xmlns:a16="http://schemas.microsoft.com/office/drawing/2014/main" val="1525281199"/>
                    </a:ext>
                  </a:extLst>
                </a:gridCol>
              </a:tblGrid>
              <a:tr h="203072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type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58500"/>
                  </a:ext>
                </a:extLst>
              </a:tr>
              <a:tr h="35570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 Jan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2464"/>
                  </a:ext>
                </a:extLst>
              </a:tr>
              <a:tr h="35570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IV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4 Jan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2918"/>
                  </a:ext>
                </a:extLst>
              </a:tr>
              <a:tr h="355701">
                <a:tc v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4 Jan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02475"/>
                  </a:ext>
                </a:extLst>
              </a:tr>
              <a:tr h="35570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VIII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15 Jan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749020"/>
                  </a:ext>
                </a:extLst>
              </a:tr>
              <a:tr h="3557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254B56"/>
                          </a:solidFill>
                        </a:rPr>
                        <a:t>Scientific writing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254B56"/>
                          </a:solidFill>
                        </a:rPr>
                        <a:t>Lecture 12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18 Jan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36069"/>
                  </a:ext>
                </a:extLst>
              </a:tr>
              <a:tr h="3557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IX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9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18 Jan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516583"/>
                  </a:ext>
                </a:extLst>
              </a:tr>
              <a:tr h="35570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Searching the literature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22 Jan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90959"/>
                  </a:ext>
                </a:extLst>
              </a:tr>
              <a:tr h="3557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of primary studies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13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25 Jan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393051"/>
                  </a:ext>
                </a:extLst>
              </a:tr>
              <a:tr h="3557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Using a reference manager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25 Jan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241598"/>
                  </a:ext>
                </a:extLst>
              </a:tr>
              <a:tr h="35570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analysis 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29 Jan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180326"/>
                  </a:ext>
                </a:extLst>
              </a:tr>
              <a:tr h="3557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Evidence based dentistry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14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 Feb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489448"/>
                  </a:ext>
                </a:extLst>
              </a:tr>
              <a:tr h="355701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analysis 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13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 Feb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77255"/>
                  </a:ext>
                </a:extLst>
              </a:tr>
              <a:tr h="35570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writing 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5 Feb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481126"/>
                  </a:ext>
                </a:extLst>
              </a:tr>
              <a:tr h="3557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Using Secondary Data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8 Feb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484042"/>
                  </a:ext>
                </a:extLst>
              </a:tr>
              <a:tr h="3557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writing 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8 Feb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231070"/>
                  </a:ext>
                </a:extLst>
              </a:tr>
              <a:tr h="35570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EEB6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Written Intra-Semester Examination (Lectures 8-14)</a:t>
                      </a:r>
                      <a:endParaRPr lang="en-US" b="1" dirty="0">
                        <a:solidFill>
                          <a:srgbClr val="EEB66B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Exam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217715"/>
                  </a:ext>
                </a:extLst>
              </a:tr>
              <a:tr h="355701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EEB6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Practical Assessment</a:t>
                      </a:r>
                      <a:endParaRPr lang="en-US" b="1" dirty="0">
                        <a:solidFill>
                          <a:srgbClr val="EEB66B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Exam 3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TBA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48637"/>
                  </a:ext>
                </a:extLst>
              </a:tr>
              <a:tr h="3557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EEB6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Written Comprehensive  Examination (Lectures 1-14)</a:t>
                      </a:r>
                      <a:endParaRPr lang="en-US" b="1" dirty="0">
                        <a:solidFill>
                          <a:srgbClr val="EEB66B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Exam 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TBA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476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340257-F448-68A2-0372-2EFA28E7C3AD}"/>
              </a:ext>
            </a:extLst>
          </p:cNvPr>
          <p:cNvSpPr txBox="1"/>
          <p:nvPr/>
        </p:nvSpPr>
        <p:spPr>
          <a:xfrm>
            <a:off x="10106527" y="1196283"/>
            <a:ext cx="206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Lecture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D76D6F"/>
                </a:solidFill>
              </a:rPr>
              <a:t>Interactive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EEB66B"/>
                </a:solidFill>
              </a:rPr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327877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1560</Words>
  <Application>Microsoft Office PowerPoint</Application>
  <PresentationFormat>Widescreen</PresentationFormat>
  <Paragraphs>390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Tw Cen MT</vt:lpstr>
      <vt:lpstr>Office Theme</vt:lpstr>
      <vt:lpstr>Introduction to Principles of Scientific Evidence</vt:lpstr>
      <vt:lpstr>PowerPoint Presentation</vt:lpstr>
      <vt:lpstr>LECTURE  LEARNING OUTCOMES OF EACH OF THE DIDACTIC SESSIONS</vt:lpstr>
      <vt:lpstr>The aim of this course</vt:lpstr>
      <vt:lpstr>Course Structure</vt:lpstr>
      <vt:lpstr>Faculty Involved</vt:lpstr>
      <vt:lpstr>PowerPoint Presentation</vt:lpstr>
      <vt:lpstr>PowerPoint Presentation</vt:lpstr>
      <vt:lpstr>PowerPoint Presentation</vt:lpstr>
      <vt:lpstr>Lectures’ contents</vt:lpstr>
      <vt:lpstr>Lectures’ contents</vt:lpstr>
      <vt:lpstr>Interactive sessions</vt:lpstr>
      <vt:lpstr>Grading distribution</vt:lpstr>
      <vt:lpstr>Grading rubric for journal clubs</vt:lpstr>
      <vt:lpstr>Grading rubric for scientific writing</vt:lpstr>
      <vt:lpstr>PowerPoint Presentation</vt:lpstr>
      <vt:lpstr>Your responsibility</vt:lpstr>
      <vt:lpstr>Reference materials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Research</dc:title>
  <dc:creator>Talal ALShihayb</dc:creator>
  <cp:lastModifiedBy>Dr. Talal Saleh Alshihayb</cp:lastModifiedBy>
  <cp:revision>1</cp:revision>
  <dcterms:created xsi:type="dcterms:W3CDTF">2022-10-27T12:32:27Z</dcterms:created>
  <dcterms:modified xsi:type="dcterms:W3CDTF">2023-11-26T06:39:02Z</dcterms:modified>
</cp:coreProperties>
</file>