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55" r:id="rId2"/>
    <p:sldId id="830" r:id="rId3"/>
    <p:sldId id="362" r:id="rId4"/>
    <p:sldId id="311" r:id="rId5"/>
    <p:sldId id="278" r:id="rId6"/>
    <p:sldId id="295" r:id="rId7"/>
    <p:sldId id="315" r:id="rId8"/>
    <p:sldId id="291" r:id="rId9"/>
    <p:sldId id="292" r:id="rId10"/>
    <p:sldId id="284" r:id="rId11"/>
    <p:sldId id="270" r:id="rId12"/>
    <p:sldId id="320" r:id="rId13"/>
    <p:sldId id="273" r:id="rId14"/>
    <p:sldId id="456" r:id="rId15"/>
    <p:sldId id="529" r:id="rId16"/>
    <p:sldId id="462" r:id="rId17"/>
    <p:sldId id="435" r:id="rId18"/>
    <p:sldId id="438" r:id="rId19"/>
    <p:sldId id="437" r:id="rId20"/>
    <p:sldId id="422" r:id="rId21"/>
    <p:sldId id="463" r:id="rId22"/>
    <p:sldId id="464" r:id="rId23"/>
    <p:sldId id="467" r:id="rId24"/>
    <p:sldId id="424" r:id="rId25"/>
    <p:sldId id="465" r:id="rId26"/>
    <p:sldId id="468" r:id="rId27"/>
    <p:sldId id="425" r:id="rId28"/>
    <p:sldId id="426" r:id="rId29"/>
    <p:sldId id="440" r:id="rId30"/>
    <p:sldId id="427" r:id="rId31"/>
    <p:sldId id="469" r:id="rId32"/>
    <p:sldId id="428" r:id="rId33"/>
    <p:sldId id="429" r:id="rId34"/>
    <p:sldId id="470" r:id="rId35"/>
    <p:sldId id="441" r:id="rId36"/>
    <p:sldId id="430" r:id="rId37"/>
    <p:sldId id="439" r:id="rId38"/>
    <p:sldId id="432" r:id="rId39"/>
    <p:sldId id="433" r:id="rId40"/>
    <p:sldId id="466" r:id="rId41"/>
    <p:sldId id="434" r:id="rId42"/>
    <p:sldId id="442" r:id="rId43"/>
    <p:sldId id="443" r:id="rId44"/>
    <p:sldId id="444" r:id="rId45"/>
    <p:sldId id="445" r:id="rId46"/>
    <p:sldId id="446" r:id="rId47"/>
    <p:sldId id="474" r:id="rId48"/>
    <p:sldId id="447" r:id="rId49"/>
    <p:sldId id="472" r:id="rId50"/>
    <p:sldId id="448" r:id="rId51"/>
    <p:sldId id="473" r:id="rId52"/>
    <p:sldId id="471" r:id="rId53"/>
    <p:sldId id="449" r:id="rId54"/>
    <p:sldId id="453" r:id="rId55"/>
    <p:sldId id="450" r:id="rId56"/>
    <p:sldId id="454" r:id="rId57"/>
    <p:sldId id="419" r:id="rId58"/>
    <p:sldId id="475" r:id="rId59"/>
    <p:sldId id="476" r:id="rId60"/>
    <p:sldId id="259" r:id="rId61"/>
    <p:sldId id="420" r:id="rId62"/>
    <p:sldId id="530" r:id="rId63"/>
    <p:sldId id="458" r:id="rId64"/>
    <p:sldId id="457" r:id="rId65"/>
    <p:sldId id="459" r:id="rId66"/>
    <p:sldId id="460" r:id="rId67"/>
    <p:sldId id="260" r:id="rId68"/>
    <p:sldId id="29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758FA1"/>
    <a:srgbClr val="254B56"/>
    <a:srgbClr val="EEB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41116-BAA5-4EB8-8818-E18BB163A759}" v="40" dt="2023-01-04T16:52:3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custSel delSld modSld">
      <pc:chgData name="Dr. Talal Saleh Alshihayb" userId="8b043d94-c3bc-4766-b109-9fc93264eb2d" providerId="ADAL" clId="{281A13C7-F1B7-4AE8-AFF6-E90A7EB2698C}" dt="2022-10-27T12:36:40.795" v="42" actId="4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mod">
        <pc:chgData name="Dr. Talal Saleh Alshihayb" userId="8b043d94-c3bc-4766-b109-9fc93264eb2d" providerId="ADAL" clId="{281A13C7-F1B7-4AE8-AFF6-E90A7EB2698C}" dt="2022-10-27T12:36:24.731" v="4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Alshihayb, Talal Saleh" userId="7963d262-8874-472d-9935-1faf07e635eb" providerId="ADAL" clId="{72941116-BAA5-4EB8-8818-E18BB163A759}"/>
    <pc:docChg chg="modSld">
      <pc:chgData name="Alshihayb, Talal Saleh" userId="7963d262-8874-472d-9935-1faf07e635eb" providerId="ADAL" clId="{72941116-BAA5-4EB8-8818-E18BB163A759}" dt="2022-12-13T12:27:06.262" v="10" actId="20577"/>
      <pc:docMkLst>
        <pc:docMk/>
      </pc:docMkLst>
      <pc:sldChg chg="modSp mod">
        <pc:chgData name="Alshihayb, Talal Saleh" userId="7963d262-8874-472d-9935-1faf07e635eb" providerId="ADAL" clId="{72941116-BAA5-4EB8-8818-E18BB163A759}" dt="2022-12-13T12:27:06.262" v="10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72941116-BAA5-4EB8-8818-E18BB163A759}" dt="2022-12-13T12:27:06.262" v="10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72941116-BAA5-4EB8-8818-E18BB163A759}"/>
    <pc:docChg chg="undo custSel addSld delSld modSld">
      <pc:chgData name="Dr. Talal Saleh Alshihayb" userId="8b043d94-c3bc-4766-b109-9fc93264eb2d" providerId="ADAL" clId="{72941116-BAA5-4EB8-8818-E18BB163A759}" dt="2023-01-04T16:52:31.113" v="451"/>
      <pc:docMkLst>
        <pc:docMk/>
      </pc:docMkLst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066566681" sldId="259"/>
        </pc:sldMkLst>
      </pc:sldChg>
      <pc:sldChg chg="modSp add del mod">
        <pc:chgData name="Dr. Talal Saleh Alshihayb" userId="8b043d94-c3bc-4766-b109-9fc93264eb2d" providerId="ADAL" clId="{72941116-BAA5-4EB8-8818-E18BB163A759}" dt="2023-01-03T06:50:48.540" v="11" actId="47"/>
        <pc:sldMkLst>
          <pc:docMk/>
          <pc:sldMk cId="2972349643" sldId="259"/>
        </pc:sldMkLst>
        <pc:spChg chg="mod">
          <ac:chgData name="Dr. Talal Saleh Alshihayb" userId="8b043d94-c3bc-4766-b109-9fc93264eb2d" providerId="ADAL" clId="{72941116-BAA5-4EB8-8818-E18BB163A759}" dt="2022-10-31T12:59:49.939" v="9" actId="404"/>
          <ac:spMkLst>
            <pc:docMk/>
            <pc:sldMk cId="2972349643" sldId="259"/>
            <ac:spMk id="3" creationId="{C48EBCF3-9263-43D3-96BA-CF39CC27EE58}"/>
          </ac:spMkLst>
        </pc:spChg>
      </pc:sldChg>
      <pc:sldChg chg="modSp add mod">
        <pc:chgData name="Dr. Talal Saleh Alshihayb" userId="8b043d94-c3bc-4766-b109-9fc93264eb2d" providerId="ADAL" clId="{72941116-BAA5-4EB8-8818-E18BB163A759}" dt="2023-01-04T16:44:21.571" v="404" actId="20577"/>
        <pc:sldMkLst>
          <pc:docMk/>
          <pc:sldMk cId="738655674" sldId="260"/>
        </pc:sldMkLst>
        <pc:spChg chg="mod">
          <ac:chgData name="Dr. Talal Saleh Alshihayb" userId="8b043d94-c3bc-4766-b109-9fc93264eb2d" providerId="ADAL" clId="{72941116-BAA5-4EB8-8818-E18BB163A759}" dt="2023-01-04T16:44:21.571" v="404" actId="20577"/>
          <ac:spMkLst>
            <pc:docMk/>
            <pc:sldMk cId="738655674" sldId="260"/>
            <ac:spMk id="3" creationId="{74699B47-F921-44E3-8874-7C9ED259883A}"/>
          </ac:spMkLst>
        </pc:spChg>
      </pc:sldChg>
      <pc:sldChg chg="add modAnim">
        <pc:chgData name="Dr. Talal Saleh Alshihayb" userId="8b043d94-c3bc-4766-b109-9fc93264eb2d" providerId="ADAL" clId="{72941116-BAA5-4EB8-8818-E18BB163A759}" dt="2023-01-04T16:26:16.407" v="96"/>
        <pc:sldMkLst>
          <pc:docMk/>
          <pc:sldMk cId="2661851931" sldId="270"/>
        </pc:sldMkLst>
      </pc:sldChg>
      <pc:sldChg chg="add modAnim">
        <pc:chgData name="Dr. Talal Saleh Alshihayb" userId="8b043d94-c3bc-4766-b109-9fc93264eb2d" providerId="ADAL" clId="{72941116-BAA5-4EB8-8818-E18BB163A759}" dt="2023-01-04T16:26:42.204" v="97"/>
        <pc:sldMkLst>
          <pc:docMk/>
          <pc:sldMk cId="1547360358" sldId="273"/>
        </pc:sldMkLst>
      </pc:sldChg>
      <pc:sldChg chg="add">
        <pc:chgData name="Dr. Talal Saleh Alshihayb" userId="8b043d94-c3bc-4766-b109-9fc93264eb2d" providerId="ADAL" clId="{72941116-BAA5-4EB8-8818-E18BB163A759}" dt="2023-01-04T16:23:08.767" v="82"/>
        <pc:sldMkLst>
          <pc:docMk/>
          <pc:sldMk cId="2321259336" sldId="278"/>
        </pc:sldMkLst>
      </pc:sldChg>
      <pc:sldChg chg="add del">
        <pc:chgData name="Dr. Talal Saleh Alshihayb" userId="8b043d94-c3bc-4766-b109-9fc93264eb2d" providerId="ADAL" clId="{72941116-BAA5-4EB8-8818-E18BB163A759}" dt="2023-01-04T16:25:01.208" v="90" actId="47"/>
        <pc:sldMkLst>
          <pc:docMk/>
          <pc:sldMk cId="622045632" sldId="279"/>
        </pc:sldMkLst>
      </pc:sldChg>
      <pc:sldChg chg="add">
        <pc:chgData name="Dr. Talal Saleh Alshihayb" userId="8b043d94-c3bc-4766-b109-9fc93264eb2d" providerId="ADAL" clId="{72941116-BAA5-4EB8-8818-E18BB163A759}" dt="2023-01-04T16:24:52.271" v="89"/>
        <pc:sldMkLst>
          <pc:docMk/>
          <pc:sldMk cId="3327967246" sldId="284"/>
        </pc:sldMkLst>
      </pc:sldChg>
      <pc:sldChg chg="add del">
        <pc:chgData name="Dr. Talal Saleh Alshihayb" userId="8b043d94-c3bc-4766-b109-9fc93264eb2d" providerId="ADAL" clId="{72941116-BAA5-4EB8-8818-E18BB163A759}" dt="2023-01-04T16:24:50.122" v="88" actId="47"/>
        <pc:sldMkLst>
          <pc:docMk/>
          <pc:sldMk cId="2199238195" sldId="285"/>
        </pc:sldMkLst>
      </pc:sldChg>
      <pc:sldChg chg="add">
        <pc:chgData name="Dr. Talal Saleh Alshihayb" userId="8b043d94-c3bc-4766-b109-9fc93264eb2d" providerId="ADAL" clId="{72941116-BAA5-4EB8-8818-E18BB163A759}" dt="2023-01-04T16:24:17.407" v="86"/>
        <pc:sldMkLst>
          <pc:docMk/>
          <pc:sldMk cId="1219908154" sldId="291"/>
        </pc:sldMkLst>
      </pc:sldChg>
      <pc:sldChg chg="add">
        <pc:chgData name="Dr. Talal Saleh Alshihayb" userId="8b043d94-c3bc-4766-b109-9fc93264eb2d" providerId="ADAL" clId="{72941116-BAA5-4EB8-8818-E18BB163A759}" dt="2023-01-04T16:24:17.407" v="86"/>
        <pc:sldMkLst>
          <pc:docMk/>
          <pc:sldMk cId="562678288" sldId="292"/>
        </pc:sldMkLst>
      </pc:sldChg>
      <pc:sldChg chg="add">
        <pc:chgData name="Dr. Talal Saleh Alshihayb" userId="8b043d94-c3bc-4766-b109-9fc93264eb2d" providerId="ADAL" clId="{72941116-BAA5-4EB8-8818-E18BB163A759}" dt="2023-01-04T16:23:24.301" v="83"/>
        <pc:sldMkLst>
          <pc:docMk/>
          <pc:sldMk cId="1042459409" sldId="29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441970325" sldId="297"/>
        </pc:sldMkLst>
      </pc:sldChg>
      <pc:sldChg chg="add">
        <pc:chgData name="Dr. Talal Saleh Alshihayb" userId="8b043d94-c3bc-4766-b109-9fc93264eb2d" providerId="ADAL" clId="{72941116-BAA5-4EB8-8818-E18BB163A759}" dt="2023-01-04T16:22:56.759" v="81"/>
        <pc:sldMkLst>
          <pc:docMk/>
          <pc:sldMk cId="743887839" sldId="311"/>
        </pc:sldMkLst>
      </pc:sldChg>
      <pc:sldChg chg="add modAnim">
        <pc:chgData name="Dr. Talal Saleh Alshihayb" userId="8b043d94-c3bc-4766-b109-9fc93264eb2d" providerId="ADAL" clId="{72941116-BAA5-4EB8-8818-E18BB163A759}" dt="2023-01-04T16:26:08.842" v="95"/>
        <pc:sldMkLst>
          <pc:docMk/>
          <pc:sldMk cId="2948577801" sldId="315"/>
        </pc:sldMkLst>
      </pc:sldChg>
      <pc:sldChg chg="add">
        <pc:chgData name="Dr. Talal Saleh Alshihayb" userId="8b043d94-c3bc-4766-b109-9fc93264eb2d" providerId="ADAL" clId="{72941116-BAA5-4EB8-8818-E18BB163A759}" dt="2023-01-04T16:25:35.949" v="92"/>
        <pc:sldMkLst>
          <pc:docMk/>
          <pc:sldMk cId="1926984485" sldId="320"/>
        </pc:sldMkLst>
      </pc:sldChg>
      <pc:sldChg chg="add modAnim">
        <pc:chgData name="Dr. Talal Saleh Alshihayb" userId="8b043d94-c3bc-4766-b109-9fc93264eb2d" providerId="ADAL" clId="{72941116-BAA5-4EB8-8818-E18BB163A759}" dt="2023-01-04T16:26:03.861" v="94"/>
        <pc:sldMkLst>
          <pc:docMk/>
          <pc:sldMk cId="1723805541" sldId="362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502831050" sldId="419"/>
        </pc:sldMkLst>
      </pc:sldChg>
      <pc:sldChg chg="modSp add mod">
        <pc:chgData name="Dr. Talal Saleh Alshihayb" userId="8b043d94-c3bc-4766-b109-9fc93264eb2d" providerId="ADAL" clId="{72941116-BAA5-4EB8-8818-E18BB163A759}" dt="2023-01-04T16:43:04.857" v="357" actId="20577"/>
        <pc:sldMkLst>
          <pc:docMk/>
          <pc:sldMk cId="4052461867" sldId="420"/>
        </pc:sldMkLst>
        <pc:spChg chg="mod">
          <ac:chgData name="Dr. Talal Saleh Alshihayb" userId="8b043d94-c3bc-4766-b109-9fc93264eb2d" providerId="ADAL" clId="{72941116-BAA5-4EB8-8818-E18BB163A759}" dt="2023-01-04T16:43:04.857" v="357" actId="20577"/>
          <ac:spMkLst>
            <pc:docMk/>
            <pc:sldMk cId="4052461867" sldId="420"/>
            <ac:spMk id="2" creationId="{7532192D-7F5F-4600-912C-238F931DFEE0}"/>
          </ac:spMkLst>
        </pc:spChg>
        <pc:spChg chg="mod">
          <ac:chgData name="Dr. Talal Saleh Alshihayb" userId="8b043d94-c3bc-4766-b109-9fc93264eb2d" providerId="ADAL" clId="{72941116-BAA5-4EB8-8818-E18BB163A759}" dt="2023-01-04T16:42:25.440" v="343" actId="14100"/>
          <ac:spMkLst>
            <pc:docMk/>
            <pc:sldMk cId="4052461867" sldId="420"/>
            <ac:spMk id="12" creationId="{BB01E8CA-6D2F-4CE4-B8B7-D9C0B660A559}"/>
          </ac:spMkLst>
        </pc:spChg>
        <pc:picChg chg="mod">
          <ac:chgData name="Dr. Talal Saleh Alshihayb" userId="8b043d94-c3bc-4766-b109-9fc93264eb2d" providerId="ADAL" clId="{72941116-BAA5-4EB8-8818-E18BB163A759}" dt="2023-01-04T16:42:43.936" v="347" actId="207"/>
          <ac:picMkLst>
            <pc:docMk/>
            <pc:sldMk cId="4052461867" sldId="420"/>
            <ac:picMk id="6" creationId="{3A674EB4-FAF8-481A-8A4A-CFB83DB725BF}"/>
          </ac:picMkLst>
        </pc:picChg>
        <pc:picChg chg="mod">
          <ac:chgData name="Dr. Talal Saleh Alshihayb" userId="8b043d94-c3bc-4766-b109-9fc93264eb2d" providerId="ADAL" clId="{72941116-BAA5-4EB8-8818-E18BB163A759}" dt="2023-01-04T16:42:49.106" v="349" actId="208"/>
          <ac:picMkLst>
            <pc:docMk/>
            <pc:sldMk cId="4052461867" sldId="420"/>
            <ac:picMk id="10" creationId="{A3290262-CA50-4AA1-9830-BE4EBF25B9AE}"/>
          </ac:picMkLst>
        </pc:picChg>
      </pc:sldChg>
      <pc:sldChg chg="modSp add mod">
        <pc:chgData name="Dr. Talal Saleh Alshihayb" userId="8b043d94-c3bc-4766-b109-9fc93264eb2d" providerId="ADAL" clId="{72941116-BAA5-4EB8-8818-E18BB163A759}" dt="2023-01-04T16:50:18.886" v="429" actId="113"/>
        <pc:sldMkLst>
          <pc:docMk/>
          <pc:sldMk cId="1021002208" sldId="422"/>
        </pc:sldMkLst>
        <pc:spChg chg="mod">
          <ac:chgData name="Dr. Talal Saleh Alshihayb" userId="8b043d94-c3bc-4766-b109-9fc93264eb2d" providerId="ADAL" clId="{72941116-BAA5-4EB8-8818-E18BB163A759}" dt="2023-01-04T16:50:18.886" v="429" actId="113"/>
          <ac:spMkLst>
            <pc:docMk/>
            <pc:sldMk cId="1021002208" sldId="422"/>
            <ac:spMk id="3" creationId="{69CDB7C0-7FB8-46CF-89D0-C20C18F5F1D6}"/>
          </ac:spMkLst>
        </pc:sp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402973081" sldId="424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595910778" sldId="42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56951598" sldId="426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073946251" sldId="427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98573751" sldId="428"/>
        </pc:sldMkLst>
      </pc:sldChg>
      <pc:sldChg chg="modSp add mod">
        <pc:chgData name="Dr. Talal Saleh Alshihayb" userId="8b043d94-c3bc-4766-b109-9fc93264eb2d" providerId="ADAL" clId="{72941116-BAA5-4EB8-8818-E18BB163A759}" dt="2023-01-04T16:39:16.479" v="242" actId="207"/>
        <pc:sldMkLst>
          <pc:docMk/>
          <pc:sldMk cId="2862883819" sldId="429"/>
        </pc:sldMkLst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" creationId="{E9A856BE-3ADE-4DC7-9107-4B6FC006EEF2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8" creationId="{175720F8-94CB-4F34-8345-2C61F47E833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" creationId="{67F7831D-6D4A-4366-A5E0-29585DB0820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" creationId="{E70708DD-E7E4-408D-921B-7ECF31851AE6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1" creationId="{CF05344B-3867-464D-946A-805E81E4EE93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2" creationId="{CF29D257-92CC-40D6-AF3E-D489F87A929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3" creationId="{8BFDF6E5-242B-474D-BF44-029F2E57062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4" creationId="{F4D1B1ED-60CB-4D6F-8C4E-82C85BADFA5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5" creationId="{572B43FD-A9C5-4D48-8DB6-C1C22271A47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6" creationId="{82E2C798-A4BF-45CD-96B2-D26513F65EB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7" creationId="{76882AB1-C397-456A-A9C1-E0CF807F6D6C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18" creationId="{919D2FE7-D65F-483E-BA4A-139FFD65751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9" creationId="{E2B92257-1FCA-4CE8-99C4-B09C8C570BB0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0" creationId="{B0729D79-F602-4977-82E2-0EDB314FCB6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1" creationId="{A7C32438-82F3-452E-B3E0-6EED16CB9CE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2" creationId="{35F4614F-BAA8-4CC4-8744-7AF7B7B70C5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3" creationId="{24C30658-C751-4FA6-9327-0BEB57235C3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4" creationId="{48CE8C0E-EF06-4246-B867-1E069540205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5" creationId="{5260CA15-525A-4089-B700-3CB90BD96D0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6" creationId="{D982F8CF-B18F-42BE-A1DE-E2FF879D4720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37" creationId="{63D2884F-1215-4FB2-9584-A4455A4813B4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38" creationId="{E62A94AC-65B7-4525-979D-A4DE017B4B3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39" creationId="{4BCB144A-6838-408E-A66B-CD58DEB0CB1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0" creationId="{8F977424-AE68-464D-8611-F3D7D1731E2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1" creationId="{F3ACAE64-79B6-43A8-ACE1-2118410765D0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2" creationId="{C4309476-70E8-42DE-9227-71CAD6AF23F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3" creationId="{C14C654E-E507-48D9-B513-2F2A0A03DE3C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4" creationId="{5EFD8F7E-CF9C-4952-BB27-C0B5B9F8DF64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5" creationId="{4EA1CAB5-87B8-4B23-A432-81334BBBC9B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6" creationId="{AA5B8D51-02ED-474C-8C9A-D1421F1B5F0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7" creationId="{B25A43F2-D4D4-4D6B-9584-545BD05C6330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48" creationId="{54D04F31-DEE9-41DC-83EB-C55D5FF1F2D3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9" creationId="{97E7936E-8CA8-4B49-A317-6D056ABB7036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0" creationId="{4D821BCA-8A46-4598-82E2-5DE3AEA89213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1" creationId="{BEEB2FF0-EF7F-44F3-B69C-F921F0C23286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2" creationId="{9F1D7F47-119C-4D48-8956-A7272721EC9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3" creationId="{31E03674-49F7-4D7C-9299-AD5B35F3FE9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4" creationId="{E29FC0E9-99CA-49D0-9AB3-46AF9E35AD5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5" creationId="{A24F37AD-C301-4B4D-90CB-35F981A6D8F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6" creationId="{8D974FCA-CE1A-42DF-B22D-93327D1792D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7" creationId="{A156396B-AF2E-4308-96C1-7DBA8A2DE593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58" creationId="{C0610C77-2ECE-4964-AB3A-7F9AC10AFA5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9" creationId="{CBEAB8EF-1B03-4C14-9B12-5493CB1B244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0" creationId="{4AFB9ECA-D4CF-464F-9EE7-EBD8E497AA2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1" creationId="{CECB0AEB-B8C9-4C5C-8508-B093FFB59AC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2" creationId="{34419A96-95B3-4C59-A846-04E4338F784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3" creationId="{849E9080-A71D-4FC4-84F7-4AB54F22BEC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4" creationId="{B6C616E0-37E7-4AF6-B41A-B1C47A5C4D8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5" creationId="{364947A8-7A0B-4375-AF79-A860DE27483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6" creationId="{C5BCFC36-AD64-4180-93D1-38C87C787E3C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7" creationId="{6D94A459-C292-40B0-9D4F-C1A21454BA10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68" creationId="{793C3709-6944-4E4B-A6B6-3533DE1F5464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9" creationId="{FEAF4CBC-63A1-4F3B-88F6-100D2532892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0" creationId="{4772650D-5DBC-4475-AE40-419209470C4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1" creationId="{9D1F83F2-9F8F-4A91-B4AC-CA8F1D1861B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2" creationId="{C3C1A5D0-77FE-4DC4-9CB4-77E83037BC02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3" creationId="{0AF1E4A5-3E82-4DE6-907E-306EC830D79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4" creationId="{75A3E4A2-4CEA-4C35-B55A-1FFD54A0F61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5" creationId="{D9CBACCC-7489-4399-9E48-E19480E570A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6" creationId="{51441331-5C8B-4329-91D0-670CACB0F28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7" creationId="{373827BE-C2F8-45FF-9C21-09C40FB826F8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78" creationId="{460037CF-253C-4209-8BF0-F9D484DCF1D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9" creationId="{17E80519-1023-40B6-B4AB-7686C424507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0" creationId="{75A0AF79-079E-4FAA-8488-2F15B20C9B1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1" creationId="{0821AB0A-4F0B-4881-8703-D715D093CC72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2" creationId="{7CDC1FCD-5AE8-4355-B888-FF30709E3CB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3" creationId="{072FA737-24C9-4393-9DA1-6641A727A6C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4" creationId="{9BCCA911-7CE1-4B05-A764-A210551C72D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5" creationId="{80B6BFC4-CB94-4D0E-BEBD-5307A32168CC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6" creationId="{E197633C-CD20-4BDD-9126-59123BF208F2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7" creationId="{602E114D-3C76-42EE-B8D7-2013F6B533F8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88" creationId="{73758AE6-E07C-40C4-ADED-205C8FFF0AB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9" creationId="{BFEB3B6E-D752-45A5-90C6-7579CE26CF8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0" creationId="{DD499A61-75A8-4158-B54F-1F60B55338A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1" creationId="{780E4964-7588-49A8-989A-1910F3631B7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2" creationId="{011938E3-8545-4D65-B634-3168A2C413F4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3" creationId="{F5CA1CF3-B094-439B-AD5D-015E53441B9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4" creationId="{EEA50179-6991-4968-81F6-F86DBB01A56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5" creationId="{B08C7D1D-5A56-43BE-AE89-4863BC277E5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6" creationId="{589469E0-A3E1-42F0-ADDA-8944A80F1E5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4" creationId="{4F41EB1B-64D3-489D-9C78-18FCDA4FC8D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5" creationId="{CB99B996-12BC-4552-BFA2-9E9A8165DC4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6" creationId="{0C4CEBBC-6CB6-4F87-9EF1-36935C9D5E0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7" creationId="{06544250-175B-4DEB-9FCE-5B44DBB2E71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8" creationId="{3EB0B232-547D-40AD-9737-8A76BB18D95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9" creationId="{B83328D7-A664-4B0A-88E7-7E59D5B6B78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10" creationId="{00846183-4659-4975-8F6D-E0E824AE499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11" creationId="{5B3BDAC0-F0B6-4A84-A2D3-71CBA86DBE6C}"/>
          </ac:picMkLst>
        </pc:picChg>
      </pc:sldChg>
      <pc:sldChg chg="modSp add mod">
        <pc:chgData name="Dr. Talal Saleh Alshihayb" userId="8b043d94-c3bc-4766-b109-9fc93264eb2d" providerId="ADAL" clId="{72941116-BAA5-4EB8-8818-E18BB163A759}" dt="2023-01-04T16:52:08.255" v="444" actId="1076"/>
        <pc:sldMkLst>
          <pc:docMk/>
          <pc:sldMk cId="3756858129" sldId="430"/>
        </pc:sldMkLst>
        <pc:spChg chg="mod">
          <ac:chgData name="Dr. Talal Saleh Alshihayb" userId="8b043d94-c3bc-4766-b109-9fc93264eb2d" providerId="ADAL" clId="{72941116-BAA5-4EB8-8818-E18BB163A759}" dt="2023-01-04T16:51:49.979" v="437" actId="113"/>
          <ac:spMkLst>
            <pc:docMk/>
            <pc:sldMk cId="3756858129" sldId="430"/>
            <ac:spMk id="5" creationId="{FBF8CE78-C7F3-4FAF-8DF5-8B2EC755F0FB}"/>
          </ac:spMkLst>
        </pc:spChg>
        <pc:spChg chg="mod">
          <ac:chgData name="Dr. Talal Saleh Alshihayb" userId="8b043d94-c3bc-4766-b109-9fc93264eb2d" providerId="ADAL" clId="{72941116-BAA5-4EB8-8818-E18BB163A759}" dt="2023-01-04T16:52:08.255" v="444" actId="1076"/>
          <ac:spMkLst>
            <pc:docMk/>
            <pc:sldMk cId="3756858129" sldId="430"/>
            <ac:spMk id="7" creationId="{1ED28F34-50E5-4C5D-B25C-9CD0FBA09FD1}"/>
          </ac:spMkLst>
        </pc:spChg>
        <pc:graphicFrameChg chg="modGraphic">
          <ac:chgData name="Dr. Talal Saleh Alshihayb" userId="8b043d94-c3bc-4766-b109-9fc93264eb2d" providerId="ADAL" clId="{72941116-BAA5-4EB8-8818-E18BB163A759}" dt="2023-01-04T16:39:44.493" v="243" actId="207"/>
          <ac:graphicFrameMkLst>
            <pc:docMk/>
            <pc:sldMk cId="3756858129" sldId="430"/>
            <ac:graphicFrameMk id="4" creationId="{2318F449-0C13-411C-B84B-074825C25C64}"/>
          </ac:graphicFrameMkLst>
        </pc:graphicFrame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362347457" sldId="432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54419941" sldId="433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795547765" sldId="434"/>
        </pc:sldMkLst>
      </pc:sldChg>
      <pc:sldChg chg="addSp delSp modSp add mod">
        <pc:chgData name="Dr. Talal Saleh Alshihayb" userId="8b043d94-c3bc-4766-b109-9fc93264eb2d" providerId="ADAL" clId="{72941116-BAA5-4EB8-8818-E18BB163A759}" dt="2023-01-04T16:35:30.807" v="217" actId="113"/>
        <pc:sldMkLst>
          <pc:docMk/>
          <pc:sldMk cId="1441711177" sldId="435"/>
        </pc:sldMkLst>
        <pc:spChg chg="add del mod">
          <ac:chgData name="Dr. Talal Saleh Alshihayb" userId="8b043d94-c3bc-4766-b109-9fc93264eb2d" providerId="ADAL" clId="{72941116-BAA5-4EB8-8818-E18BB163A759}" dt="2023-01-04T16:33:18.497" v="162"/>
          <ac:spMkLst>
            <pc:docMk/>
            <pc:sldMk cId="1441711177" sldId="435"/>
            <ac:spMk id="2" creationId="{AC0FEC1B-AD4E-2927-BD7C-44EFFF8C2F12}"/>
          </ac:spMkLst>
        </pc:spChg>
        <pc:spChg chg="mod">
          <ac:chgData name="Dr. Talal Saleh Alshihayb" userId="8b043d94-c3bc-4766-b109-9fc93264eb2d" providerId="ADAL" clId="{72941116-BAA5-4EB8-8818-E18BB163A759}" dt="2023-01-04T16:31:25.338" v="121" actId="208"/>
          <ac:spMkLst>
            <pc:docMk/>
            <pc:sldMk cId="1441711177" sldId="435"/>
            <ac:spMk id="4" creationId="{103393CE-B2B2-42BF-86B5-A572404A2549}"/>
          </ac:spMkLst>
        </pc:spChg>
        <pc:spChg chg="mod">
          <ac:chgData name="Dr. Talal Saleh Alshihayb" userId="8b043d94-c3bc-4766-b109-9fc93264eb2d" providerId="ADAL" clId="{72941116-BAA5-4EB8-8818-E18BB163A759}" dt="2023-01-04T16:31:33.390" v="122" actId="208"/>
          <ac:spMkLst>
            <pc:docMk/>
            <pc:sldMk cId="1441711177" sldId="435"/>
            <ac:spMk id="5" creationId="{E625F8E5-D7E6-4909-AF69-D97859EBCB5F}"/>
          </ac:spMkLst>
        </pc:spChg>
        <pc:spChg chg="mod">
          <ac:chgData name="Dr. Talal Saleh Alshihayb" userId="8b043d94-c3bc-4766-b109-9fc93264eb2d" providerId="ADAL" clId="{72941116-BAA5-4EB8-8818-E18BB163A759}" dt="2023-01-04T16:34:47.916" v="181" actId="207"/>
          <ac:spMkLst>
            <pc:docMk/>
            <pc:sldMk cId="1441711177" sldId="435"/>
            <ac:spMk id="11" creationId="{00757DA8-261C-40CA-A6AA-8EA7BB759BB7}"/>
          </ac:spMkLst>
        </pc:spChg>
        <pc:spChg chg="mod">
          <ac:chgData name="Dr. Talal Saleh Alshihayb" userId="8b043d94-c3bc-4766-b109-9fc93264eb2d" providerId="ADAL" clId="{72941116-BAA5-4EB8-8818-E18BB163A759}" dt="2023-01-04T16:34:33.416" v="179" actId="207"/>
          <ac:spMkLst>
            <pc:docMk/>
            <pc:sldMk cId="1441711177" sldId="435"/>
            <ac:spMk id="12" creationId="{4BFC43BA-C9BD-42A8-88F6-FB8F36949326}"/>
          </ac:spMkLst>
        </pc:spChg>
        <pc:spChg chg="mod">
          <ac:chgData name="Dr. Talal Saleh Alshihayb" userId="8b043d94-c3bc-4766-b109-9fc93264eb2d" providerId="ADAL" clId="{72941116-BAA5-4EB8-8818-E18BB163A759}" dt="2023-01-04T16:32:52.741" v="158" actId="207"/>
          <ac:spMkLst>
            <pc:docMk/>
            <pc:sldMk cId="1441711177" sldId="435"/>
            <ac:spMk id="27" creationId="{AD4B43AA-F02A-4804-AF64-81EA48A25351}"/>
          </ac:spMkLst>
        </pc:spChg>
        <pc:spChg chg="mod">
          <ac:chgData name="Dr. Talal Saleh Alshihayb" userId="8b043d94-c3bc-4766-b109-9fc93264eb2d" providerId="ADAL" clId="{72941116-BAA5-4EB8-8818-E18BB163A759}" dt="2023-01-04T16:33:55.850" v="177" actId="207"/>
          <ac:spMkLst>
            <pc:docMk/>
            <pc:sldMk cId="1441711177" sldId="435"/>
            <ac:spMk id="30" creationId="{9641601D-9467-468A-97EF-CBC2412B1B9B}"/>
          </ac:spMkLst>
        </pc:spChg>
        <pc:spChg chg="mod">
          <ac:chgData name="Dr. Talal Saleh Alshihayb" userId="8b043d94-c3bc-4766-b109-9fc93264eb2d" providerId="ADAL" clId="{72941116-BAA5-4EB8-8818-E18BB163A759}" dt="2023-01-04T16:35:30.807" v="217" actId="113"/>
          <ac:spMkLst>
            <pc:docMk/>
            <pc:sldMk cId="1441711177" sldId="435"/>
            <ac:spMk id="45" creationId="{16178862-729E-40D7-A838-F6C95A22D0AE}"/>
          </ac:spMkLst>
        </pc:spChg>
        <pc:cxnChg chg="mod">
          <ac:chgData name="Dr. Talal Saleh Alshihayb" userId="8b043d94-c3bc-4766-b109-9fc93264eb2d" providerId="ADAL" clId="{72941116-BAA5-4EB8-8818-E18BB163A759}" dt="2023-01-04T16:34:02.112" v="178" actId="208"/>
          <ac:cxnSpMkLst>
            <pc:docMk/>
            <pc:sldMk cId="1441711177" sldId="435"/>
            <ac:cxnSpMk id="31" creationId="{B8C6B05A-5601-4D20-A10A-8837DDDE5916}"/>
          </ac:cxnSpMkLst>
        </pc:cxnChg>
        <pc:cxnChg chg="mod">
          <ac:chgData name="Dr. Talal Saleh Alshihayb" userId="8b043d94-c3bc-4766-b109-9fc93264eb2d" providerId="ADAL" clId="{72941116-BAA5-4EB8-8818-E18BB163A759}" dt="2023-01-04T16:34:02.112" v="178" actId="208"/>
          <ac:cxnSpMkLst>
            <pc:docMk/>
            <pc:sldMk cId="1441711177" sldId="435"/>
            <ac:cxnSpMk id="38" creationId="{5EA42F32-B9D6-4103-BF58-7DC9D1BFBF2B}"/>
          </ac:cxnSpMkLst>
        </pc:cxnChg>
        <pc:cxnChg chg="mod">
          <ac:chgData name="Dr. Talal Saleh Alshihayb" userId="8b043d94-c3bc-4766-b109-9fc93264eb2d" providerId="ADAL" clId="{72941116-BAA5-4EB8-8818-E18BB163A759}" dt="2023-01-04T16:34:02.112" v="178" actId="208"/>
          <ac:cxnSpMkLst>
            <pc:docMk/>
            <pc:sldMk cId="1441711177" sldId="435"/>
            <ac:cxnSpMk id="42" creationId="{DB2451F0-1687-4D3B-8D31-3BB16974CA7F}"/>
          </ac:cxnSpMkLst>
        </pc:cxn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706033141" sldId="437"/>
        </pc:sldMkLst>
      </pc:sldChg>
      <pc:sldChg chg="modSp add mod">
        <pc:chgData name="Dr. Talal Saleh Alshihayb" userId="8b043d94-c3bc-4766-b109-9fc93264eb2d" providerId="ADAL" clId="{72941116-BAA5-4EB8-8818-E18BB163A759}" dt="2023-01-04T16:35:38.490" v="218" actId="2711"/>
        <pc:sldMkLst>
          <pc:docMk/>
          <pc:sldMk cId="863902058" sldId="438"/>
        </pc:sldMkLst>
        <pc:spChg chg="mod">
          <ac:chgData name="Dr. Talal Saleh Alshihayb" userId="8b043d94-c3bc-4766-b109-9fc93264eb2d" providerId="ADAL" clId="{72941116-BAA5-4EB8-8818-E18BB163A759}" dt="2023-01-04T16:35:05.161" v="199" actId="208"/>
          <ac:spMkLst>
            <pc:docMk/>
            <pc:sldMk cId="863902058" sldId="438"/>
            <ac:spMk id="4" creationId="{103393CE-B2B2-42BF-86B5-A572404A2549}"/>
          </ac:spMkLst>
        </pc:spChg>
        <pc:spChg chg="mod">
          <ac:chgData name="Dr. Talal Saleh Alshihayb" userId="8b043d94-c3bc-4766-b109-9fc93264eb2d" providerId="ADAL" clId="{72941116-BAA5-4EB8-8818-E18BB163A759}" dt="2023-01-04T16:35:13.277" v="215" actId="1037"/>
          <ac:spMkLst>
            <pc:docMk/>
            <pc:sldMk cId="863902058" sldId="438"/>
            <ac:spMk id="5" creationId="{E625F8E5-D7E6-4909-AF69-D97859EBCB5F}"/>
          </ac:spMkLst>
        </pc:spChg>
        <pc:spChg chg="mod">
          <ac:chgData name="Dr. Talal Saleh Alshihayb" userId="8b043d94-c3bc-4766-b109-9fc93264eb2d" providerId="ADAL" clId="{72941116-BAA5-4EB8-8818-E18BB163A759}" dt="2023-01-04T16:35:38.490" v="218" actId="2711"/>
          <ac:spMkLst>
            <pc:docMk/>
            <pc:sldMk cId="863902058" sldId="438"/>
            <ac:spMk id="8" creationId="{4E8B0DCE-12AD-49EC-9699-BABE66B70C69}"/>
          </ac:spMkLst>
        </pc:spChg>
        <pc:spChg chg="mod">
          <ac:chgData name="Dr. Talal Saleh Alshihayb" userId="8b043d94-c3bc-4766-b109-9fc93264eb2d" providerId="ADAL" clId="{72941116-BAA5-4EB8-8818-E18BB163A759}" dt="2023-01-04T16:34:38.748" v="180" actId="207"/>
          <ac:spMkLst>
            <pc:docMk/>
            <pc:sldMk cId="863902058" sldId="438"/>
            <ac:spMk id="12" creationId="{4BFC43BA-C9BD-42A8-88F6-FB8F36949326}"/>
          </ac:spMkLst>
        </pc:spChg>
      </pc:sldChg>
      <pc:sldChg chg="addSp modSp add mod">
        <pc:chgData name="Dr. Talal Saleh Alshihayb" userId="8b043d94-c3bc-4766-b109-9fc93264eb2d" providerId="ADAL" clId="{72941116-BAA5-4EB8-8818-E18BB163A759}" dt="2023-01-04T16:52:31.113" v="451"/>
        <pc:sldMkLst>
          <pc:docMk/>
          <pc:sldMk cId="2547213630" sldId="439"/>
        </pc:sldMkLst>
        <pc:spChg chg="add mod">
          <ac:chgData name="Dr. Talal Saleh Alshihayb" userId="8b043d94-c3bc-4766-b109-9fc93264eb2d" providerId="ADAL" clId="{72941116-BAA5-4EB8-8818-E18BB163A759}" dt="2023-01-04T16:52:31.113" v="451"/>
          <ac:spMkLst>
            <pc:docMk/>
            <pc:sldMk cId="2547213630" sldId="439"/>
            <ac:spMk id="3" creationId="{19E51641-D568-34D9-A7EF-393A02A731B1}"/>
          </ac:spMkLst>
        </pc:spChg>
        <pc:spChg chg="mod">
          <ac:chgData name="Dr. Talal Saleh Alshihayb" userId="8b043d94-c3bc-4766-b109-9fc93264eb2d" providerId="ADAL" clId="{72941116-BAA5-4EB8-8818-E18BB163A759}" dt="2023-01-04T16:52:24.885" v="450" actId="1076"/>
          <ac:spMkLst>
            <pc:docMk/>
            <pc:sldMk cId="2547213630" sldId="439"/>
            <ac:spMk id="7" creationId="{6496CAE3-0CB7-4082-A07D-B98394919ABD}"/>
          </ac:spMkLst>
        </pc:spChg>
        <pc:graphicFrameChg chg="modGraphic">
          <ac:chgData name="Dr. Talal Saleh Alshihayb" userId="8b043d94-c3bc-4766-b109-9fc93264eb2d" providerId="ADAL" clId="{72941116-BAA5-4EB8-8818-E18BB163A759}" dt="2023-01-04T16:39:52.597" v="244" actId="207"/>
          <ac:graphicFrameMkLst>
            <pc:docMk/>
            <pc:sldMk cId="2547213630" sldId="439"/>
            <ac:graphicFrameMk id="4" creationId="{2318F449-0C13-411C-B84B-074825C25C64}"/>
          </ac:graphicFrameMkLst>
        </pc:graphicFrame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856736622" sldId="440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453246793" sldId="441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454400881" sldId="442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4148995564" sldId="443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626774599" sldId="444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973352138" sldId="44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853363942" sldId="446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495816659" sldId="447"/>
        </pc:sldMkLst>
      </pc:sldChg>
      <pc:sldChg chg="modSp add mod">
        <pc:chgData name="Dr. Talal Saleh Alshihayb" userId="8b043d94-c3bc-4766-b109-9fc93264eb2d" providerId="ADAL" clId="{72941116-BAA5-4EB8-8818-E18BB163A759}" dt="2023-01-04T16:41:04.880" v="262" actId="208"/>
        <pc:sldMkLst>
          <pc:docMk/>
          <pc:sldMk cId="3151861592" sldId="448"/>
        </pc:sldMkLst>
        <pc:spChg chg="mod">
          <ac:chgData name="Dr. Talal Saleh Alshihayb" userId="8b043d94-c3bc-4766-b109-9fc93264eb2d" providerId="ADAL" clId="{72941116-BAA5-4EB8-8818-E18BB163A759}" dt="2023-01-04T16:40:49.588" v="258" actId="207"/>
          <ac:spMkLst>
            <pc:docMk/>
            <pc:sldMk cId="3151861592" sldId="448"/>
            <ac:spMk id="15" creationId="{B53381A4-8E91-48D4-BCBF-0BAAEEF202BD}"/>
          </ac:spMkLst>
        </pc:spChg>
        <pc:picChg chg="mod">
          <ac:chgData name="Dr. Talal Saleh Alshihayb" userId="8b043d94-c3bc-4766-b109-9fc93264eb2d" providerId="ADAL" clId="{72941116-BAA5-4EB8-8818-E18BB163A759}" dt="2023-01-04T16:40:59.539" v="260" actId="208"/>
          <ac:picMkLst>
            <pc:docMk/>
            <pc:sldMk cId="3151861592" sldId="448"/>
            <ac:picMk id="11" creationId="{3ABE6DBE-6DF1-42C7-942B-24F82F83AB0C}"/>
          </ac:picMkLst>
        </pc:picChg>
        <pc:picChg chg="mod">
          <ac:chgData name="Dr. Talal Saleh Alshihayb" userId="8b043d94-c3bc-4766-b109-9fc93264eb2d" providerId="ADAL" clId="{72941116-BAA5-4EB8-8818-E18BB163A759}" dt="2023-01-04T16:41:04.880" v="262" actId="208"/>
          <ac:picMkLst>
            <pc:docMk/>
            <pc:sldMk cId="3151861592" sldId="448"/>
            <ac:picMk id="13" creationId="{B7015706-F622-4541-8546-FC29D5AB4679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23375602" sldId="449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459701844" sldId="450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963553354" sldId="453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922129020" sldId="454"/>
        </pc:sldMkLst>
      </pc:sldChg>
      <pc:sldChg chg="modSp mod">
        <pc:chgData name="Dr. Talal Saleh Alshihayb" userId="8b043d94-c3bc-4766-b109-9fc93264eb2d" providerId="ADAL" clId="{72941116-BAA5-4EB8-8818-E18BB163A759}" dt="2022-10-31T12:33:39.356" v="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72941116-BAA5-4EB8-8818-E18BB163A759}" dt="2022-10-31T12:33:39.356" v="1" actId="20577"/>
          <ac:spMkLst>
            <pc:docMk/>
            <pc:sldMk cId="1929648928" sldId="455"/>
            <ac:spMk id="2" creationId="{8D4D7CA5-E776-45DC-8A6F-61F81BE0ACA9}"/>
          </ac:spMkLst>
        </pc:spChg>
      </pc:sldChg>
      <pc:sldChg chg="add">
        <pc:chgData name="Dr. Talal Saleh Alshihayb" userId="8b043d94-c3bc-4766-b109-9fc93264eb2d" providerId="ADAL" clId="{72941116-BAA5-4EB8-8818-E18BB163A759}" dt="2023-01-03T06:50:28.389" v="10"/>
        <pc:sldMkLst>
          <pc:docMk/>
          <pc:sldMk cId="2625999319" sldId="456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592677576" sldId="457"/>
        </pc:sldMkLst>
      </pc:sldChg>
      <pc:sldChg chg="modSp add mod">
        <pc:chgData name="Dr. Talal Saleh Alshihayb" userId="8b043d94-c3bc-4766-b109-9fc93264eb2d" providerId="ADAL" clId="{72941116-BAA5-4EB8-8818-E18BB163A759}" dt="2023-01-04T16:43:27.900" v="367" actId="20577"/>
        <pc:sldMkLst>
          <pc:docMk/>
          <pc:sldMk cId="379544783" sldId="458"/>
        </pc:sldMkLst>
        <pc:spChg chg="mod">
          <ac:chgData name="Dr. Talal Saleh Alshihayb" userId="8b043d94-c3bc-4766-b109-9fc93264eb2d" providerId="ADAL" clId="{72941116-BAA5-4EB8-8818-E18BB163A759}" dt="2023-01-04T16:43:27.900" v="367" actId="20577"/>
          <ac:spMkLst>
            <pc:docMk/>
            <pc:sldMk cId="379544783" sldId="458"/>
            <ac:spMk id="3" creationId="{1708F52A-2487-41E7-8107-4BB2810A945A}"/>
          </ac:spMkLst>
        </pc:sp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676126848" sldId="459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653540525" sldId="460"/>
        </pc:sldMkLst>
      </pc:sldChg>
      <pc:sldChg chg="modSp add mod">
        <pc:chgData name="Dr. Talal Saleh Alshihayb" userId="8b043d94-c3bc-4766-b109-9fc93264eb2d" providerId="ADAL" clId="{72941116-BAA5-4EB8-8818-E18BB163A759}" dt="2023-01-04T16:30:51.680" v="118" actId="113"/>
        <pc:sldMkLst>
          <pc:docMk/>
          <pc:sldMk cId="2551787024" sldId="462"/>
        </pc:sldMkLst>
        <pc:spChg chg="mod">
          <ac:chgData name="Dr. Talal Saleh Alshihayb" userId="8b043d94-c3bc-4766-b109-9fc93264eb2d" providerId="ADAL" clId="{72941116-BAA5-4EB8-8818-E18BB163A759}" dt="2023-01-04T16:30:47.723" v="116" actId="113"/>
          <ac:spMkLst>
            <pc:docMk/>
            <pc:sldMk cId="2551787024" sldId="462"/>
            <ac:spMk id="6" creationId="{8C4CE2F0-15A1-4A95-8F30-9BDF7EC3410B}"/>
          </ac:spMkLst>
        </pc:spChg>
        <pc:spChg chg="mod">
          <ac:chgData name="Dr. Talal Saleh Alshihayb" userId="8b043d94-c3bc-4766-b109-9fc93264eb2d" providerId="ADAL" clId="{72941116-BAA5-4EB8-8818-E18BB163A759}" dt="2023-01-04T16:28:44.632" v="110" actId="14100"/>
          <ac:spMkLst>
            <pc:docMk/>
            <pc:sldMk cId="2551787024" sldId="462"/>
            <ac:spMk id="71" creationId="{1C021B77-3FDB-4945-ADA3-7523F5232075}"/>
          </ac:spMkLst>
        </pc:spChg>
        <pc:spChg chg="mod">
          <ac:chgData name="Dr. Talal Saleh Alshihayb" userId="8b043d94-c3bc-4766-b109-9fc93264eb2d" providerId="ADAL" clId="{72941116-BAA5-4EB8-8818-E18BB163A759}" dt="2023-01-04T16:30:51.680" v="118" actId="113"/>
          <ac:spMkLst>
            <pc:docMk/>
            <pc:sldMk cId="2551787024" sldId="462"/>
            <ac:spMk id="145" creationId="{583C993B-494F-47D1-B200-E67954C1209F}"/>
          </ac:spMkLst>
        </pc:spChg>
        <pc:grpChg chg="mod">
          <ac:chgData name="Dr. Talal Saleh Alshihayb" userId="8b043d94-c3bc-4766-b109-9fc93264eb2d" providerId="ADAL" clId="{72941116-BAA5-4EB8-8818-E18BB163A759}" dt="2023-01-04T16:28:38.344" v="109" actId="14100"/>
          <ac:grpSpMkLst>
            <pc:docMk/>
            <pc:sldMk cId="2551787024" sldId="462"/>
            <ac:grpSpMk id="144" creationId="{BBB00A93-C706-462E-9A19-B43ABA2873A0}"/>
          </ac:grpSpMkLst>
        </pc:grp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7" creationId="{E92D7A5E-03EB-4E92-BAA6-CD7B14AFF29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8" creationId="{CA94E797-D8BB-4D10-971F-9D0B5B80FE3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7" creationId="{BA9BA8F3-90F4-456B-A579-230F93AA4FD5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8" creationId="{58AAE973-CA7E-485B-A138-755A8B9A876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27" creationId="{9299F8CB-2061-4464-9F42-0842B17DE027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28" creationId="{4F38A64D-48A7-4BEA-8266-61BEB0131CDC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37" creationId="{860DF089-030A-469D-819D-94764C451DA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38" creationId="{12B93AD2-8D13-444E-AA45-58CF56490BD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47" creationId="{5169F7EA-06E5-43BA-A032-43346184924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48" creationId="{DE5C7320-D586-4342-94D4-452B1D1C696C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57" creationId="{463FFAE6-939E-49AD-AF5D-5DAD91217AF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58" creationId="{68999866-FF69-4ECC-A26F-F90844EEB7B5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67" creationId="{75DDDDEE-E512-4474-ABD1-EA09599782A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68" creationId="{05F4B082-2F55-401F-88EF-0DA09FB049C1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77" creationId="{FB71573C-777C-425F-A63B-B9A071C308DA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78" creationId="{4A616EFE-6FE9-411D-ACC2-CEC692570980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96" creationId="{4913275B-6BD3-4260-A290-3DC1CA07F693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97" creationId="{F7A02F42-330F-456B-B9D5-DCC32BBC5B16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98" creationId="{2F295155-7B57-46BD-BF40-9B12545897D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99" creationId="{4AF0F7CF-D32C-4818-BD23-9F9B63EA974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0" creationId="{C783F651-8413-40EA-8969-A256260B696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1" creationId="{D1BD716A-36B5-4D33-BEB1-0EFC26878923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2" creationId="{082E7932-76A8-4C50-9180-C6B6AA4307B8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3" creationId="{3EB772CE-BB2B-4909-BC89-517D0FDD757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4" creationId="{57A01E9A-94CD-4349-842C-F49A77FA65F2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5" creationId="{325031D8-1743-4BFC-9A56-25A21358281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6" creationId="{58DCCF20-DF8B-4401-B472-D67678A4E6E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7" creationId="{FB29F1AA-4487-4F16-BC8D-B394A0EEB989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8" creationId="{1CE2E6E5-AC95-4B37-BE96-0A9F1764CA1C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9" creationId="{8DFDB569-1E24-4E01-A537-301F8A02A0A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0" creationId="{26A942D8-E93F-4D57-AB07-8FB39CCE521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1" creationId="{5C04C186-79E8-4BC5-879D-DC786FB68EA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2" creationId="{C97A4C82-DEF1-40E1-AD21-C72866A250EA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3" creationId="{E87AA0B1-832D-4518-B08B-429E7CC6371F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14" creationId="{958AEC63-63DF-4635-8D51-7A25A5AD6CC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5" creationId="{08212120-CE7B-4280-8CDB-8D264B07ECC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6" creationId="{0FE61BF1-983C-4BEB-85A3-7751DEAA213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7" creationId="{25D9C327-8110-4A08-B2A4-153C935342D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8" creationId="{921B3957-7808-47B7-B3C4-7AA0D86F1A2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9" creationId="{13D7758C-519D-4A51-833E-EDDA1D541B68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0" creationId="{96B9A059-6F39-4106-85D1-2E6C72ECCFB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1" creationId="{0379BB87-A3DD-4A3F-A2FF-9804C964166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2" creationId="{46B93107-467C-4A06-85BD-D1C597D4FD5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3" creationId="{5A2C834E-9419-45B9-993D-B09A86151EA0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4" creationId="{472A13B8-7785-4463-9A88-82EC8AE6E52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5" creationId="{69535B20-910B-4866-AFF7-B9AC6C22DA9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6" creationId="{FB9F7FE4-BA46-4CE6-96E6-D498CB88C5D4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27" creationId="{AB28E57F-BE34-4F0A-BDAB-1DE019250E37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8" creationId="{E86F210D-2F0D-4A84-B9E4-A6F2DE69AFF1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9" creationId="{BF8A907D-2A04-47C1-9C6E-6660617154B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0" creationId="{2316434D-87D4-49DE-B93C-C566E14866B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1" creationId="{40BCD050-DD4C-409A-AFD1-E37D8C7EF38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2" creationId="{F9F9E3C2-B897-4290-864D-652A51E73D15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3" creationId="{39295D22-CAAD-4E52-B5F5-165E450922FE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4" creationId="{B32970A3-DD43-420F-8B88-C1FD1D6C8341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5" creationId="{271D177D-575F-40DD-8AB3-DECB4FE2316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6" creationId="{D9C10D5F-2CD5-47FE-B506-5D4405F4AD5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7" creationId="{D21D83CD-07FF-4593-B783-BB9DB4C52A04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8" creationId="{DEF404B4-3A8A-4415-9027-AF4FE5EE75F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9" creationId="{37B7E5A7-43F6-4FCC-9748-92BB302B48C4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40" creationId="{0EDD0D2E-E72C-4E21-8862-2765E08C59F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41" creationId="{88072108-877F-471F-8856-78A2A36CC0AE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42" creationId="{2E61896B-4587-435F-A388-D51CE7056BF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43" creationId="{5B196BF9-1B81-4CDA-B422-353E30110F77}"/>
          </ac:picMkLst>
        </pc:picChg>
      </pc:sldChg>
      <pc:sldChg chg="addSp delSp modSp add mod">
        <pc:chgData name="Dr. Talal Saleh Alshihayb" userId="8b043d94-c3bc-4766-b109-9fc93264eb2d" providerId="ADAL" clId="{72941116-BAA5-4EB8-8818-E18BB163A759}" dt="2023-01-04T16:50:50.295" v="433" actId="20577"/>
        <pc:sldMkLst>
          <pc:docMk/>
          <pc:sldMk cId="1368607225" sldId="463"/>
        </pc:sldMkLst>
        <pc:spChg chg="mod">
          <ac:chgData name="Dr. Talal Saleh Alshihayb" userId="8b043d94-c3bc-4766-b109-9fc93264eb2d" providerId="ADAL" clId="{72941116-BAA5-4EB8-8818-E18BB163A759}" dt="2023-01-04T16:37:12.099" v="230" actId="1582"/>
          <ac:spMkLst>
            <pc:docMk/>
            <pc:sldMk cId="1368607225" sldId="463"/>
            <ac:spMk id="10" creationId="{4A10ECFD-42E3-44E3-8141-E39EC2D859BA}"/>
          </ac:spMkLst>
        </pc:spChg>
        <pc:spChg chg="mod">
          <ac:chgData name="Dr. Talal Saleh Alshihayb" userId="8b043d94-c3bc-4766-b109-9fc93264eb2d" providerId="ADAL" clId="{72941116-BAA5-4EB8-8818-E18BB163A759}" dt="2023-01-04T16:50:50.295" v="433" actId="20577"/>
          <ac:spMkLst>
            <pc:docMk/>
            <pc:sldMk cId="1368607225" sldId="463"/>
            <ac:spMk id="19" creationId="{5A15C991-A151-469A-8DD4-B4000D34513A}"/>
          </ac:spMkLst>
        </pc:spChg>
        <pc:grpChg chg="mod">
          <ac:chgData name="Dr. Talal Saleh Alshihayb" userId="8b043d94-c3bc-4766-b109-9fc93264eb2d" providerId="ADAL" clId="{72941116-BAA5-4EB8-8818-E18BB163A759}" dt="2023-01-04T16:36:44.821" v="224" actId="207"/>
          <ac:grpSpMkLst>
            <pc:docMk/>
            <pc:sldMk cId="1368607225" sldId="463"/>
            <ac:grpSpMk id="11" creationId="{DCE09054-343C-4A91-9AF8-A01EFF8E353A}"/>
          </ac:grpSpMkLst>
        </pc:grpChg>
        <pc:picChg chg="add mod">
          <ac:chgData name="Dr. Talal Saleh Alshihayb" userId="8b043d94-c3bc-4766-b109-9fc93264eb2d" providerId="ADAL" clId="{72941116-BAA5-4EB8-8818-E18BB163A759}" dt="2023-01-04T16:45:07.952" v="408"/>
          <ac:picMkLst>
            <pc:docMk/>
            <pc:sldMk cId="1368607225" sldId="463"/>
            <ac:picMk id="3" creationId="{3040CD31-9FA7-6737-19DD-EBDB0A97916E}"/>
          </ac:picMkLst>
        </pc:picChg>
        <pc:picChg chg="del mod">
          <ac:chgData name="Dr. Talal Saleh Alshihayb" userId="8b043d94-c3bc-4766-b109-9fc93264eb2d" providerId="ADAL" clId="{72941116-BAA5-4EB8-8818-E18BB163A759}" dt="2023-01-04T16:45:07.773" v="407" actId="478"/>
          <ac:picMkLst>
            <pc:docMk/>
            <pc:sldMk cId="1368607225" sldId="463"/>
            <ac:picMk id="5" creationId="{2410C314-4532-4DDC-88FF-818CB2ACB61D}"/>
          </ac:picMkLst>
        </pc:picChg>
        <pc:picChg chg="mod">
          <ac:chgData name="Dr. Talal Saleh Alshihayb" userId="8b043d94-c3bc-4766-b109-9fc93264eb2d" providerId="ADAL" clId="{72941116-BAA5-4EB8-8818-E18BB163A759}" dt="2023-01-04T16:45:23.297" v="410" actId="208"/>
          <ac:picMkLst>
            <pc:docMk/>
            <pc:sldMk cId="1368607225" sldId="463"/>
            <ac:picMk id="7" creationId="{81D4DDD1-7D88-4C4E-A46D-B386C72D610B}"/>
          </ac:picMkLst>
        </pc:picChg>
      </pc:sldChg>
      <pc:sldChg chg="addSp delSp modSp add mod">
        <pc:chgData name="Dr. Talal Saleh Alshihayb" userId="8b043d94-c3bc-4766-b109-9fc93264eb2d" providerId="ADAL" clId="{72941116-BAA5-4EB8-8818-E18BB163A759}" dt="2023-01-04T16:46:03.174" v="415"/>
        <pc:sldMkLst>
          <pc:docMk/>
          <pc:sldMk cId="1372566366" sldId="464"/>
        </pc:sldMkLst>
        <pc:spChg chg="mod">
          <ac:chgData name="Dr. Talal Saleh Alshihayb" userId="8b043d94-c3bc-4766-b109-9fc93264eb2d" providerId="ADAL" clId="{72941116-BAA5-4EB8-8818-E18BB163A759}" dt="2023-01-04T16:37:27.155" v="234"/>
          <ac:spMkLst>
            <pc:docMk/>
            <pc:sldMk cId="1372566366" sldId="464"/>
            <ac:spMk id="8" creationId="{7E5B8158-98A2-D5C7-5A53-08F749010F9F}"/>
          </ac:spMkLst>
        </pc:spChg>
        <pc:spChg chg="mod">
          <ac:chgData name="Dr. Talal Saleh Alshihayb" userId="8b043d94-c3bc-4766-b109-9fc93264eb2d" providerId="ADAL" clId="{72941116-BAA5-4EB8-8818-E18BB163A759}" dt="2023-01-04T16:46:03.174" v="415"/>
          <ac:spMkLst>
            <pc:docMk/>
            <pc:sldMk cId="1372566366" sldId="464"/>
            <ac:spMk id="15" creationId="{85690AA0-9CB1-8041-93F0-8CEA2BDEBA0A}"/>
          </ac:spMkLst>
        </pc:spChg>
        <pc:grpChg chg="add del mod">
          <ac:chgData name="Dr. Talal Saleh Alshihayb" userId="8b043d94-c3bc-4766-b109-9fc93264eb2d" providerId="ADAL" clId="{72941116-BAA5-4EB8-8818-E18BB163A759}" dt="2023-01-04T16:46:02.960" v="414" actId="478"/>
          <ac:grpSpMkLst>
            <pc:docMk/>
            <pc:sldMk cId="1372566366" sldId="464"/>
            <ac:grpSpMk id="6" creationId="{7CC966DE-362F-1AA0-99C1-832D04249D20}"/>
          </ac:grpSpMkLst>
        </pc:grpChg>
        <pc:grpChg chg="del">
          <ac:chgData name="Dr. Talal Saleh Alshihayb" userId="8b043d94-c3bc-4766-b109-9fc93264eb2d" providerId="ADAL" clId="{72941116-BAA5-4EB8-8818-E18BB163A759}" dt="2023-01-04T16:37:26.918" v="233" actId="478"/>
          <ac:grpSpMkLst>
            <pc:docMk/>
            <pc:sldMk cId="1372566366" sldId="464"/>
            <ac:grpSpMk id="11" creationId="{DCE09054-343C-4A91-9AF8-A01EFF8E353A}"/>
          </ac:grpSpMkLst>
        </pc:grpChg>
        <pc:grpChg chg="add mod">
          <ac:chgData name="Dr. Talal Saleh Alshihayb" userId="8b043d94-c3bc-4766-b109-9fc93264eb2d" providerId="ADAL" clId="{72941116-BAA5-4EB8-8818-E18BB163A759}" dt="2023-01-04T16:46:03.174" v="415"/>
          <ac:grpSpMkLst>
            <pc:docMk/>
            <pc:sldMk cId="1372566366" sldId="464"/>
            <ac:grpSpMk id="12" creationId="{63E2B1C9-0513-CC96-D637-A225A857728E}"/>
          </ac:grpSpMkLst>
        </pc:grpChg>
        <pc:picChg chg="add mod">
          <ac:chgData name="Dr. Talal Saleh Alshihayb" userId="8b043d94-c3bc-4766-b109-9fc93264eb2d" providerId="ADAL" clId="{72941116-BAA5-4EB8-8818-E18BB163A759}" dt="2023-01-04T16:44:59.289" v="406" actId="208"/>
          <ac:picMkLst>
            <pc:docMk/>
            <pc:sldMk cId="1372566366" sldId="464"/>
            <ac:picMk id="3" creationId="{B7A4D54D-728E-856C-7077-88B4D7508D9E}"/>
          </ac:picMkLst>
        </pc:picChg>
        <pc:picChg chg="del">
          <ac:chgData name="Dr. Talal Saleh Alshihayb" userId="8b043d94-c3bc-4766-b109-9fc93264eb2d" providerId="ADAL" clId="{72941116-BAA5-4EB8-8818-E18BB163A759}" dt="2023-01-04T16:37:21.672" v="231" actId="478"/>
          <ac:picMkLst>
            <pc:docMk/>
            <pc:sldMk cId="1372566366" sldId="464"/>
            <ac:picMk id="5" creationId="{2410C314-4532-4DDC-88FF-818CB2ACB61D}"/>
          </ac:picMkLst>
        </pc:picChg>
        <pc:picChg chg="mod">
          <ac:chgData name="Dr. Talal Saleh Alshihayb" userId="8b043d94-c3bc-4766-b109-9fc93264eb2d" providerId="ADAL" clId="{72941116-BAA5-4EB8-8818-E18BB163A759}" dt="2023-01-04T16:37:27.155" v="234"/>
          <ac:picMkLst>
            <pc:docMk/>
            <pc:sldMk cId="1372566366" sldId="464"/>
            <ac:picMk id="9" creationId="{D72EC5C6-1A21-DBAD-920A-1FB0648A2719}"/>
          </ac:picMkLst>
        </pc:picChg>
        <pc:picChg chg="mod">
          <ac:chgData name="Dr. Talal Saleh Alshihayb" userId="8b043d94-c3bc-4766-b109-9fc93264eb2d" providerId="ADAL" clId="{72941116-BAA5-4EB8-8818-E18BB163A759}" dt="2023-01-04T16:46:03.174" v="415"/>
          <ac:picMkLst>
            <pc:docMk/>
            <pc:sldMk cId="1372566366" sldId="464"/>
            <ac:picMk id="16" creationId="{3E129D8B-8689-C531-0643-569DF078D632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83230104" sldId="46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699968630" sldId="466"/>
        </pc:sldMkLst>
      </pc:sldChg>
      <pc:sldChg chg="addSp delSp modSp add mod">
        <pc:chgData name="Dr. Talal Saleh Alshihayb" userId="8b043d94-c3bc-4766-b109-9fc93264eb2d" providerId="ADAL" clId="{72941116-BAA5-4EB8-8818-E18BB163A759}" dt="2023-01-04T16:46:09.892" v="418" actId="1076"/>
        <pc:sldMkLst>
          <pc:docMk/>
          <pc:sldMk cId="1381928335" sldId="467"/>
        </pc:sldMkLst>
        <pc:spChg chg="mod">
          <ac:chgData name="Dr. Talal Saleh Alshihayb" userId="8b043d94-c3bc-4766-b109-9fc93264eb2d" providerId="ADAL" clId="{72941116-BAA5-4EB8-8818-E18BB163A759}" dt="2023-01-04T16:37:31.036" v="236"/>
          <ac:spMkLst>
            <pc:docMk/>
            <pc:sldMk cId="1381928335" sldId="467"/>
            <ac:spMk id="3" creationId="{2E13B94E-C235-4C8A-4680-E8D1D31F6EF6}"/>
          </ac:spMkLst>
        </pc:spChg>
        <pc:spChg chg="mod">
          <ac:chgData name="Dr. Talal Saleh Alshihayb" userId="8b043d94-c3bc-4766-b109-9fc93264eb2d" providerId="ADAL" clId="{72941116-BAA5-4EB8-8818-E18BB163A759}" dt="2023-01-04T16:46:06.382" v="417"/>
          <ac:spMkLst>
            <pc:docMk/>
            <pc:sldMk cId="1381928335" sldId="467"/>
            <ac:spMk id="11" creationId="{5AD1ED35-ED43-5616-7873-6F988630F68F}"/>
          </ac:spMkLst>
        </pc:spChg>
        <pc:grpChg chg="add del mod">
          <ac:chgData name="Dr. Talal Saleh Alshihayb" userId="8b043d94-c3bc-4766-b109-9fc93264eb2d" providerId="ADAL" clId="{72941116-BAA5-4EB8-8818-E18BB163A759}" dt="2023-01-04T16:46:06.142" v="416" actId="478"/>
          <ac:grpSpMkLst>
            <pc:docMk/>
            <pc:sldMk cId="1381928335" sldId="467"/>
            <ac:grpSpMk id="2" creationId="{7E3AF1D4-DE20-F044-58A8-04516D182A05}"/>
          </ac:grpSpMkLst>
        </pc:grpChg>
        <pc:grpChg chg="del">
          <ac:chgData name="Dr. Talal Saleh Alshihayb" userId="8b043d94-c3bc-4766-b109-9fc93264eb2d" providerId="ADAL" clId="{72941116-BAA5-4EB8-8818-E18BB163A759}" dt="2023-01-04T16:37:30.810" v="235" actId="478"/>
          <ac:grpSpMkLst>
            <pc:docMk/>
            <pc:sldMk cId="1381928335" sldId="467"/>
            <ac:grpSpMk id="4" creationId="{9EE64021-8370-462B-9BA4-CC923C29F552}"/>
          </ac:grpSpMkLst>
        </pc:grpChg>
        <pc:grpChg chg="add mod">
          <ac:chgData name="Dr. Talal Saleh Alshihayb" userId="8b043d94-c3bc-4766-b109-9fc93264eb2d" providerId="ADAL" clId="{72941116-BAA5-4EB8-8818-E18BB163A759}" dt="2023-01-04T16:46:09.892" v="418" actId="1076"/>
          <ac:grpSpMkLst>
            <pc:docMk/>
            <pc:sldMk cId="1381928335" sldId="467"/>
            <ac:grpSpMk id="10" creationId="{7D47668B-878A-9BED-515D-53763AE48D8B}"/>
          </ac:grpSpMkLst>
        </pc:grpChg>
        <pc:picChg chg="mod">
          <ac:chgData name="Dr. Talal Saleh Alshihayb" userId="8b043d94-c3bc-4766-b109-9fc93264eb2d" providerId="ADAL" clId="{72941116-BAA5-4EB8-8818-E18BB163A759}" dt="2023-01-04T16:37:31.036" v="236"/>
          <ac:picMkLst>
            <pc:docMk/>
            <pc:sldMk cId="1381928335" sldId="467"/>
            <ac:picMk id="8" creationId="{BE73B18F-25DA-AE07-5E6B-16AC79974B6E}"/>
          </ac:picMkLst>
        </pc:picChg>
        <pc:picChg chg="mod">
          <ac:chgData name="Dr. Talal Saleh Alshihayb" userId="8b043d94-c3bc-4766-b109-9fc93264eb2d" providerId="ADAL" clId="{72941116-BAA5-4EB8-8818-E18BB163A759}" dt="2023-01-04T16:46:06.382" v="417"/>
          <ac:picMkLst>
            <pc:docMk/>
            <pc:sldMk cId="1381928335" sldId="467"/>
            <ac:picMk id="12" creationId="{B6C7FAF3-FF40-4EAB-0B6F-1DE19748134A}"/>
          </ac:picMkLst>
        </pc:picChg>
      </pc:sldChg>
      <pc:sldChg chg="addSp delSp modSp add mod">
        <pc:chgData name="Dr. Talal Saleh Alshihayb" userId="8b043d94-c3bc-4766-b109-9fc93264eb2d" providerId="ADAL" clId="{72941116-BAA5-4EB8-8818-E18BB163A759}" dt="2023-01-04T16:45:36.845" v="413" actId="1076"/>
        <pc:sldMkLst>
          <pc:docMk/>
          <pc:sldMk cId="4086986293" sldId="468"/>
        </pc:sldMkLst>
        <pc:picChg chg="add del mod">
          <ac:chgData name="Dr. Talal Saleh Alshihayb" userId="8b043d94-c3bc-4766-b109-9fc93264eb2d" providerId="ADAL" clId="{72941116-BAA5-4EB8-8818-E18BB163A759}" dt="2023-01-04T16:45:33.848" v="411" actId="478"/>
          <ac:picMkLst>
            <pc:docMk/>
            <pc:sldMk cId="4086986293" sldId="468"/>
            <ac:picMk id="2" creationId="{F5C427FE-D216-1A13-370F-E5CFF24A3CF0}"/>
          </ac:picMkLst>
        </pc:picChg>
        <pc:picChg chg="add mod">
          <ac:chgData name="Dr. Talal Saleh Alshihayb" userId="8b043d94-c3bc-4766-b109-9fc93264eb2d" providerId="ADAL" clId="{72941116-BAA5-4EB8-8818-E18BB163A759}" dt="2023-01-04T16:45:36.845" v="413" actId="1076"/>
          <ac:picMkLst>
            <pc:docMk/>
            <pc:sldMk cId="4086986293" sldId="468"/>
            <ac:picMk id="3" creationId="{8FB44210-EB7A-7307-EFCB-B2023971870D}"/>
          </ac:picMkLst>
        </pc:picChg>
        <pc:picChg chg="del">
          <ac:chgData name="Dr. Talal Saleh Alshihayb" userId="8b043d94-c3bc-4766-b109-9fc93264eb2d" providerId="ADAL" clId="{72941116-BAA5-4EB8-8818-E18BB163A759}" dt="2023-01-04T16:37:50.617" v="238" actId="478"/>
          <ac:picMkLst>
            <pc:docMk/>
            <pc:sldMk cId="4086986293" sldId="468"/>
            <ac:picMk id="5" creationId="{5F86A7F9-F1B4-46A5-8897-39FDD35E6D1F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733265190" sldId="469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790611960" sldId="470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42106804" sldId="471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543839401" sldId="472"/>
        </pc:sldMkLst>
      </pc:sldChg>
      <pc:sldChg chg="modSp add mod">
        <pc:chgData name="Dr. Talal Saleh Alshihayb" userId="8b043d94-c3bc-4766-b109-9fc93264eb2d" providerId="ADAL" clId="{72941116-BAA5-4EB8-8818-E18BB163A759}" dt="2023-01-04T16:41:37.417" v="270" actId="207"/>
        <pc:sldMkLst>
          <pc:docMk/>
          <pc:sldMk cId="1525849107" sldId="473"/>
        </pc:sldMkLst>
        <pc:spChg chg="mod">
          <ac:chgData name="Dr. Talal Saleh Alshihayb" userId="8b043d94-c3bc-4766-b109-9fc93264eb2d" providerId="ADAL" clId="{72941116-BAA5-4EB8-8818-E18BB163A759}" dt="2023-01-04T16:41:37.417" v="270" actId="207"/>
          <ac:spMkLst>
            <pc:docMk/>
            <pc:sldMk cId="1525849107" sldId="473"/>
            <ac:spMk id="14" creationId="{BAFB41A0-B256-4501-84FE-A3796DBB2DA5}"/>
          </ac:spMkLst>
        </pc:spChg>
        <pc:spChg chg="mod">
          <ac:chgData name="Dr. Talal Saleh Alshihayb" userId="8b043d94-c3bc-4766-b109-9fc93264eb2d" providerId="ADAL" clId="{72941116-BAA5-4EB8-8818-E18BB163A759}" dt="2023-01-04T16:41:30.976" v="268" actId="207"/>
          <ac:spMkLst>
            <pc:docMk/>
            <pc:sldMk cId="1525849107" sldId="473"/>
            <ac:spMk id="16" creationId="{1462F025-ECD0-4BF7-900F-E8DF02FAB4BC}"/>
          </ac:spMkLst>
        </pc:spChg>
        <pc:picChg chg="mod">
          <ac:chgData name="Dr. Talal Saleh Alshihayb" userId="8b043d94-c3bc-4766-b109-9fc93264eb2d" providerId="ADAL" clId="{72941116-BAA5-4EB8-8818-E18BB163A759}" dt="2023-01-04T16:41:16.480" v="264" actId="208"/>
          <ac:picMkLst>
            <pc:docMk/>
            <pc:sldMk cId="1525849107" sldId="473"/>
            <ac:picMk id="13" creationId="{2D960E44-D4BC-4B16-B2F5-52D8B707207F}"/>
          </ac:picMkLst>
        </pc:picChg>
        <pc:picChg chg="mod">
          <ac:chgData name="Dr. Talal Saleh Alshihayb" userId="8b043d94-c3bc-4766-b109-9fc93264eb2d" providerId="ADAL" clId="{72941116-BAA5-4EB8-8818-E18BB163A759}" dt="2023-01-04T16:41:23.126" v="266" actId="208"/>
          <ac:picMkLst>
            <pc:docMk/>
            <pc:sldMk cId="1525849107" sldId="473"/>
            <ac:picMk id="15" creationId="{68A564E4-F072-4A11-8A46-A5CD18EA5D06}"/>
          </ac:picMkLst>
        </pc:picChg>
      </pc:sldChg>
      <pc:sldChg chg="modSp add mod">
        <pc:chgData name="Dr. Talal Saleh Alshihayb" userId="8b043d94-c3bc-4766-b109-9fc93264eb2d" providerId="ADAL" clId="{72941116-BAA5-4EB8-8818-E18BB163A759}" dt="2023-01-04T16:40:28.478" v="253" actId="207"/>
        <pc:sldMkLst>
          <pc:docMk/>
          <pc:sldMk cId="543662629" sldId="474"/>
        </pc:sldMkLst>
        <pc:spChg chg="mod">
          <ac:chgData name="Dr. Talal Saleh Alshihayb" userId="8b043d94-c3bc-4766-b109-9fc93264eb2d" providerId="ADAL" clId="{72941116-BAA5-4EB8-8818-E18BB163A759}" dt="2023-01-04T16:40:20.065" v="250" actId="207"/>
          <ac:spMkLst>
            <pc:docMk/>
            <pc:sldMk cId="543662629" sldId="474"/>
            <ac:spMk id="15" creationId="{B53381A4-8E91-48D4-BCBF-0BAAEEF202BD}"/>
          </ac:spMkLst>
        </pc:spChg>
        <pc:spChg chg="mod">
          <ac:chgData name="Dr. Talal Saleh Alshihayb" userId="8b043d94-c3bc-4766-b109-9fc93264eb2d" providerId="ADAL" clId="{72941116-BAA5-4EB8-8818-E18BB163A759}" dt="2023-01-04T16:40:28.478" v="253" actId="207"/>
          <ac:spMkLst>
            <pc:docMk/>
            <pc:sldMk cId="543662629" sldId="474"/>
            <ac:spMk id="19" creationId="{84FDC126-C598-4C04-B7F0-2B7454721A2D}"/>
          </ac:spMkLst>
        </pc:spChg>
        <pc:picChg chg="mod">
          <ac:chgData name="Dr. Talal Saleh Alshihayb" userId="8b043d94-c3bc-4766-b109-9fc93264eb2d" providerId="ADAL" clId="{72941116-BAA5-4EB8-8818-E18BB163A759}" dt="2023-01-04T16:40:05.928" v="246" actId="208"/>
          <ac:picMkLst>
            <pc:docMk/>
            <pc:sldMk cId="543662629" sldId="474"/>
            <ac:picMk id="3" creationId="{AB074ECA-8B35-4AE5-90CC-DB8264A9E97F}"/>
          </ac:picMkLst>
        </pc:picChg>
        <pc:picChg chg="mod">
          <ac:chgData name="Dr. Talal Saleh Alshihayb" userId="8b043d94-c3bc-4766-b109-9fc93264eb2d" providerId="ADAL" clId="{72941116-BAA5-4EB8-8818-E18BB163A759}" dt="2023-01-04T16:40:12.060" v="248" actId="208"/>
          <ac:picMkLst>
            <pc:docMk/>
            <pc:sldMk cId="543662629" sldId="474"/>
            <ac:picMk id="6" creationId="{0BAB7470-9BCA-429D-B3AE-3D2F55CA8D35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929438307" sldId="47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174259354" sldId="476"/>
        </pc:sldMkLst>
      </pc:sldChg>
      <pc:sldChg chg="addSp delSp modSp add mod">
        <pc:chgData name="Dr. Talal Saleh Alshihayb" userId="8b043d94-c3bc-4766-b109-9fc93264eb2d" providerId="ADAL" clId="{72941116-BAA5-4EB8-8818-E18BB163A759}" dt="2023-01-04T16:49:13.886" v="422" actId="20577"/>
        <pc:sldMkLst>
          <pc:docMk/>
          <pc:sldMk cId="674218870" sldId="529"/>
        </pc:sldMkLst>
        <pc:spChg chg="mod">
          <ac:chgData name="Dr. Talal Saleh Alshihayb" userId="8b043d94-c3bc-4766-b109-9fc93264eb2d" providerId="ADAL" clId="{72941116-BAA5-4EB8-8818-E18BB163A759}" dt="2023-01-04T16:49:13.886" v="422" actId="20577"/>
          <ac:spMkLst>
            <pc:docMk/>
            <pc:sldMk cId="674218870" sldId="529"/>
            <ac:spMk id="3" creationId="{B5B0B9BA-D128-4B46-BD68-70CDACB497A4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4" creationId="{0C94975E-0D4C-B268-2868-8BCD68085B97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5" creationId="{CD72783C-F7A2-EC11-C9E8-2E71B36B6C0D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6" creationId="{FFE0A511-9440-603D-CAEA-D919F7F5B087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7" creationId="{506DA9A6-2D97-ECAC-0D0A-73C2AD89C57C}"/>
          </ac:spMkLst>
        </pc:sp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906463691" sldId="530"/>
        </pc:sldMkLst>
      </pc:sldChg>
      <pc:sldChg chg="modSp add mod">
        <pc:chgData name="Dr. Talal Saleh Alshihayb" userId="8b043d94-c3bc-4766-b109-9fc93264eb2d" providerId="ADAL" clId="{72941116-BAA5-4EB8-8818-E18BB163A759}" dt="2023-01-04T16:27:42.850" v="105" actId="20577"/>
        <pc:sldMkLst>
          <pc:docMk/>
          <pc:sldMk cId="1942001609" sldId="830"/>
        </pc:sldMkLst>
        <pc:spChg chg="mod">
          <ac:chgData name="Dr. Talal Saleh Alshihayb" userId="8b043d94-c3bc-4766-b109-9fc93264eb2d" providerId="ADAL" clId="{72941116-BAA5-4EB8-8818-E18BB163A759}" dt="2023-01-04T16:27:42.850" v="105" actId="20577"/>
          <ac:spMkLst>
            <pc:docMk/>
            <pc:sldMk cId="1942001609" sldId="830"/>
            <ac:spMk id="3" creationId="{91F6162E-0282-9E3F-6293-A40D9D41F5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93B3-F360-4C9F-A88C-65C67F63D7A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E2BC6-F691-4807-A845-372D9D1D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96161-9E1E-4E13-AB6A-635AA10AD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medium.com/@EpiEllie" TargetMode="External"/><Relationship Id="rId4" Type="http://schemas.openxmlformats.org/officeDocument/2006/relationships/hyperlink" Target="https://twitter.com/EpiEllie/status/107338539458097971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g"/><Relationship Id="rId4" Type="http://schemas.openxmlformats.org/officeDocument/2006/relationships/image" Target="../media/image48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lmbarrett.shinyapps.io/precisely/" TargetMode="External"/><Relationship Id="rId2" Type="http://schemas.openxmlformats.org/officeDocument/2006/relationships/hyperlink" Target="https://select-statistics.co.uk/calculators/sample-size-calculator-population-propor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f6HjMeDjI&amp;feature=youtu.be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>
                <a:latin typeface="Tw Cen MT" panose="020B0602020104020603" pitchFamily="34" charset="0"/>
              </a:rPr>
              <a:t>Foundations of Biostatistics IV</a:t>
            </a:r>
            <a:endParaRPr lang="en-US" b="1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F8C3-0544-41D9-8002-87D4C6DB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Talal Alshihayb </a:t>
            </a:r>
          </a:p>
          <a:p>
            <a:r>
              <a:rPr lang="en-US"/>
              <a:t>8 January 2023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DE8D-E33C-47D7-8C72-0C3093FD020C}"/>
              </a:ext>
            </a:extLst>
          </p:cNvPr>
          <p:cNvSpPr txBox="1"/>
          <p:nvPr/>
        </p:nvSpPr>
        <p:spPr>
          <a:xfrm>
            <a:off x="4848626" y="5417585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Describe compatibility of p-value with the entire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Assuming the entire model is true:</a:t>
            </a:r>
          </a:p>
          <a:p>
            <a:pPr lvl="1"/>
            <a:r>
              <a:rPr lang="en-US" sz="2900" dirty="0"/>
              <a:t>Test hypothesis (often being the null) is true</a:t>
            </a:r>
          </a:p>
          <a:p>
            <a:pPr lvl="1"/>
            <a:r>
              <a:rPr lang="en-US" sz="2900" dirty="0"/>
              <a:t>Auxiliary assumptions</a:t>
            </a:r>
          </a:p>
          <a:p>
            <a:pPr lvl="2"/>
            <a:r>
              <a:rPr lang="en-US" sz="2200" dirty="0"/>
              <a:t>Randomization/random sample</a:t>
            </a:r>
          </a:p>
          <a:p>
            <a:pPr lvl="2"/>
            <a:r>
              <a:rPr lang="en-US" sz="2200" dirty="0"/>
              <a:t>No confounding</a:t>
            </a:r>
          </a:p>
          <a:p>
            <a:pPr lvl="2"/>
            <a:r>
              <a:rPr lang="en-US" sz="2200" dirty="0"/>
              <a:t>No measurement error</a:t>
            </a:r>
          </a:p>
          <a:p>
            <a:pPr lvl="2"/>
            <a:r>
              <a:rPr lang="en-US" sz="2200" dirty="0"/>
              <a:t>No selection bias</a:t>
            </a:r>
          </a:p>
          <a:p>
            <a:pPr lvl="2"/>
            <a:r>
              <a:rPr lang="en-US" sz="2200" dirty="0"/>
              <a:t>No p-hacking</a:t>
            </a:r>
          </a:p>
          <a:p>
            <a:pPr lvl="2"/>
            <a:r>
              <a:rPr lang="en-US" sz="2200" dirty="0"/>
              <a:t>No hypothesizing after results are known (HARKING)</a:t>
            </a:r>
          </a:p>
          <a:p>
            <a:pPr lvl="2"/>
            <a:r>
              <a:rPr lang="en-US" sz="2200" dirty="0"/>
              <a:t>No fraud</a:t>
            </a:r>
          </a:p>
          <a:p>
            <a:pPr lvl="2"/>
            <a:r>
              <a:rPr lang="en-US" sz="2200" dirty="0"/>
              <a:t>Functional form is true</a:t>
            </a:r>
            <a:endParaRPr lang="en-US" dirty="0"/>
          </a:p>
          <a:p>
            <a:r>
              <a:rPr lang="en-US" sz="3600" dirty="0"/>
              <a:t>Range from 0-1</a:t>
            </a:r>
          </a:p>
          <a:p>
            <a:pPr lvl="1"/>
            <a:r>
              <a:rPr lang="en-US" sz="2900" dirty="0">
                <a:solidFill>
                  <a:srgbClr val="D76D6F"/>
                </a:solidFill>
              </a:rPr>
              <a:t>0=results impossible assuming the entire model is true</a:t>
            </a:r>
          </a:p>
          <a:p>
            <a:pPr lvl="1"/>
            <a:r>
              <a:rPr lang="en-US" sz="2900" dirty="0">
                <a:solidFill>
                  <a:srgbClr val="254B56"/>
                </a:solidFill>
              </a:rPr>
              <a:t>1=results perfectly compatible assuming the entire model is true</a:t>
            </a:r>
            <a:endParaRPr lang="en-US" dirty="0">
              <a:solidFill>
                <a:srgbClr val="254B56"/>
              </a:solidFill>
            </a:endParaRPr>
          </a:p>
          <a:p>
            <a:r>
              <a:rPr lang="en-US" sz="3600" dirty="0"/>
              <a:t>Null hypothesis significance testing (NHST)</a:t>
            </a:r>
          </a:p>
          <a:p>
            <a:pPr lvl="1"/>
            <a:r>
              <a:rPr lang="en-US" sz="2600" dirty="0">
                <a:solidFill>
                  <a:srgbClr val="D76D6F"/>
                </a:solidFill>
              </a:rPr>
              <a:t>&lt; 0.05 (reject the model)</a:t>
            </a:r>
          </a:p>
          <a:p>
            <a:pPr lvl="1"/>
            <a:r>
              <a:rPr lang="en-US" sz="2600" dirty="0">
                <a:solidFill>
                  <a:srgbClr val="254B56"/>
                </a:solidFill>
              </a:rPr>
              <a:t>≥ 0.05 (failing to reject the model)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A170BFA-2DFE-4A01-A988-F57AEA6181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6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391771" y="5627594"/>
            <a:ext cx="9298641" cy="6724"/>
          </a:xfrm>
          <a:prstGeom prst="line">
            <a:avLst/>
          </a:prstGeom>
          <a:ln w="38100"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14146" y="154641"/>
            <a:ext cx="47111" cy="5472951"/>
          </a:xfrm>
          <a:prstGeom prst="line">
            <a:avLst/>
          </a:prstGeom>
          <a:ln w="38100">
            <a:solidFill>
              <a:srgbClr val="D76D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06924" y="5432612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21137" y="542925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35350" y="5432611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9563" y="5425886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63776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77989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92202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06415" y="5425885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920628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834844" y="5432609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1771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253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2019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785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551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317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3179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84538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05475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26412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75517" y="5644634"/>
            <a:ext cx="121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True mean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510480" y="327812"/>
            <a:ext cx="5274058" cy="6724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997963" y="1603239"/>
            <a:ext cx="4008452" cy="7786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5067949" y="580634"/>
            <a:ext cx="1653981" cy="2477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644653" y="829209"/>
            <a:ext cx="1376294" cy="7782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880782" y="1083089"/>
            <a:ext cx="4980831" cy="24770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3744" y="1353957"/>
            <a:ext cx="2057850" cy="3184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127523" y="1857123"/>
            <a:ext cx="3893424" cy="8138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677397" y="2111359"/>
            <a:ext cx="2123423" cy="1061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97784" y="2368072"/>
            <a:ext cx="1593943" cy="35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20372" y="2614525"/>
            <a:ext cx="4787152" cy="1362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376457" y="2874248"/>
            <a:ext cx="3003923" cy="21236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127522" y="3141582"/>
            <a:ext cx="2671114" cy="7077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830820" y="3394757"/>
            <a:ext cx="2711174" cy="17340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703076" y="3658195"/>
            <a:ext cx="2911750" cy="1416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433202" y="3905709"/>
            <a:ext cx="5125851" cy="19110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106271" y="4170917"/>
            <a:ext cx="2755342" cy="3538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904565" y="4420553"/>
            <a:ext cx="3755743" cy="601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886883" y="4672666"/>
            <a:ext cx="1600669" cy="1768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67949" y="4920532"/>
            <a:ext cx="4842533" cy="10969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483942" y="5177591"/>
            <a:ext cx="3319822" cy="6724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690413" y="189312"/>
            <a:ext cx="3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</a:t>
            </a:r>
            <a:r>
              <a:rPr lang="en-US" sz="1200" b="1" baseline="30000"/>
              <a:t>st</a:t>
            </a:r>
            <a:r>
              <a:rPr lang="en-US" sz="1200" b="1"/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90412" y="442134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</a:t>
            </a:r>
            <a:r>
              <a:rPr lang="en-US" sz="1200" b="1" baseline="30000"/>
              <a:t>nd</a:t>
            </a:r>
            <a:r>
              <a:rPr lang="en-US" sz="1200" b="1"/>
              <a:t>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90412" y="698491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3</a:t>
            </a:r>
            <a:r>
              <a:rPr lang="en-US" sz="1200" b="1" baseline="30000"/>
              <a:t>rd</a:t>
            </a:r>
            <a:r>
              <a:rPr lang="en-US" sz="1200" b="1"/>
              <a:t>  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690412" y="951313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4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690412" y="1215457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90412" y="1472525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6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690412" y="1718623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7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412" y="1975691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8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90412" y="2229572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9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690412" y="2482837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90412" y="2746981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11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90412" y="3009536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12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90412" y="3264390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13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690412" y="3524644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14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67681" y="3778217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15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679047" y="4031039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16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690412" y="4286061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17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679047" y="4529576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18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679047" y="4792131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19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90412" y="5039404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20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1114673" y="244435"/>
            <a:ext cx="342899" cy="166469"/>
            <a:chOff x="11497235" y="275665"/>
            <a:chExt cx="342899" cy="166469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1104579" y="4304981"/>
            <a:ext cx="342899" cy="166469"/>
            <a:chOff x="11497235" y="275665"/>
            <a:chExt cx="342899" cy="16646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1114673" y="481167"/>
            <a:ext cx="342899" cy="166469"/>
            <a:chOff x="11497235" y="275665"/>
            <a:chExt cx="342899" cy="166469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1114668" y="4561106"/>
            <a:ext cx="342899" cy="166469"/>
            <a:chOff x="11497235" y="275665"/>
            <a:chExt cx="342899" cy="16646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1102818" y="4822536"/>
            <a:ext cx="342899" cy="166469"/>
            <a:chOff x="11497235" y="275665"/>
            <a:chExt cx="342899" cy="166469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1102818" y="5094356"/>
            <a:ext cx="342899" cy="166469"/>
            <a:chOff x="11497235" y="275665"/>
            <a:chExt cx="342899" cy="166469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1114673" y="974189"/>
            <a:ext cx="342899" cy="166469"/>
            <a:chOff x="11497235" y="275665"/>
            <a:chExt cx="342899" cy="166469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4673" y="1245638"/>
            <a:ext cx="342899" cy="166469"/>
            <a:chOff x="11497235" y="275665"/>
            <a:chExt cx="342899" cy="166469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11114673" y="1520004"/>
            <a:ext cx="342899" cy="166469"/>
            <a:chOff x="11497235" y="275665"/>
            <a:chExt cx="342899" cy="166469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11114673" y="1788926"/>
            <a:ext cx="342899" cy="166469"/>
            <a:chOff x="11497235" y="275665"/>
            <a:chExt cx="342899" cy="166469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114673" y="2028124"/>
            <a:ext cx="342899" cy="166469"/>
            <a:chOff x="11497235" y="275665"/>
            <a:chExt cx="342899" cy="166469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11114672" y="2262326"/>
            <a:ext cx="342899" cy="166469"/>
            <a:chOff x="11497235" y="275665"/>
            <a:chExt cx="342899" cy="166469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11114672" y="2501524"/>
            <a:ext cx="342899" cy="166469"/>
            <a:chOff x="11497235" y="275665"/>
            <a:chExt cx="342899" cy="166469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11114671" y="2777646"/>
            <a:ext cx="342899" cy="166469"/>
            <a:chOff x="11497235" y="275665"/>
            <a:chExt cx="342899" cy="166469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1114671" y="3009536"/>
            <a:ext cx="342899" cy="166469"/>
            <a:chOff x="11497235" y="275665"/>
            <a:chExt cx="342899" cy="166469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11114670" y="3270074"/>
            <a:ext cx="342899" cy="166469"/>
            <a:chOff x="11497235" y="275665"/>
            <a:chExt cx="342899" cy="166469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1114670" y="3501964"/>
            <a:ext cx="342899" cy="166469"/>
            <a:chOff x="11497235" y="275665"/>
            <a:chExt cx="342899" cy="166469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1114670" y="3799193"/>
            <a:ext cx="342899" cy="166469"/>
            <a:chOff x="11497235" y="275665"/>
            <a:chExt cx="342899" cy="166469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11114669" y="4044491"/>
            <a:ext cx="342899" cy="166469"/>
            <a:chOff x="11497235" y="275665"/>
            <a:chExt cx="342899" cy="166469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11153240" y="755226"/>
            <a:ext cx="242053" cy="181725"/>
            <a:chOff x="11362759" y="756249"/>
            <a:chExt cx="242053" cy="181725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11362760" y="767135"/>
              <a:ext cx="242052" cy="143644"/>
            </a:xfrm>
            <a:prstGeom prst="line">
              <a:avLst/>
            </a:prstGeom>
            <a:ln w="38100">
              <a:solidFill>
                <a:srgbClr val="D76D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11362759" y="756249"/>
              <a:ext cx="242053" cy="181725"/>
            </a:xfrm>
            <a:prstGeom prst="line">
              <a:avLst/>
            </a:prstGeom>
            <a:ln w="38100">
              <a:solidFill>
                <a:srgbClr val="D76D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1519731" y="6488668"/>
            <a:ext cx="915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Inspired by examples in</a:t>
            </a:r>
          </a:p>
          <a:p>
            <a:pPr algn="ctr"/>
            <a:r>
              <a:rPr lang="en-US" sz="900" err="1"/>
              <a:t>Gelman</a:t>
            </a:r>
            <a:r>
              <a:rPr lang="en-US" sz="900"/>
              <a:t> A, Nolan D. Teaching statistics: A bag of tricks. Oxford University Press; 2017 May 4.</a:t>
            </a:r>
            <a:endParaRPr lang="en-US" sz="200"/>
          </a:p>
        </p:txBody>
      </p:sp>
      <p:pic>
        <p:nvPicPr>
          <p:cNvPr id="126" name="Picture 12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FA32931-7018-429E-A212-61E5A6CD5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5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88" y="1076011"/>
            <a:ext cx="4884550" cy="429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7" y="1121731"/>
            <a:ext cx="5398143" cy="4206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5217" y="6394326"/>
            <a:ext cx="915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hlinkClick r:id="rId4"/>
              </a:rPr>
              <a:t>https://twitter.com/EpiEllie/status/1073385394580979712</a:t>
            </a:r>
            <a:endParaRPr lang="en-US" sz="900"/>
          </a:p>
          <a:p>
            <a:pPr algn="ctr"/>
            <a:r>
              <a:rPr lang="en-US" sz="900">
                <a:hlinkClick r:id="rId5"/>
              </a:rPr>
              <a:t>https://medium.com/@EpiEllie</a:t>
            </a:r>
            <a:endParaRPr lang="en-US" sz="900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FB36133-7B29-4123-AFC3-C528D2AD7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95% CI as an alternative (surrogate) 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RR/OR the null value (value of no difference) is 1</a:t>
            </a:r>
          </a:p>
          <a:p>
            <a:pPr lvl="1"/>
            <a:r>
              <a:rPr lang="en-US" dirty="0">
                <a:solidFill>
                  <a:srgbClr val="D76D6F"/>
                </a:solidFill>
              </a:rPr>
              <a:t>RR= 1.3 (95% CI 1.1-1.4)</a:t>
            </a:r>
          </a:p>
          <a:p>
            <a:pPr lvl="1"/>
            <a:r>
              <a:rPr lang="en-US" dirty="0">
                <a:solidFill>
                  <a:srgbClr val="254B56"/>
                </a:solidFill>
              </a:rPr>
              <a:t>RR= 1.2 (95% CI 0.9-1.5)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RD the null value is 0</a:t>
            </a:r>
          </a:p>
          <a:p>
            <a:pPr lvl="1"/>
            <a:r>
              <a:rPr lang="en-US" dirty="0">
                <a:solidFill>
                  <a:srgbClr val="D76D6F"/>
                </a:solidFill>
              </a:rPr>
              <a:t>RD=2 (95% CI 1, 3)</a:t>
            </a:r>
          </a:p>
          <a:p>
            <a:pPr lvl="1"/>
            <a:r>
              <a:rPr lang="en-US" dirty="0">
                <a:solidFill>
                  <a:srgbClr val="254B56"/>
                </a:solidFill>
              </a:rPr>
              <a:t>RD=1 (95% CI -1, 2)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5954" y="2700338"/>
            <a:ext cx="6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B56"/>
                </a:solidFill>
              </a:rPr>
              <a:t>Observing a ratio of 1 is common assuming the entire model is correct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5954" y="2283605"/>
            <a:ext cx="65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D6F"/>
                </a:solidFill>
              </a:rPr>
              <a:t>Observing a ratio of 1 is rare assuming the entire model is 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5954" y="5141259"/>
            <a:ext cx="74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B56"/>
                </a:solidFill>
              </a:rPr>
              <a:t>Observing a difference of 0 is common assuming the entire model is correct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5954" y="4771927"/>
            <a:ext cx="69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D6F"/>
                </a:solidFill>
              </a:rPr>
              <a:t>Observing a difference of 0 is rare assuming the entire model is correct</a:t>
            </a:r>
          </a:p>
        </p:txBody>
      </p:sp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21CF8AE-C1CD-458C-A707-378C6FA87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Handout.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Describe the types of sampling.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Describe the different sampling techniques.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07D-9866-426E-BE08-4EA8EAE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B9BA-D128-4B46-BD68-70CDACB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latin typeface="Tw Cen MT" panose="020B0602020104020603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67421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E62C-0136-42EC-BD7E-02B02D0C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42" y="4742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Tw Cen MT" panose="020B0602020104020603" pitchFamily="34" charset="0"/>
              </a:rPr>
              <a:t>Sampling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E890592-547F-4A7B-82E0-F64B9235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CE2F0-15A1-4A95-8F30-9BDF7EC3410B}"/>
              </a:ext>
            </a:extLst>
          </p:cNvPr>
          <p:cNvSpPr txBox="1"/>
          <p:nvPr/>
        </p:nvSpPr>
        <p:spPr>
          <a:xfrm>
            <a:off x="468042" y="1401582"/>
            <a:ext cx="2172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What is it?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B00A93-C706-462E-9A19-B43ABA2873A0}"/>
              </a:ext>
            </a:extLst>
          </p:cNvPr>
          <p:cNvGrpSpPr>
            <a:grpSpLocks noChangeAspect="1"/>
          </p:cNvGrpSpPr>
          <p:nvPr/>
        </p:nvGrpSpPr>
        <p:grpSpPr>
          <a:xfrm>
            <a:off x="5891053" y="589150"/>
            <a:ext cx="4689859" cy="6126480"/>
            <a:chOff x="5524081" y="1950438"/>
            <a:chExt cx="3675533" cy="4801442"/>
          </a:xfrm>
        </p:grpSpPr>
        <p:pic>
          <p:nvPicPr>
            <p:cNvPr id="7" name="Graphic 6" descr="Woman with solid fill">
              <a:extLst>
                <a:ext uri="{FF2B5EF4-FFF2-40B4-BE49-F238E27FC236}">
                  <a16:creationId xmlns:a16="http://schemas.microsoft.com/office/drawing/2014/main" id="{E92D7A5E-03EB-4E92-BAA6-CD7B14A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755483"/>
              <a:ext cx="535313" cy="535312"/>
            </a:xfrm>
            <a:prstGeom prst="rect">
              <a:avLst/>
            </a:prstGeom>
          </p:spPr>
        </p:pic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CA94E797-D8BB-4D10-971F-9D0B5B80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730146"/>
              <a:ext cx="535313" cy="535312"/>
            </a:xfrm>
            <a:prstGeom prst="rect">
              <a:avLst/>
            </a:prstGeom>
          </p:spPr>
        </p:pic>
        <p:pic>
          <p:nvPicPr>
            <p:cNvPr id="17" name="Graphic 16" descr="Woman with solid fill">
              <a:extLst>
                <a:ext uri="{FF2B5EF4-FFF2-40B4-BE49-F238E27FC236}">
                  <a16:creationId xmlns:a16="http://schemas.microsoft.com/office/drawing/2014/main" id="{BA9BA8F3-90F4-456B-A579-230F93AA4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361590"/>
              <a:ext cx="535313" cy="535312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58AAE973-CA7E-485B-A138-755A8B9A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336253"/>
              <a:ext cx="535313" cy="535312"/>
            </a:xfrm>
            <a:prstGeom prst="rect">
              <a:avLst/>
            </a:prstGeom>
          </p:spPr>
        </p:pic>
        <p:pic>
          <p:nvPicPr>
            <p:cNvPr id="27" name="Graphic 26" descr="Woman with solid fill">
              <a:extLst>
                <a:ext uri="{FF2B5EF4-FFF2-40B4-BE49-F238E27FC236}">
                  <a16:creationId xmlns:a16="http://schemas.microsoft.com/office/drawing/2014/main" id="{9299F8CB-2061-4464-9F42-0842B17D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956371"/>
              <a:ext cx="535313" cy="535312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4F38A64D-48A7-4BEA-8266-61BEB013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931034"/>
              <a:ext cx="535313" cy="535312"/>
            </a:xfrm>
            <a:prstGeom prst="rect">
              <a:avLst/>
            </a:prstGeom>
          </p:spPr>
        </p:pic>
        <p:pic>
          <p:nvPicPr>
            <p:cNvPr id="37" name="Graphic 36" descr="Woman with solid fill">
              <a:extLst>
                <a:ext uri="{FF2B5EF4-FFF2-40B4-BE49-F238E27FC236}">
                  <a16:creationId xmlns:a16="http://schemas.microsoft.com/office/drawing/2014/main" id="{860DF089-030A-469D-819D-94764C45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204896"/>
              <a:ext cx="535313" cy="535312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12B93AD2-8D13-444E-AA45-58CF5649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179559"/>
              <a:ext cx="535313" cy="535312"/>
            </a:xfrm>
            <a:prstGeom prst="rect">
              <a:avLst/>
            </a:prstGeom>
          </p:spPr>
        </p:pic>
        <p:pic>
          <p:nvPicPr>
            <p:cNvPr id="47" name="Graphic 46" descr="Woman with solid fill">
              <a:extLst>
                <a:ext uri="{FF2B5EF4-FFF2-40B4-BE49-F238E27FC236}">
                  <a16:creationId xmlns:a16="http://schemas.microsoft.com/office/drawing/2014/main" id="{5169F7EA-06E5-43BA-A032-43346184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5575225"/>
              <a:ext cx="535313" cy="53531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DE5C7320-D586-4342-94D4-452B1D1C6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5549888"/>
              <a:ext cx="535313" cy="535312"/>
            </a:xfrm>
            <a:prstGeom prst="rect">
              <a:avLst/>
            </a:prstGeom>
          </p:spPr>
        </p:pic>
        <p:pic>
          <p:nvPicPr>
            <p:cNvPr id="57" name="Graphic 56" descr="Woman with solid fill">
              <a:extLst>
                <a:ext uri="{FF2B5EF4-FFF2-40B4-BE49-F238E27FC236}">
                  <a16:creationId xmlns:a16="http://schemas.microsoft.com/office/drawing/2014/main" id="{463FFAE6-939E-49AD-AF5D-5DAD9121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6170006"/>
              <a:ext cx="535313" cy="535312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68999866-FF69-4ECC-A26F-F90844EE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6144669"/>
              <a:ext cx="535313" cy="535312"/>
            </a:xfrm>
            <a:prstGeom prst="rect">
              <a:avLst/>
            </a:prstGeom>
          </p:spPr>
        </p:pic>
        <p:pic>
          <p:nvPicPr>
            <p:cNvPr id="67" name="Graphic 66" descr="Woman with solid fill">
              <a:extLst>
                <a:ext uri="{FF2B5EF4-FFF2-40B4-BE49-F238E27FC236}">
                  <a16:creationId xmlns:a16="http://schemas.microsoft.com/office/drawing/2014/main" id="{75DDDDEE-E512-4474-ABD1-EA0959978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1975775"/>
              <a:ext cx="535313" cy="535312"/>
            </a:xfrm>
            <a:prstGeom prst="rect">
              <a:avLst/>
            </a:prstGeom>
          </p:spPr>
        </p:pic>
        <p:pic>
          <p:nvPicPr>
            <p:cNvPr id="68" name="Graphic 67" descr="Man with solid fill">
              <a:extLst>
                <a:ext uri="{FF2B5EF4-FFF2-40B4-BE49-F238E27FC236}">
                  <a16:creationId xmlns:a16="http://schemas.microsoft.com/office/drawing/2014/main" id="{05F4B082-2F55-401F-88EF-0DA09FB04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1950438"/>
              <a:ext cx="535313" cy="535312"/>
            </a:xfrm>
            <a:prstGeom prst="rect">
              <a:avLst/>
            </a:prstGeom>
          </p:spPr>
        </p:pic>
        <p:pic>
          <p:nvPicPr>
            <p:cNvPr id="77" name="Graphic 76" descr="Woman with solid fill">
              <a:extLst>
                <a:ext uri="{FF2B5EF4-FFF2-40B4-BE49-F238E27FC236}">
                  <a16:creationId xmlns:a16="http://schemas.microsoft.com/office/drawing/2014/main" id="{FB71573C-777C-425F-A63B-B9A071C3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2570556"/>
              <a:ext cx="535313" cy="535312"/>
            </a:xfrm>
            <a:prstGeom prst="rect">
              <a:avLst/>
            </a:prstGeom>
          </p:spPr>
        </p:pic>
        <p:pic>
          <p:nvPicPr>
            <p:cNvPr id="78" name="Graphic 77" descr="Man with solid fill">
              <a:extLst>
                <a:ext uri="{FF2B5EF4-FFF2-40B4-BE49-F238E27FC236}">
                  <a16:creationId xmlns:a16="http://schemas.microsoft.com/office/drawing/2014/main" id="{4A616EFE-6FE9-411D-ACC2-CEC69257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2545219"/>
              <a:ext cx="535313" cy="535312"/>
            </a:xfrm>
            <a:prstGeom prst="rect">
              <a:avLst/>
            </a:prstGeom>
          </p:spPr>
        </p:pic>
        <p:pic>
          <p:nvPicPr>
            <p:cNvPr id="96" name="Graphic 95" descr="Woman with solid fill">
              <a:extLst>
                <a:ext uri="{FF2B5EF4-FFF2-40B4-BE49-F238E27FC236}">
                  <a16:creationId xmlns:a16="http://schemas.microsoft.com/office/drawing/2014/main" id="{4913275B-6BD3-4260-A290-3DC1CA07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3767408"/>
              <a:ext cx="535313" cy="535312"/>
            </a:xfrm>
            <a:prstGeom prst="rect">
              <a:avLst/>
            </a:prstGeom>
          </p:spPr>
        </p:pic>
        <p:pic>
          <p:nvPicPr>
            <p:cNvPr id="97" name="Graphic 96" descr="Man with solid fill">
              <a:extLst>
                <a:ext uri="{FF2B5EF4-FFF2-40B4-BE49-F238E27FC236}">
                  <a16:creationId xmlns:a16="http://schemas.microsoft.com/office/drawing/2014/main" id="{F7A02F42-330F-456B-B9D5-DCC32BBC5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3742071"/>
              <a:ext cx="535313" cy="535312"/>
            </a:xfrm>
            <a:prstGeom prst="rect">
              <a:avLst/>
            </a:prstGeom>
          </p:spPr>
        </p:pic>
        <p:pic>
          <p:nvPicPr>
            <p:cNvPr id="98" name="Graphic 97" descr="Woman with solid fill">
              <a:extLst>
                <a:ext uri="{FF2B5EF4-FFF2-40B4-BE49-F238E27FC236}">
                  <a16:creationId xmlns:a16="http://schemas.microsoft.com/office/drawing/2014/main" id="{2F295155-7B57-46BD-BF40-9B125458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373515"/>
              <a:ext cx="535313" cy="535312"/>
            </a:xfrm>
            <a:prstGeom prst="rect">
              <a:avLst/>
            </a:prstGeom>
          </p:spPr>
        </p:pic>
        <p:pic>
          <p:nvPicPr>
            <p:cNvPr id="99" name="Graphic 98" descr="Man with solid fill">
              <a:extLst>
                <a:ext uri="{FF2B5EF4-FFF2-40B4-BE49-F238E27FC236}">
                  <a16:creationId xmlns:a16="http://schemas.microsoft.com/office/drawing/2014/main" id="{4AF0F7CF-D32C-4818-BD23-9F9B63EA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348178"/>
              <a:ext cx="535313" cy="535312"/>
            </a:xfrm>
            <a:prstGeom prst="rect">
              <a:avLst/>
            </a:prstGeom>
          </p:spPr>
        </p:pic>
        <p:pic>
          <p:nvPicPr>
            <p:cNvPr id="100" name="Graphic 99" descr="Woman with solid fill">
              <a:extLst>
                <a:ext uri="{FF2B5EF4-FFF2-40B4-BE49-F238E27FC236}">
                  <a16:creationId xmlns:a16="http://schemas.microsoft.com/office/drawing/2014/main" id="{C783F651-8413-40EA-8969-A256260B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968296"/>
              <a:ext cx="535313" cy="535312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D1BD716A-36B5-4D33-BEB1-0EFC2687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942959"/>
              <a:ext cx="535313" cy="535312"/>
            </a:xfrm>
            <a:prstGeom prst="rect">
              <a:avLst/>
            </a:prstGeom>
          </p:spPr>
        </p:pic>
        <p:pic>
          <p:nvPicPr>
            <p:cNvPr id="102" name="Graphic 101" descr="Woman with solid fill">
              <a:extLst>
                <a:ext uri="{FF2B5EF4-FFF2-40B4-BE49-F238E27FC236}">
                  <a16:creationId xmlns:a16="http://schemas.microsoft.com/office/drawing/2014/main" id="{082E7932-76A8-4C50-9180-C6B6AA43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3216821"/>
              <a:ext cx="535313" cy="535312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3EB772CE-BB2B-4909-BC89-517D0FDD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3191484"/>
              <a:ext cx="535313" cy="535312"/>
            </a:xfrm>
            <a:prstGeom prst="rect">
              <a:avLst/>
            </a:prstGeom>
          </p:spPr>
        </p:pic>
        <p:pic>
          <p:nvPicPr>
            <p:cNvPr id="104" name="Graphic 103" descr="Woman with solid fill">
              <a:extLst>
                <a:ext uri="{FF2B5EF4-FFF2-40B4-BE49-F238E27FC236}">
                  <a16:creationId xmlns:a16="http://schemas.microsoft.com/office/drawing/2014/main" id="{57A01E9A-94CD-4349-842C-F49A77FA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5587150"/>
              <a:ext cx="535313" cy="535312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325031D8-1743-4BFC-9A56-25A213582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5561813"/>
              <a:ext cx="535313" cy="535312"/>
            </a:xfrm>
            <a:prstGeom prst="rect">
              <a:avLst/>
            </a:prstGeom>
          </p:spPr>
        </p:pic>
        <p:pic>
          <p:nvPicPr>
            <p:cNvPr id="106" name="Graphic 105" descr="Woman with solid fill">
              <a:extLst>
                <a:ext uri="{FF2B5EF4-FFF2-40B4-BE49-F238E27FC236}">
                  <a16:creationId xmlns:a16="http://schemas.microsoft.com/office/drawing/2014/main" id="{58DCCF20-DF8B-4401-B472-D67678A4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6181931"/>
              <a:ext cx="535313" cy="535312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FB29F1AA-4487-4F16-BC8D-B394A0EE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6156594"/>
              <a:ext cx="535313" cy="535312"/>
            </a:xfrm>
            <a:prstGeom prst="rect">
              <a:avLst/>
            </a:prstGeom>
          </p:spPr>
        </p:pic>
        <p:pic>
          <p:nvPicPr>
            <p:cNvPr id="108" name="Graphic 107" descr="Woman with solid fill">
              <a:extLst>
                <a:ext uri="{FF2B5EF4-FFF2-40B4-BE49-F238E27FC236}">
                  <a16:creationId xmlns:a16="http://schemas.microsoft.com/office/drawing/2014/main" id="{1CE2E6E5-AC95-4B37-BE96-0A9F1764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1987700"/>
              <a:ext cx="535313" cy="535312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DFDB569-1E24-4E01-A537-301F8A02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1962363"/>
              <a:ext cx="535313" cy="535312"/>
            </a:xfrm>
            <a:prstGeom prst="rect">
              <a:avLst/>
            </a:prstGeom>
          </p:spPr>
        </p:pic>
        <p:pic>
          <p:nvPicPr>
            <p:cNvPr id="110" name="Graphic 109" descr="Woman with solid fill">
              <a:extLst>
                <a:ext uri="{FF2B5EF4-FFF2-40B4-BE49-F238E27FC236}">
                  <a16:creationId xmlns:a16="http://schemas.microsoft.com/office/drawing/2014/main" id="{26A942D8-E93F-4D57-AB07-8FB39CCE5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2582481"/>
              <a:ext cx="535313" cy="535312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C04C186-79E8-4BC5-879D-DC786FB6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2557144"/>
              <a:ext cx="535313" cy="535312"/>
            </a:xfrm>
            <a:prstGeom prst="rect">
              <a:avLst/>
            </a:prstGeom>
          </p:spPr>
        </p:pic>
        <p:pic>
          <p:nvPicPr>
            <p:cNvPr id="112" name="Graphic 111" descr="Woman with solid fill">
              <a:extLst>
                <a:ext uri="{FF2B5EF4-FFF2-40B4-BE49-F238E27FC236}">
                  <a16:creationId xmlns:a16="http://schemas.microsoft.com/office/drawing/2014/main" id="{C97A4C82-DEF1-40E1-AD21-C72866A2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790120"/>
              <a:ext cx="535313" cy="535312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E87AA0B1-832D-4518-B08B-429E7CC6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764783"/>
              <a:ext cx="535313" cy="535312"/>
            </a:xfrm>
            <a:prstGeom prst="rect">
              <a:avLst/>
            </a:prstGeom>
          </p:spPr>
        </p:pic>
        <p:pic>
          <p:nvPicPr>
            <p:cNvPr id="114" name="Graphic 113" descr="Woman with solid fill">
              <a:extLst>
                <a:ext uri="{FF2B5EF4-FFF2-40B4-BE49-F238E27FC236}">
                  <a16:creationId xmlns:a16="http://schemas.microsoft.com/office/drawing/2014/main" id="{958AEC63-63DF-4635-8D51-7A25A5AD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55594" y="4396227"/>
              <a:ext cx="535313" cy="535312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08212120-CE7B-4280-8CDB-8D264B07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370890"/>
              <a:ext cx="535313" cy="535312"/>
            </a:xfrm>
            <a:prstGeom prst="rect">
              <a:avLst/>
            </a:prstGeom>
          </p:spPr>
        </p:pic>
        <p:pic>
          <p:nvPicPr>
            <p:cNvPr id="116" name="Graphic 115" descr="Woman with solid fill">
              <a:extLst>
                <a:ext uri="{FF2B5EF4-FFF2-40B4-BE49-F238E27FC236}">
                  <a16:creationId xmlns:a16="http://schemas.microsoft.com/office/drawing/2014/main" id="{0FE61BF1-983C-4BEB-85A3-7751DEAA2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4991008"/>
              <a:ext cx="535313" cy="535312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25D9C327-8110-4A08-B2A4-153C9353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965671"/>
              <a:ext cx="535313" cy="535312"/>
            </a:xfrm>
            <a:prstGeom prst="rect">
              <a:avLst/>
            </a:prstGeom>
          </p:spPr>
        </p:pic>
        <p:pic>
          <p:nvPicPr>
            <p:cNvPr id="118" name="Graphic 117" descr="Woman with solid fill">
              <a:extLst>
                <a:ext uri="{FF2B5EF4-FFF2-40B4-BE49-F238E27FC236}">
                  <a16:creationId xmlns:a16="http://schemas.microsoft.com/office/drawing/2014/main" id="{921B3957-7808-47B7-B3C4-7AA0D86F1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239533"/>
              <a:ext cx="535313" cy="535312"/>
            </a:xfrm>
            <a:prstGeom prst="rect">
              <a:avLst/>
            </a:prstGeom>
          </p:spPr>
        </p:pic>
        <p:pic>
          <p:nvPicPr>
            <p:cNvPr id="119" name="Graphic 118" descr="Man with solid fill">
              <a:extLst>
                <a:ext uri="{FF2B5EF4-FFF2-40B4-BE49-F238E27FC236}">
                  <a16:creationId xmlns:a16="http://schemas.microsoft.com/office/drawing/2014/main" id="{13D7758C-519D-4A51-833E-EDDA1D54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214196"/>
              <a:ext cx="535313" cy="535312"/>
            </a:xfrm>
            <a:prstGeom prst="rect">
              <a:avLst/>
            </a:prstGeom>
          </p:spPr>
        </p:pic>
        <p:pic>
          <p:nvPicPr>
            <p:cNvPr id="120" name="Graphic 119" descr="Woman with solid fill">
              <a:extLst>
                <a:ext uri="{FF2B5EF4-FFF2-40B4-BE49-F238E27FC236}">
                  <a16:creationId xmlns:a16="http://schemas.microsoft.com/office/drawing/2014/main" id="{96B9A059-6F39-4106-85D1-2E6C72EC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5609862"/>
              <a:ext cx="535313" cy="535312"/>
            </a:xfrm>
            <a:prstGeom prst="rect">
              <a:avLst/>
            </a:prstGeom>
          </p:spPr>
        </p:pic>
        <p:pic>
          <p:nvPicPr>
            <p:cNvPr id="121" name="Graphic 120" descr="Man with solid fill">
              <a:extLst>
                <a:ext uri="{FF2B5EF4-FFF2-40B4-BE49-F238E27FC236}">
                  <a16:creationId xmlns:a16="http://schemas.microsoft.com/office/drawing/2014/main" id="{0379BB87-A3DD-4A3F-A2FF-9804C964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5584525"/>
              <a:ext cx="535313" cy="535312"/>
            </a:xfrm>
            <a:prstGeom prst="rect">
              <a:avLst/>
            </a:prstGeom>
          </p:spPr>
        </p:pic>
        <p:pic>
          <p:nvPicPr>
            <p:cNvPr id="122" name="Graphic 121" descr="Woman with solid fill">
              <a:extLst>
                <a:ext uri="{FF2B5EF4-FFF2-40B4-BE49-F238E27FC236}">
                  <a16:creationId xmlns:a16="http://schemas.microsoft.com/office/drawing/2014/main" id="{46B93107-467C-4A06-85BD-D1C597D4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6204643"/>
              <a:ext cx="535313" cy="535312"/>
            </a:xfrm>
            <a:prstGeom prst="rect">
              <a:avLst/>
            </a:prstGeom>
          </p:spPr>
        </p:pic>
        <p:pic>
          <p:nvPicPr>
            <p:cNvPr id="123" name="Graphic 122" descr="Man with solid fill">
              <a:extLst>
                <a:ext uri="{FF2B5EF4-FFF2-40B4-BE49-F238E27FC236}">
                  <a16:creationId xmlns:a16="http://schemas.microsoft.com/office/drawing/2014/main" id="{5A2C834E-9419-45B9-993D-B09A8615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6179306"/>
              <a:ext cx="535313" cy="535312"/>
            </a:xfrm>
            <a:prstGeom prst="rect">
              <a:avLst/>
            </a:prstGeom>
          </p:spPr>
        </p:pic>
        <p:pic>
          <p:nvPicPr>
            <p:cNvPr id="124" name="Graphic 123" descr="Woman with solid fill">
              <a:extLst>
                <a:ext uri="{FF2B5EF4-FFF2-40B4-BE49-F238E27FC236}">
                  <a16:creationId xmlns:a16="http://schemas.microsoft.com/office/drawing/2014/main" id="{472A13B8-7785-4463-9A88-82EC8AE6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010412"/>
              <a:ext cx="535313" cy="535312"/>
            </a:xfrm>
            <a:prstGeom prst="rect">
              <a:avLst/>
            </a:prstGeom>
          </p:spPr>
        </p:pic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69535B20-910B-4866-AFF7-B9AC6C22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1985075"/>
              <a:ext cx="535313" cy="535312"/>
            </a:xfrm>
            <a:prstGeom prst="rect">
              <a:avLst/>
            </a:prstGeom>
          </p:spPr>
        </p:pic>
        <p:pic>
          <p:nvPicPr>
            <p:cNvPr id="126" name="Graphic 125" descr="Woman with solid fill">
              <a:extLst>
                <a:ext uri="{FF2B5EF4-FFF2-40B4-BE49-F238E27FC236}">
                  <a16:creationId xmlns:a16="http://schemas.microsoft.com/office/drawing/2014/main" id="{FB9F7FE4-BA46-4CE6-96E6-D498CB88C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605193"/>
              <a:ext cx="535313" cy="535312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B28E57F-BE34-4F0A-BDAB-1DE01925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872" y="2579856"/>
              <a:ext cx="535313" cy="535312"/>
            </a:xfrm>
            <a:prstGeom prst="rect">
              <a:avLst/>
            </a:prstGeom>
          </p:spPr>
        </p:pic>
        <p:pic>
          <p:nvPicPr>
            <p:cNvPr id="128" name="Graphic 127" descr="Woman with solid fill">
              <a:extLst>
                <a:ext uri="{FF2B5EF4-FFF2-40B4-BE49-F238E27FC236}">
                  <a16:creationId xmlns:a16="http://schemas.microsoft.com/office/drawing/2014/main" id="{E86F210D-2F0D-4A84-B9E4-A6F2DE69A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802045"/>
              <a:ext cx="535313" cy="535312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BF8A907D-2A04-47C1-9C6E-66606171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776708"/>
              <a:ext cx="535313" cy="535312"/>
            </a:xfrm>
            <a:prstGeom prst="rect">
              <a:avLst/>
            </a:prstGeom>
          </p:spPr>
        </p:pic>
        <p:pic>
          <p:nvPicPr>
            <p:cNvPr id="130" name="Graphic 129" descr="Woman with solid fill">
              <a:extLst>
                <a:ext uri="{FF2B5EF4-FFF2-40B4-BE49-F238E27FC236}">
                  <a16:creationId xmlns:a16="http://schemas.microsoft.com/office/drawing/2014/main" id="{2316434D-87D4-49DE-B93C-C566E1486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4408152"/>
              <a:ext cx="535313" cy="535312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40BCD050-DD4C-409A-AFD1-E37D8C7E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382815"/>
              <a:ext cx="535313" cy="535312"/>
            </a:xfrm>
            <a:prstGeom prst="rect">
              <a:avLst/>
            </a:prstGeom>
          </p:spPr>
        </p:pic>
        <p:pic>
          <p:nvPicPr>
            <p:cNvPr id="132" name="Graphic 131" descr="Woman with solid fill">
              <a:extLst>
                <a:ext uri="{FF2B5EF4-FFF2-40B4-BE49-F238E27FC236}">
                  <a16:creationId xmlns:a16="http://schemas.microsoft.com/office/drawing/2014/main" id="{F9F9E3C2-B897-4290-864D-652A51E7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002933"/>
              <a:ext cx="535313" cy="535312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39295D22-CAAD-4E52-B5F5-165E4509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977596"/>
              <a:ext cx="535313" cy="535312"/>
            </a:xfrm>
            <a:prstGeom prst="rect">
              <a:avLst/>
            </a:prstGeom>
          </p:spPr>
        </p:pic>
        <p:pic>
          <p:nvPicPr>
            <p:cNvPr id="134" name="Graphic 133" descr="Woman with solid fill">
              <a:extLst>
                <a:ext uri="{FF2B5EF4-FFF2-40B4-BE49-F238E27FC236}">
                  <a16:creationId xmlns:a16="http://schemas.microsoft.com/office/drawing/2014/main" id="{B32970A3-DD43-420F-8B88-C1FD1D6C8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251458"/>
              <a:ext cx="535313" cy="535312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271D177D-575F-40DD-8AB3-DECB4FE23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226121"/>
              <a:ext cx="535313" cy="535312"/>
            </a:xfrm>
            <a:prstGeom prst="rect">
              <a:avLst/>
            </a:prstGeom>
          </p:spPr>
        </p:pic>
        <p:pic>
          <p:nvPicPr>
            <p:cNvPr id="136" name="Graphic 135" descr="Woman with solid fill">
              <a:extLst>
                <a:ext uri="{FF2B5EF4-FFF2-40B4-BE49-F238E27FC236}">
                  <a16:creationId xmlns:a16="http://schemas.microsoft.com/office/drawing/2014/main" id="{D9C10D5F-2CD5-47FE-B506-5D4405F4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621787"/>
              <a:ext cx="535313" cy="535312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D21D83CD-07FF-4593-B783-BB9DB4C5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5596450"/>
              <a:ext cx="535313" cy="535312"/>
            </a:xfrm>
            <a:prstGeom prst="rect">
              <a:avLst/>
            </a:prstGeom>
          </p:spPr>
        </p:pic>
        <p:pic>
          <p:nvPicPr>
            <p:cNvPr id="138" name="Graphic 137" descr="Woman with solid fill">
              <a:extLst>
                <a:ext uri="{FF2B5EF4-FFF2-40B4-BE49-F238E27FC236}">
                  <a16:creationId xmlns:a16="http://schemas.microsoft.com/office/drawing/2014/main" id="{DEF404B4-3A8A-4415-9027-AF4FE5EE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6216568"/>
              <a:ext cx="535313" cy="535312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7B7E5A7-43F6-4FCC-9748-92BB302B4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6191231"/>
              <a:ext cx="535313" cy="535312"/>
            </a:xfrm>
            <a:prstGeom prst="rect">
              <a:avLst/>
            </a:prstGeom>
          </p:spPr>
        </p:pic>
        <p:pic>
          <p:nvPicPr>
            <p:cNvPr id="140" name="Graphic 139" descr="Woman with solid fill">
              <a:extLst>
                <a:ext uri="{FF2B5EF4-FFF2-40B4-BE49-F238E27FC236}">
                  <a16:creationId xmlns:a16="http://schemas.microsoft.com/office/drawing/2014/main" id="{0EDD0D2E-E72C-4E21-8862-2765E08C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022337"/>
              <a:ext cx="535313" cy="535312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88072108-877F-471F-8856-78A2A36C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1997000"/>
              <a:ext cx="535313" cy="535312"/>
            </a:xfrm>
            <a:prstGeom prst="rect">
              <a:avLst/>
            </a:prstGeom>
          </p:spPr>
        </p:pic>
        <p:pic>
          <p:nvPicPr>
            <p:cNvPr id="142" name="Graphic 141" descr="Woman with solid fill">
              <a:extLst>
                <a:ext uri="{FF2B5EF4-FFF2-40B4-BE49-F238E27FC236}">
                  <a16:creationId xmlns:a16="http://schemas.microsoft.com/office/drawing/2014/main" id="{2E61896B-4587-435F-A388-D51CE705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617118"/>
              <a:ext cx="535313" cy="535312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5B196BF9-1B81-4CDA-B422-353E30110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2591781"/>
              <a:ext cx="535313" cy="535312"/>
            </a:xfrm>
            <a:prstGeom prst="rect">
              <a:avLst/>
            </a:prstGeom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3C993B-494F-47D1-B200-E67954C1209F}"/>
              </a:ext>
            </a:extLst>
          </p:cNvPr>
          <p:cNvSpPr txBox="1"/>
          <p:nvPr/>
        </p:nvSpPr>
        <p:spPr>
          <a:xfrm>
            <a:off x="479240" y="1987598"/>
            <a:ext cx="1583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Why?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21B77-3FDB-4945-ADA3-7523F5232075}"/>
              </a:ext>
            </a:extLst>
          </p:cNvPr>
          <p:cNvSpPr txBox="1"/>
          <p:nvPr/>
        </p:nvSpPr>
        <p:spPr>
          <a:xfrm>
            <a:off x="479240" y="2543147"/>
            <a:ext cx="38496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reduce costs</a:t>
            </a:r>
          </a:p>
          <a:p>
            <a:r>
              <a:rPr lang="en-US" sz="2800" dirty="0"/>
              <a:t>To make study feasible</a:t>
            </a:r>
          </a:p>
          <a:p>
            <a:r>
              <a:rPr lang="en-US" sz="2800" dirty="0"/>
              <a:t>To save time</a:t>
            </a:r>
          </a:p>
        </p:txBody>
      </p:sp>
    </p:spTree>
    <p:extLst>
      <p:ext uri="{BB962C8B-B14F-4D97-AF65-F5344CB8AC3E}">
        <p14:creationId xmlns:p14="http://schemas.microsoft.com/office/powerpoint/2010/main" val="25517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5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D4B43AA-F02A-4804-AF64-81EA48A25351}"/>
              </a:ext>
            </a:extLst>
          </p:cNvPr>
          <p:cNvSpPr>
            <a:spLocks noChangeAspect="1"/>
          </p:cNvSpPr>
          <p:nvPr/>
        </p:nvSpPr>
        <p:spPr>
          <a:xfrm>
            <a:off x="3403216" y="2408339"/>
            <a:ext cx="5048748" cy="3185910"/>
          </a:xfrm>
          <a:custGeom>
            <a:avLst/>
            <a:gdLst>
              <a:gd name="connsiteX0" fmla="*/ 530996 w 5048748"/>
              <a:gd name="connsiteY0" fmla="*/ 0 h 3185910"/>
              <a:gd name="connsiteX1" fmla="*/ 4556643 w 5048748"/>
              <a:gd name="connsiteY1" fmla="*/ 0 h 3185910"/>
              <a:gd name="connsiteX2" fmla="*/ 5045911 w 5048748"/>
              <a:gd name="connsiteY2" fmla="*/ 324309 h 3185910"/>
              <a:gd name="connsiteX3" fmla="*/ 5048748 w 5048748"/>
              <a:gd name="connsiteY3" fmla="*/ 333447 h 3185910"/>
              <a:gd name="connsiteX4" fmla="*/ 2255521 w 5048748"/>
              <a:gd name="connsiteY4" fmla="*/ 333447 h 3185910"/>
              <a:gd name="connsiteX5" fmla="*/ 1835677 w 5048748"/>
              <a:gd name="connsiteY5" fmla="*/ 753291 h 3185910"/>
              <a:gd name="connsiteX6" fmla="*/ 1835677 w 5048748"/>
              <a:gd name="connsiteY6" fmla="*/ 2432619 h 3185910"/>
              <a:gd name="connsiteX7" fmla="*/ 2255521 w 5048748"/>
              <a:gd name="connsiteY7" fmla="*/ 2852463 h 3185910"/>
              <a:gd name="connsiteX8" fmla="*/ 5048748 w 5048748"/>
              <a:gd name="connsiteY8" fmla="*/ 2852463 h 3185910"/>
              <a:gd name="connsiteX9" fmla="*/ 5045911 w 5048748"/>
              <a:gd name="connsiteY9" fmla="*/ 2861602 h 3185910"/>
              <a:gd name="connsiteX10" fmla="*/ 4556643 w 5048748"/>
              <a:gd name="connsiteY10" fmla="*/ 3185910 h 3185910"/>
              <a:gd name="connsiteX11" fmla="*/ 530996 w 5048748"/>
              <a:gd name="connsiteY11" fmla="*/ 3185910 h 3185910"/>
              <a:gd name="connsiteX12" fmla="*/ 0 w 5048748"/>
              <a:gd name="connsiteY12" fmla="*/ 2654914 h 3185910"/>
              <a:gd name="connsiteX13" fmla="*/ 0 w 5048748"/>
              <a:gd name="connsiteY13" fmla="*/ 530996 h 3185910"/>
              <a:gd name="connsiteX14" fmla="*/ 530996 w 5048748"/>
              <a:gd name="connsiteY14" fmla="*/ 0 h 318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8748" h="3185910">
                <a:moveTo>
                  <a:pt x="530996" y="0"/>
                </a:moveTo>
                <a:lnTo>
                  <a:pt x="4556643" y="0"/>
                </a:lnTo>
                <a:cubicBezTo>
                  <a:pt x="4776589" y="0"/>
                  <a:pt x="4965301" y="133726"/>
                  <a:pt x="5045911" y="324309"/>
                </a:cubicBezTo>
                <a:lnTo>
                  <a:pt x="5048748" y="333447"/>
                </a:lnTo>
                <a:lnTo>
                  <a:pt x="2255521" y="333447"/>
                </a:lnTo>
                <a:cubicBezTo>
                  <a:pt x="2023648" y="333447"/>
                  <a:pt x="1835677" y="521418"/>
                  <a:pt x="1835677" y="753291"/>
                </a:cubicBezTo>
                <a:lnTo>
                  <a:pt x="1835677" y="2432619"/>
                </a:lnTo>
                <a:cubicBezTo>
                  <a:pt x="1835677" y="2664492"/>
                  <a:pt x="2023648" y="2852463"/>
                  <a:pt x="2255521" y="2852463"/>
                </a:cubicBezTo>
                <a:lnTo>
                  <a:pt x="5048748" y="2852463"/>
                </a:lnTo>
                <a:lnTo>
                  <a:pt x="5045911" y="2861602"/>
                </a:lnTo>
                <a:cubicBezTo>
                  <a:pt x="4965301" y="3052184"/>
                  <a:pt x="4776589" y="3185910"/>
                  <a:pt x="4556643" y="3185910"/>
                </a:cubicBezTo>
                <a:lnTo>
                  <a:pt x="530996" y="3185910"/>
                </a:lnTo>
                <a:cubicBezTo>
                  <a:pt x="237735" y="3185910"/>
                  <a:pt x="0" y="2948175"/>
                  <a:pt x="0" y="2654914"/>
                </a:cubicBezTo>
                <a:lnTo>
                  <a:pt x="0" y="530996"/>
                </a:lnTo>
                <a:cubicBezTo>
                  <a:pt x="0" y="237735"/>
                  <a:pt x="237735" y="0"/>
                  <a:pt x="530996" y="0"/>
                </a:cubicBezTo>
                <a:close/>
              </a:path>
            </a:pathLst>
          </a:cu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3393CE-B2B2-42BF-86B5-A572404A2549}"/>
              </a:ext>
            </a:extLst>
          </p:cNvPr>
          <p:cNvSpPr/>
          <p:nvPr/>
        </p:nvSpPr>
        <p:spPr>
          <a:xfrm>
            <a:off x="3403216" y="2408339"/>
            <a:ext cx="5087639" cy="3185910"/>
          </a:xfrm>
          <a:prstGeom prst="roundRect">
            <a:avLst/>
          </a:prstGeom>
          <a:noFill/>
          <a:ln w="38100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25F8E5-D7E6-4909-AF69-D97859EBCB5F}"/>
              </a:ext>
            </a:extLst>
          </p:cNvPr>
          <p:cNvSpPr/>
          <p:nvPr/>
        </p:nvSpPr>
        <p:spPr>
          <a:xfrm>
            <a:off x="5238893" y="2741786"/>
            <a:ext cx="3643849" cy="2519016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57DA8-261C-40CA-A6AA-8EA7BB759BB7}"/>
              </a:ext>
            </a:extLst>
          </p:cNvPr>
          <p:cNvSpPr txBox="1"/>
          <p:nvPr/>
        </p:nvSpPr>
        <p:spPr>
          <a:xfrm>
            <a:off x="4123428" y="1395747"/>
            <a:ext cx="36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Target population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You want to make an inference to this 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C43BA-C9BD-42A8-88F6-FB8F36949326}"/>
              </a:ext>
            </a:extLst>
          </p:cNvPr>
          <p:cNvSpPr txBox="1"/>
          <p:nvPr/>
        </p:nvSpPr>
        <p:spPr>
          <a:xfrm>
            <a:off x="9002519" y="3539629"/>
            <a:ext cx="277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</a:rPr>
              <a:t>Sampling frame</a:t>
            </a:r>
          </a:p>
          <a:p>
            <a:pPr algn="ctr"/>
            <a:r>
              <a:rPr lang="en-US" b="1" dirty="0">
                <a:solidFill>
                  <a:srgbClr val="254B56"/>
                </a:solidFill>
              </a:rPr>
              <a:t>You draw </a:t>
            </a:r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your</a:t>
            </a:r>
            <a:r>
              <a:rPr lang="en-US" b="1" dirty="0">
                <a:solidFill>
                  <a:srgbClr val="254B56"/>
                </a:solidFill>
              </a:rPr>
              <a:t> sample from here (drawing sampling elements)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41601D-9467-468A-97EF-CBC2412B1B9B}"/>
              </a:ext>
            </a:extLst>
          </p:cNvPr>
          <p:cNvSpPr/>
          <p:nvPr/>
        </p:nvSpPr>
        <p:spPr>
          <a:xfrm>
            <a:off x="8451964" y="2741786"/>
            <a:ext cx="430778" cy="2519016"/>
          </a:xfrm>
          <a:custGeom>
            <a:avLst/>
            <a:gdLst>
              <a:gd name="connsiteX0" fmla="*/ 0 w 430778"/>
              <a:gd name="connsiteY0" fmla="*/ 0 h 2519016"/>
              <a:gd name="connsiteX1" fmla="*/ 10934 w 430778"/>
              <a:gd name="connsiteY1" fmla="*/ 0 h 2519016"/>
              <a:gd name="connsiteX2" fmla="*/ 430778 w 430778"/>
              <a:gd name="connsiteY2" fmla="*/ 419844 h 2519016"/>
              <a:gd name="connsiteX3" fmla="*/ 430778 w 430778"/>
              <a:gd name="connsiteY3" fmla="*/ 2099172 h 2519016"/>
              <a:gd name="connsiteX4" fmla="*/ 10934 w 430778"/>
              <a:gd name="connsiteY4" fmla="*/ 2519016 h 2519016"/>
              <a:gd name="connsiteX5" fmla="*/ 0 w 430778"/>
              <a:gd name="connsiteY5" fmla="*/ 2519016 h 2519016"/>
              <a:gd name="connsiteX6" fmla="*/ 28103 w 430778"/>
              <a:gd name="connsiteY6" fmla="*/ 2428481 h 2519016"/>
              <a:gd name="connsiteX7" fmla="*/ 38891 w 430778"/>
              <a:gd name="connsiteY7" fmla="*/ 2321467 h 2519016"/>
              <a:gd name="connsiteX8" fmla="*/ 38891 w 430778"/>
              <a:gd name="connsiteY8" fmla="*/ 197549 h 2519016"/>
              <a:gd name="connsiteX9" fmla="*/ 28103 w 430778"/>
              <a:gd name="connsiteY9" fmla="*/ 90535 h 251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778" h="2519016">
                <a:moveTo>
                  <a:pt x="0" y="0"/>
                </a:moveTo>
                <a:lnTo>
                  <a:pt x="10934" y="0"/>
                </a:lnTo>
                <a:cubicBezTo>
                  <a:pt x="242807" y="0"/>
                  <a:pt x="430778" y="187971"/>
                  <a:pt x="430778" y="419844"/>
                </a:cubicBezTo>
                <a:lnTo>
                  <a:pt x="430778" y="2099172"/>
                </a:lnTo>
                <a:cubicBezTo>
                  <a:pt x="430778" y="2331045"/>
                  <a:pt x="242807" y="2519016"/>
                  <a:pt x="10934" y="2519016"/>
                </a:cubicBezTo>
                <a:lnTo>
                  <a:pt x="0" y="2519016"/>
                </a:lnTo>
                <a:lnTo>
                  <a:pt x="28103" y="2428481"/>
                </a:lnTo>
                <a:cubicBezTo>
                  <a:pt x="35177" y="2393915"/>
                  <a:pt x="38891" y="2358125"/>
                  <a:pt x="38891" y="2321467"/>
                </a:cubicBezTo>
                <a:lnTo>
                  <a:pt x="38891" y="197549"/>
                </a:lnTo>
                <a:cubicBezTo>
                  <a:pt x="38891" y="160892"/>
                  <a:pt x="35177" y="125102"/>
                  <a:pt x="28103" y="90535"/>
                </a:cubicBezTo>
                <a:close/>
              </a:path>
            </a:pathLst>
          </a:custGeom>
          <a:solidFill>
            <a:srgbClr val="758FA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C6B05A-5601-4D20-A10A-8837DDDE5916}"/>
              </a:ext>
            </a:extLst>
          </p:cNvPr>
          <p:cNvCxnSpPr>
            <a:cxnSpLocks/>
          </p:cNvCxnSpPr>
          <p:nvPr/>
        </p:nvCxnSpPr>
        <p:spPr>
          <a:xfrm>
            <a:off x="2275400" y="4001295"/>
            <a:ext cx="1822210" cy="0"/>
          </a:xfrm>
          <a:prstGeom prst="straightConnector1">
            <a:avLst/>
          </a:prstGeom>
          <a:ln w="38100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AD4476-5F99-4C00-9B2E-DA2F91456FC8}"/>
              </a:ext>
            </a:extLst>
          </p:cNvPr>
          <p:cNvSpPr txBox="1"/>
          <p:nvPr/>
        </p:nvSpPr>
        <p:spPr>
          <a:xfrm>
            <a:off x="106563" y="3429000"/>
            <a:ext cx="228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of your target population but your sampling frame fails to capture (non-coverage error/</a:t>
            </a:r>
            <a:r>
              <a:rPr lang="en-US" dirty="0" err="1"/>
              <a:t>undercoverage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A42F32-B9D6-4103-BF58-7DC9D1BFBF2B}"/>
              </a:ext>
            </a:extLst>
          </p:cNvPr>
          <p:cNvCxnSpPr>
            <a:cxnSpLocks/>
          </p:cNvCxnSpPr>
          <p:nvPr/>
        </p:nvCxnSpPr>
        <p:spPr>
          <a:xfrm flipH="1">
            <a:off x="8667354" y="2162279"/>
            <a:ext cx="1019784" cy="1089685"/>
          </a:xfrm>
          <a:prstGeom prst="straightConnector1">
            <a:avLst/>
          </a:prstGeom>
          <a:ln w="38100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729227-AA6E-482C-BF96-A26A07A3A055}"/>
              </a:ext>
            </a:extLst>
          </p:cNvPr>
          <p:cNvSpPr txBox="1"/>
          <p:nvPr/>
        </p:nvSpPr>
        <p:spPr>
          <a:xfrm>
            <a:off x="9475868" y="1288012"/>
            <a:ext cx="2284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part of your target population but included in your sampling frame (</a:t>
            </a:r>
            <a:r>
              <a:rPr lang="en-US" dirty="0" err="1"/>
              <a:t>overcoverage</a:t>
            </a:r>
            <a:r>
              <a:rPr lang="en-US" dirty="0"/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2451F0-1687-4D3B-8D31-3BB16974CA7F}"/>
              </a:ext>
            </a:extLst>
          </p:cNvPr>
          <p:cNvCxnSpPr>
            <a:cxnSpLocks/>
          </p:cNvCxnSpPr>
          <p:nvPr/>
        </p:nvCxnSpPr>
        <p:spPr>
          <a:xfrm flipV="1">
            <a:off x="2703381" y="4214491"/>
            <a:ext cx="3663042" cy="1625818"/>
          </a:xfrm>
          <a:prstGeom prst="straightConnector1">
            <a:avLst/>
          </a:prstGeom>
          <a:ln w="38100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178862-729E-40D7-A838-F6C95A22D0AE}"/>
              </a:ext>
            </a:extLst>
          </p:cNvPr>
          <p:cNvSpPr txBox="1"/>
          <p:nvPr/>
        </p:nvSpPr>
        <p:spPr>
          <a:xfrm>
            <a:off x="796086" y="5655643"/>
            <a:ext cx="22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Your sample</a:t>
            </a:r>
          </a:p>
        </p:txBody>
      </p:sp>
      <p:pic>
        <p:nvPicPr>
          <p:cNvPr id="16" name="Picture 1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D4DE4AD-2B8B-403A-B0D1-746140A8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" grpId="0" animBg="1"/>
      <p:bldP spid="5" grpId="0" animBg="1"/>
      <p:bldP spid="11" grpId="0"/>
      <p:bldP spid="12" grpId="0"/>
      <p:bldP spid="30" grpId="0" animBg="1"/>
      <p:bldP spid="36" grpId="0"/>
      <p:bldP spid="41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3393CE-B2B2-42BF-86B5-A572404A2549}"/>
              </a:ext>
            </a:extLst>
          </p:cNvPr>
          <p:cNvSpPr/>
          <p:nvPr/>
        </p:nvSpPr>
        <p:spPr>
          <a:xfrm>
            <a:off x="3485720" y="2408339"/>
            <a:ext cx="5087639" cy="3185910"/>
          </a:xfrm>
          <a:prstGeom prst="roundRect">
            <a:avLst/>
          </a:prstGeom>
          <a:noFill/>
          <a:ln w="38100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25F8E5-D7E6-4909-AF69-D97859EBCB5F}"/>
              </a:ext>
            </a:extLst>
          </p:cNvPr>
          <p:cNvSpPr/>
          <p:nvPr/>
        </p:nvSpPr>
        <p:spPr>
          <a:xfrm>
            <a:off x="3485720" y="2408339"/>
            <a:ext cx="5087639" cy="3185910"/>
          </a:xfrm>
          <a:prstGeom prst="roundRect">
            <a:avLst/>
          </a:prstGeom>
          <a:noFill/>
          <a:ln w="38100">
            <a:solidFill>
              <a:srgbClr val="254B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57DA8-261C-40CA-A6AA-8EA7BB759BB7}"/>
              </a:ext>
            </a:extLst>
          </p:cNvPr>
          <p:cNvSpPr txBox="1"/>
          <p:nvPr/>
        </p:nvSpPr>
        <p:spPr>
          <a:xfrm>
            <a:off x="4205932" y="1395747"/>
            <a:ext cx="36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64655"/>
                </a:solidFill>
                <a:latin typeface="Tw Cen MT" panose="020B0602020104020603" pitchFamily="34" charset="0"/>
              </a:rPr>
              <a:t>Target population</a:t>
            </a:r>
          </a:p>
          <a:p>
            <a:pPr algn="ctr"/>
            <a:r>
              <a:rPr lang="en-US" b="1" dirty="0">
                <a:solidFill>
                  <a:srgbClr val="264655"/>
                </a:solidFill>
                <a:latin typeface="Tw Cen MT" panose="020B0602020104020603" pitchFamily="34" charset="0"/>
              </a:rPr>
              <a:t>You want to make an inference to this 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C43BA-C9BD-42A8-88F6-FB8F36949326}"/>
              </a:ext>
            </a:extLst>
          </p:cNvPr>
          <p:cNvSpPr txBox="1"/>
          <p:nvPr/>
        </p:nvSpPr>
        <p:spPr>
          <a:xfrm>
            <a:off x="9085023" y="3539629"/>
            <a:ext cx="277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Sampling frame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You draw your sample from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B0DCE-12AD-49EC-9699-BABE66B70C69}"/>
              </a:ext>
            </a:extLst>
          </p:cNvPr>
          <p:cNvSpPr txBox="1"/>
          <p:nvPr/>
        </p:nvSpPr>
        <p:spPr>
          <a:xfrm>
            <a:off x="254382" y="3664475"/>
            <a:ext cx="225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100% overlap between the two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0EB4A08-CB6C-4AEE-8067-E4CC86E5B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0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0464465A-DB54-4516-9DB5-5BEA9A96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0" y="1287035"/>
            <a:ext cx="10250759" cy="4572000"/>
          </a:xfrm>
          <a:prstGeom prst="rect">
            <a:avLst/>
          </a:prstGeo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7F77CF3-6BC3-41F2-91CE-5BE4B124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E1D62-0519-4147-BA07-1CB6DCD2FF84}"/>
              </a:ext>
            </a:extLst>
          </p:cNvPr>
          <p:cNvSpPr txBox="1"/>
          <p:nvPr/>
        </p:nvSpPr>
        <p:spPr>
          <a:xfrm>
            <a:off x="3048572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Lohr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SL. Sampling: design and analysis. Nelson Education; 2009 Dec 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60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A3B-A187-8731-5FA1-245B46E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62E-0282-9E3F-6293-A40D9D41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rtl="0"/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tudy tasks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easures of disease occurrence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Measures of association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Study designs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Validity and precision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and systematic errors in research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Causality and causal effects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Variables and </a:t>
            </a:r>
            <a:r>
              <a:rPr lang="en-US" dirty="0">
                <a:solidFill>
                  <a:schemeClr val="dk1"/>
                </a:solidFill>
              </a:rPr>
              <a:t>their description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Measures of central tendency and dispersion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Types of distributions and the theoretical distribution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Inferential statistics (p-values and confidence intervals)</a:t>
            </a:r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/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1FB871-1C27-ED97-5E8E-E23EA7C3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7012-94B6-4EA8-B2FB-8BF9950A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B7C0-7FB8-46CF-89D0-C20C18F5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Sample:</a:t>
            </a:r>
            <a:r>
              <a:rPr lang="en-US" dirty="0"/>
              <a:t> subset of a population</a:t>
            </a:r>
          </a:p>
          <a:p>
            <a:r>
              <a:rPr lang="en-US" b="1" dirty="0"/>
              <a:t>Sampling element/observation unit:</a:t>
            </a:r>
            <a:r>
              <a:rPr lang="en-US" dirty="0"/>
              <a:t> basic observation studies (individual) on which measurement is taken</a:t>
            </a:r>
          </a:p>
          <a:p>
            <a:r>
              <a:rPr lang="en-US" b="1" dirty="0"/>
              <a:t>Sampling unit:</a:t>
            </a:r>
            <a:r>
              <a:rPr lang="en-US" dirty="0"/>
              <a:t> maybe individuals but also may be household from which elements (individuals) are sampled</a:t>
            </a:r>
          </a:p>
          <a:p>
            <a:r>
              <a:rPr lang="en-US" b="1" dirty="0"/>
              <a:t>Sampling frame:</a:t>
            </a:r>
            <a:r>
              <a:rPr lang="en-US" dirty="0"/>
              <a:t> the list from which was draw our sample</a:t>
            </a:r>
          </a:p>
          <a:p>
            <a:r>
              <a:rPr lang="en-US" b="1" dirty="0"/>
              <a:t>Target population:</a:t>
            </a:r>
            <a:r>
              <a:rPr lang="en-US" dirty="0"/>
              <a:t> the population we want to make an inference to</a:t>
            </a:r>
          </a:p>
          <a:p>
            <a:r>
              <a:rPr lang="en-US" b="1" dirty="0"/>
              <a:t>Coverage error:</a:t>
            </a:r>
            <a:r>
              <a:rPr lang="en-US" dirty="0"/>
              <a:t> overlap between target population and sampling frame</a:t>
            </a:r>
          </a:p>
          <a:p>
            <a:r>
              <a:rPr lang="en-US" b="1" dirty="0"/>
              <a:t>Non-response error:</a:t>
            </a:r>
            <a:r>
              <a:rPr lang="en-US" dirty="0"/>
              <a:t> error caused by selected participants who do not respond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93077DF-6E12-4CE4-91F8-851C63B6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09054-343C-4A91-9AF8-A01EFF8E353A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0" name="&quot;Not Allowed&quot; Symbol 9">
              <a:extLst>
                <a:ext uri="{FF2B5EF4-FFF2-40B4-BE49-F238E27FC236}">
                  <a16:creationId xmlns:a16="http://schemas.microsoft.com/office/drawing/2014/main" id="{4A10ECFD-42E3-44E3-8141-E39EC2D859B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 descr="Dice outline">
              <a:extLst>
                <a:ext uri="{FF2B5EF4-FFF2-40B4-BE49-F238E27FC236}">
                  <a16:creationId xmlns:a16="http://schemas.microsoft.com/office/drawing/2014/main" id="{81D4DDD1-7D88-4C4E-A46D-B386C72D6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15C991-A151-469A-8DD4-B4000D34513A}"/>
              </a:ext>
            </a:extLst>
          </p:cNvPr>
          <p:cNvSpPr txBox="1"/>
          <p:nvPr/>
        </p:nvSpPr>
        <p:spPr>
          <a:xfrm>
            <a:off x="125094" y="4137415"/>
            <a:ext cx="63032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sample</a:t>
            </a:r>
          </a:p>
          <a:p>
            <a:r>
              <a:rPr lang="en-US" dirty="0"/>
              <a:t>Probability of each element/unit getting selected is known (random)</a:t>
            </a:r>
          </a:p>
          <a:p>
            <a:endParaRPr lang="en-US" dirty="0"/>
          </a:p>
          <a:p>
            <a:r>
              <a:rPr lang="en-US" dirty="0"/>
              <a:t>Can yield a representative sample</a:t>
            </a:r>
          </a:p>
          <a:p>
            <a:endParaRPr lang="en-US" dirty="0"/>
          </a:p>
          <a:p>
            <a:r>
              <a:rPr lang="en-US" dirty="0"/>
              <a:t>E.g., assume KSAUH-HS dental students are a total of 200 and current D3 male students are 57 then probability of a male D3 student getting selected is 57/200=0.285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9BA70-F636-452B-85A9-3997A45B3631}"/>
              </a:ext>
            </a:extLst>
          </p:cNvPr>
          <p:cNvSpPr txBox="1"/>
          <p:nvPr/>
        </p:nvSpPr>
        <p:spPr>
          <a:xfrm>
            <a:off x="6764041" y="4137415"/>
            <a:ext cx="54073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sample</a:t>
            </a:r>
          </a:p>
          <a:p>
            <a:r>
              <a:rPr lang="en-US" dirty="0"/>
              <a:t>Probability of being selected is not known (based on human judgement)</a:t>
            </a:r>
          </a:p>
          <a:p>
            <a:endParaRPr lang="en-US" dirty="0"/>
          </a:p>
          <a:p>
            <a:r>
              <a:rPr lang="en-US" dirty="0"/>
              <a:t>Cannot yield a representative sample</a:t>
            </a:r>
          </a:p>
          <a:p>
            <a:endParaRPr lang="en-US" dirty="0"/>
          </a:p>
          <a:p>
            <a:r>
              <a:rPr lang="en-US" dirty="0"/>
              <a:t>E.g., number of D3 male students and/or total students is(are) not known. Ask faculty to try their best to select D3 students</a:t>
            </a:r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3040CD31-9FA7-6737-19DD-EBDB0A979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DCDA6F-1096-4593-9147-CA8A4F93F095}"/>
              </a:ext>
            </a:extLst>
          </p:cNvPr>
          <p:cNvSpPr txBox="1"/>
          <p:nvPr/>
        </p:nvSpPr>
        <p:spPr>
          <a:xfrm>
            <a:off x="1065081" y="4219915"/>
            <a:ext cx="60948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Systematic random sample (technically a form of cluster 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Multistage (complex design)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B7D4-A04C-4437-AD1E-F151098AA77C}"/>
              </a:ext>
            </a:extLst>
          </p:cNvPr>
          <p:cNvSpPr txBox="1"/>
          <p:nvPr/>
        </p:nvSpPr>
        <p:spPr>
          <a:xfrm>
            <a:off x="7571301" y="4219915"/>
            <a:ext cx="6094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Snowball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66395-48B2-445C-B246-2392183CF62B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B7A4D54D-728E-856C-7077-88B4D750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E2B1C9-0513-CC96-D637-A225A857728E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5" name="&quot;Not Allowed&quot; Symbol 14">
              <a:extLst>
                <a:ext uri="{FF2B5EF4-FFF2-40B4-BE49-F238E27FC236}">
                  <a16:creationId xmlns:a16="http://schemas.microsoft.com/office/drawing/2014/main" id="{85690AA0-9CB1-8041-93F0-8CEA2BDEBA0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Graphic 15" descr="Dice outline">
              <a:extLst>
                <a:ext uri="{FF2B5EF4-FFF2-40B4-BE49-F238E27FC236}">
                  <a16:creationId xmlns:a16="http://schemas.microsoft.com/office/drawing/2014/main" id="{3E129D8B-8689-C531-0643-569DF078D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56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AE3D58B-71E1-4A22-A34E-A184F872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4947F5-DD0A-463E-8B0A-13B634105E45}"/>
              </a:ext>
            </a:extLst>
          </p:cNvPr>
          <p:cNvSpPr txBox="1"/>
          <p:nvPr/>
        </p:nvSpPr>
        <p:spPr>
          <a:xfrm>
            <a:off x="4127261" y="4480589"/>
            <a:ext cx="3937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Non-probability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47668B-878A-9BED-515D-53763AE48D8B}"/>
              </a:ext>
            </a:extLst>
          </p:cNvPr>
          <p:cNvGrpSpPr>
            <a:grpSpLocks noChangeAspect="1"/>
          </p:cNvGrpSpPr>
          <p:nvPr/>
        </p:nvGrpSpPr>
        <p:grpSpPr>
          <a:xfrm>
            <a:off x="4878422" y="1903490"/>
            <a:ext cx="2435156" cy="2377440"/>
            <a:chOff x="9309005" y="1106905"/>
            <a:chExt cx="991173" cy="967683"/>
          </a:xfrm>
        </p:grpSpPr>
        <p:sp>
          <p:nvSpPr>
            <p:cNvPr id="11" name="&quot;Not Allowed&quot; Symbol 10">
              <a:extLst>
                <a:ext uri="{FF2B5EF4-FFF2-40B4-BE49-F238E27FC236}">
                  <a16:creationId xmlns:a16="http://schemas.microsoft.com/office/drawing/2014/main" id="{5AD1ED35-ED43-5616-7873-6F988630F68F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Graphic 11" descr="Dice outline">
              <a:extLst>
                <a:ext uri="{FF2B5EF4-FFF2-40B4-BE49-F238E27FC236}">
                  <a16:creationId xmlns:a16="http://schemas.microsoft.com/office/drawing/2014/main" id="{B6C7FAF3-FF40-4EAB-0B6F-1DE19748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92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64FA-4309-4EC2-BBA2-9450D8E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Non-probability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B107-9F26-4190-87F5-5D861B00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Purposive (intentional)</a:t>
            </a:r>
          </a:p>
          <a:p>
            <a:pPr lvl="1"/>
            <a:r>
              <a:rPr lang="en-US" dirty="0"/>
              <a:t>Focus groups of D3 students (8-10 students) for getting opinions of dental students because you know them</a:t>
            </a:r>
          </a:p>
          <a:p>
            <a:r>
              <a:rPr lang="en-US" dirty="0"/>
              <a:t>Quota</a:t>
            </a:r>
          </a:p>
          <a:p>
            <a:pPr lvl="1"/>
            <a:r>
              <a:rPr lang="en-US" dirty="0"/>
              <a:t>Certain number of KSAUHS dental students (20)</a:t>
            </a:r>
          </a:p>
          <a:p>
            <a:r>
              <a:rPr lang="en-US" dirty="0"/>
              <a:t>Chunk</a:t>
            </a:r>
          </a:p>
          <a:p>
            <a:pPr lvl="1"/>
            <a:r>
              <a:rPr lang="en-US" dirty="0"/>
              <a:t>A group of individuals happen to be available at time of study</a:t>
            </a:r>
          </a:p>
          <a:p>
            <a:pPr lvl="1"/>
            <a:r>
              <a:rPr lang="en-US" dirty="0"/>
              <a:t>E.g., patients in waiting rooms to ask them why they were there</a:t>
            </a:r>
          </a:p>
          <a:p>
            <a:pPr lvl="2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D0C34C4-42A6-4D21-8FFA-E822F2BF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31AC3-5384-4087-9D52-65252A70511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2973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64FA-4309-4EC2-BBA2-9450D8E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Non-probability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B107-9F26-4190-87F5-5D861B00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Snowball</a:t>
            </a:r>
          </a:p>
          <a:p>
            <a:pPr lvl="1"/>
            <a:r>
              <a:rPr lang="en-US" dirty="0"/>
              <a:t>Chain sampling (invite a person who then invite other people)</a:t>
            </a:r>
          </a:p>
          <a:p>
            <a:pPr lvl="1"/>
            <a:r>
              <a:rPr lang="en-US" dirty="0"/>
              <a:t>Useful for population that would hesitate to participate (or are very hard to find) if approached by investigation team instead of their inner circle (drug users/HIV patients/stigmatized individuals/homeless)</a:t>
            </a:r>
          </a:p>
          <a:p>
            <a:r>
              <a:rPr lang="en-US" dirty="0"/>
              <a:t>Useful even if not representative for in-depth investigation of</a:t>
            </a:r>
          </a:p>
          <a:p>
            <a:pPr lvl="2"/>
            <a:r>
              <a:rPr lang="en-US" dirty="0"/>
              <a:t>Difficult to find population</a:t>
            </a:r>
          </a:p>
          <a:p>
            <a:pPr lvl="2"/>
            <a:r>
              <a:rPr lang="en-US" dirty="0"/>
              <a:t>Expensive to find (drug users, homeless) population</a:t>
            </a:r>
          </a:p>
          <a:p>
            <a:pPr lvl="2"/>
            <a:r>
              <a:rPr lang="en-US" dirty="0"/>
              <a:t>If probability sample is infeasible or too expensive</a:t>
            </a:r>
          </a:p>
          <a:p>
            <a:pPr lvl="2"/>
            <a:r>
              <a:rPr lang="en-US" dirty="0"/>
              <a:t>Early stage of developing surveys (testing)</a:t>
            </a:r>
          </a:p>
          <a:p>
            <a:pPr lvl="2"/>
            <a:r>
              <a:rPr lang="en-US" dirty="0"/>
              <a:t>Hypothesis generation to be explored in a larger scale probability surveys (debatable)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D0C34C4-42A6-4D21-8FFA-E822F2BF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56081-2032-4B1A-A2EE-0288BD86EED6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230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584DEBE-3C65-40CF-9FF8-8A4E63AB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FB67A-CB87-4219-BC2A-974B471108E6}"/>
              </a:ext>
            </a:extLst>
          </p:cNvPr>
          <p:cNvSpPr txBox="1"/>
          <p:nvPr/>
        </p:nvSpPr>
        <p:spPr>
          <a:xfrm>
            <a:off x="4598068" y="3841427"/>
            <a:ext cx="2995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Probability sample</a:t>
            </a:r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8FB44210-EB7A-7307-EFCB-B20239718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2999" y="18170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8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6F2-46D2-47CA-86DC-9BEB0C38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Simple random sample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9B9D-0056-4652-8401-D99C8533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observation/element has the same known non-zero probability of being selected</a:t>
            </a:r>
          </a:p>
          <a:p>
            <a:r>
              <a:rPr lang="en-US" dirty="0"/>
              <a:t>Lottery or random number selection procedures (random number generator)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Random number generator table</a:t>
            </a:r>
          </a:p>
          <a:p>
            <a:r>
              <a:rPr lang="en-US" dirty="0"/>
              <a:t>Every element in sampling frame assigned a unique identifying number</a:t>
            </a:r>
          </a:p>
          <a:p>
            <a:r>
              <a:rPr lang="en-US" dirty="0"/>
              <a:t>Numbers placed in a container and mixed together</a:t>
            </a:r>
          </a:p>
          <a:p>
            <a:r>
              <a:rPr lang="en-US" dirty="0"/>
              <a:t>Draw out numbers from container until required sample number is reached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1C4BE53-BCC8-49C6-B9EB-D733EB7F9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20D02-22FE-44B4-BC77-EEFA62AE2F06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5910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637E56F-E227-4FB8-A234-926DD2D18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8"/>
          <a:stretch/>
        </p:blipFill>
        <p:spPr>
          <a:xfrm>
            <a:off x="2477270" y="641455"/>
            <a:ext cx="7237460" cy="53035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AE12033-3FF0-423E-83E1-F6B4B562E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E133018-8444-4BE9-81DD-B3D223C4D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17"/>
          <a:stretch/>
        </p:blipFill>
        <p:spPr>
          <a:xfrm>
            <a:off x="2342917" y="5855171"/>
            <a:ext cx="7371813" cy="179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C0CD9-0BE0-4370-8F5E-59630DDE787F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95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5AEF-EBB5-4DC2-89F3-266320BC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Simple random sample (SRS)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A79D-D840-48BF-9A82-4CD3B766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sample 20 KSAUHS dental students out of all dental students (200)</a:t>
            </a:r>
          </a:p>
          <a:p>
            <a:r>
              <a:rPr lang="en-US" dirty="0"/>
              <a:t>Sampling fraction/probability of selection=20/200=0.1</a:t>
            </a:r>
          </a:p>
          <a:p>
            <a:r>
              <a:rPr lang="en-US" dirty="0"/>
              <a:t>Each dental student at KSAUHS has a 0.1 probability of getting selected</a:t>
            </a:r>
          </a:p>
          <a:p>
            <a:r>
              <a:rPr lang="en-US" dirty="0"/>
              <a:t>Sampling fraction is not used in analysis of simple random sample but this just explains the idea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98B162D-FFD0-466F-A66E-1543EEB0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B1F60-6282-4147-9EE6-410FA6CC68B3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673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5AED-936F-435C-BC0F-5B037078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Statistical paradigms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BB5269-C0D0-4ECC-8918-2A00AF6C01DE}"/>
              </a:ext>
            </a:extLst>
          </p:cNvPr>
          <p:cNvGrpSpPr/>
          <p:nvPr/>
        </p:nvGrpSpPr>
        <p:grpSpPr>
          <a:xfrm>
            <a:off x="260521" y="1606318"/>
            <a:ext cx="4196690" cy="4201175"/>
            <a:chOff x="1903716" y="1825975"/>
            <a:chExt cx="2402958" cy="7086843"/>
          </a:xfrm>
        </p:grpSpPr>
        <p:sp>
          <p:nvSpPr>
            <p:cNvPr id="11" name="Round Same Side Corner Rectangle 19">
              <a:extLst>
                <a:ext uri="{FF2B5EF4-FFF2-40B4-BE49-F238E27FC236}">
                  <a16:creationId xmlns:a16="http://schemas.microsoft.com/office/drawing/2014/main" id="{1B6EFD53-B7A7-482E-87B6-8534DF312392}"/>
                </a:ext>
              </a:extLst>
            </p:cNvPr>
            <p:cNvSpPr/>
            <p:nvPr/>
          </p:nvSpPr>
          <p:spPr>
            <a:xfrm flipV="1">
              <a:off x="1903716" y="3026735"/>
              <a:ext cx="2402958" cy="5886083"/>
            </a:xfrm>
            <a:prstGeom prst="round2SameRect">
              <a:avLst>
                <a:gd name="adj1" fmla="val 10177"/>
                <a:gd name="adj2" fmla="val 0"/>
              </a:avLst>
            </a:prstGeom>
            <a:solidFill>
              <a:schemeClr val="bg1"/>
            </a:solidFill>
            <a:ln>
              <a:solidFill>
                <a:srgbClr val="D76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0">
              <a:extLst>
                <a:ext uri="{FF2B5EF4-FFF2-40B4-BE49-F238E27FC236}">
                  <a16:creationId xmlns:a16="http://schemas.microsoft.com/office/drawing/2014/main" id="{2FCE4F4A-0D4F-4514-8F16-3024610F7BA8}"/>
                </a:ext>
              </a:extLst>
            </p:cNvPr>
            <p:cNvSpPr/>
            <p:nvPr/>
          </p:nvSpPr>
          <p:spPr>
            <a:xfrm>
              <a:off x="1903716" y="1842977"/>
              <a:ext cx="2402958" cy="1183759"/>
            </a:xfrm>
            <a:prstGeom prst="round2SameRect">
              <a:avLst/>
            </a:prstGeom>
            <a:solidFill>
              <a:srgbClr val="D76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4ABC-D637-42E3-818E-26F604CD6187}"/>
                </a:ext>
              </a:extLst>
            </p:cNvPr>
            <p:cNvSpPr txBox="1"/>
            <p:nvPr/>
          </p:nvSpPr>
          <p:spPr>
            <a:xfrm>
              <a:off x="2131487" y="1825975"/>
              <a:ext cx="1819463" cy="121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Tw Cen MT" panose="020B0602020104020603" pitchFamily="34" charset="0"/>
                </a:rPr>
                <a:t>Frequentists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79004A-0EDE-4578-BAA0-7F29D0E02316}"/>
              </a:ext>
            </a:extLst>
          </p:cNvPr>
          <p:cNvGrpSpPr/>
          <p:nvPr/>
        </p:nvGrpSpPr>
        <p:grpSpPr>
          <a:xfrm>
            <a:off x="4702421" y="1616238"/>
            <a:ext cx="3671558" cy="4191256"/>
            <a:chOff x="1903716" y="1842977"/>
            <a:chExt cx="2402958" cy="3778103"/>
          </a:xfrm>
        </p:grpSpPr>
        <p:sp>
          <p:nvSpPr>
            <p:cNvPr id="17" name="Round Same Side Corner Rectangle 19">
              <a:extLst>
                <a:ext uri="{FF2B5EF4-FFF2-40B4-BE49-F238E27FC236}">
                  <a16:creationId xmlns:a16="http://schemas.microsoft.com/office/drawing/2014/main" id="{B6DD6C5E-B733-472D-B953-E035A56689DF}"/>
                </a:ext>
              </a:extLst>
            </p:cNvPr>
            <p:cNvSpPr/>
            <p:nvPr/>
          </p:nvSpPr>
          <p:spPr>
            <a:xfrm flipV="1">
              <a:off x="1903716" y="2465505"/>
              <a:ext cx="2402958" cy="3155575"/>
            </a:xfrm>
            <a:prstGeom prst="round2SameRect">
              <a:avLst>
                <a:gd name="adj1" fmla="val 10177"/>
                <a:gd name="adj2" fmla="val 0"/>
              </a:avLst>
            </a:prstGeom>
            <a:solidFill>
              <a:schemeClr val="bg1"/>
            </a:solidFill>
            <a:ln>
              <a:solidFill>
                <a:srgbClr val="254B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Same Side Corner Rectangle 20">
              <a:extLst>
                <a:ext uri="{FF2B5EF4-FFF2-40B4-BE49-F238E27FC236}">
                  <a16:creationId xmlns:a16="http://schemas.microsoft.com/office/drawing/2014/main" id="{92060702-7ECF-4FC0-B00D-EAC66CECB50B}"/>
                </a:ext>
              </a:extLst>
            </p:cNvPr>
            <p:cNvSpPr/>
            <p:nvPr/>
          </p:nvSpPr>
          <p:spPr>
            <a:xfrm>
              <a:off x="1903716" y="1842977"/>
              <a:ext cx="2402958" cy="629165"/>
            </a:xfrm>
            <a:prstGeom prst="round2SameRect">
              <a:avLst/>
            </a:prstGeom>
            <a:solidFill>
              <a:srgbClr val="254B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66892C-5A9F-4BA8-83BA-067B780FC2A2}"/>
                </a:ext>
              </a:extLst>
            </p:cNvPr>
            <p:cNvSpPr txBox="1"/>
            <p:nvPr/>
          </p:nvSpPr>
          <p:spPr>
            <a:xfrm>
              <a:off x="2251046" y="1849263"/>
              <a:ext cx="1708298" cy="226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Tw Cen MT" panose="020B0602020104020603" pitchFamily="34" charset="0"/>
                </a:rPr>
                <a:t>Bayesians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D7079F-7205-42BD-86A5-F11D7D28756C}"/>
              </a:ext>
            </a:extLst>
          </p:cNvPr>
          <p:cNvGrpSpPr/>
          <p:nvPr/>
        </p:nvGrpSpPr>
        <p:grpSpPr>
          <a:xfrm>
            <a:off x="8658178" y="1623600"/>
            <a:ext cx="3273301" cy="4183894"/>
            <a:chOff x="1903716" y="1842977"/>
            <a:chExt cx="2402958" cy="3778103"/>
          </a:xfrm>
        </p:grpSpPr>
        <p:sp>
          <p:nvSpPr>
            <p:cNvPr id="22" name="Round Same Side Corner Rectangle 19">
              <a:extLst>
                <a:ext uri="{FF2B5EF4-FFF2-40B4-BE49-F238E27FC236}">
                  <a16:creationId xmlns:a16="http://schemas.microsoft.com/office/drawing/2014/main" id="{601D60B9-D006-456A-954B-8F2BFD70BA62}"/>
                </a:ext>
              </a:extLst>
            </p:cNvPr>
            <p:cNvSpPr/>
            <p:nvPr/>
          </p:nvSpPr>
          <p:spPr>
            <a:xfrm flipV="1">
              <a:off x="1903716" y="2459952"/>
              <a:ext cx="2402958" cy="3161128"/>
            </a:xfrm>
            <a:prstGeom prst="round2SameRect">
              <a:avLst>
                <a:gd name="adj1" fmla="val 10177"/>
                <a:gd name="adj2" fmla="val 0"/>
              </a:avLst>
            </a:prstGeom>
            <a:solidFill>
              <a:schemeClr val="bg1"/>
            </a:solidFill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A60EBD4D-9B4F-427E-A261-CEC1CE4AC0A2}"/>
                </a:ext>
              </a:extLst>
            </p:cNvPr>
            <p:cNvSpPr/>
            <p:nvPr/>
          </p:nvSpPr>
          <p:spPr>
            <a:xfrm>
              <a:off x="1903716" y="1842977"/>
              <a:ext cx="2402958" cy="616975"/>
            </a:xfrm>
            <a:prstGeom prst="round2SameRect">
              <a:avLst/>
            </a:prstGeom>
            <a:solidFill>
              <a:srgbClr val="EEB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71109D-3D8F-4A13-988F-BB6E83D8CA12}"/>
                </a:ext>
              </a:extLst>
            </p:cNvPr>
            <p:cNvSpPr txBox="1"/>
            <p:nvPr/>
          </p:nvSpPr>
          <p:spPr>
            <a:xfrm>
              <a:off x="1957964" y="1906222"/>
              <a:ext cx="2294462" cy="63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Likelihoodists</a:t>
              </a:r>
              <a:endParaRPr lang="en-US" sz="4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58687-9C56-41EA-8E25-3E8865B51E18}"/>
              </a:ext>
            </a:extLst>
          </p:cNvPr>
          <p:cNvGrpSpPr>
            <a:grpSpLocks noChangeAspect="1"/>
          </p:cNvGrpSpPr>
          <p:nvPr/>
        </p:nvGrpSpPr>
        <p:grpSpPr>
          <a:xfrm>
            <a:off x="2104007" y="2671353"/>
            <a:ext cx="2001254" cy="1371600"/>
            <a:chOff x="4256533" y="3855824"/>
            <a:chExt cx="2534922" cy="1737360"/>
          </a:xfrm>
        </p:grpSpPr>
        <p:pic>
          <p:nvPicPr>
            <p:cNvPr id="27" name="Picture 26" descr="A picture containing text, person, person, suit&#10;&#10;Description automatically generated">
              <a:extLst>
                <a:ext uri="{FF2B5EF4-FFF2-40B4-BE49-F238E27FC236}">
                  <a16:creationId xmlns:a16="http://schemas.microsoft.com/office/drawing/2014/main" id="{9E228176-83BB-4D2A-B358-41966D2F4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869" y="3947264"/>
              <a:ext cx="1266586" cy="164592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A822EAC-0980-4DE3-B463-59E121915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33" y="3855824"/>
              <a:ext cx="1268336" cy="173736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AF5D65D-DCD0-4424-947F-A2C7846B1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9" y="2677775"/>
            <a:ext cx="914404" cy="12801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2155CE-0362-4EA8-AE58-967B257FD0D6}"/>
              </a:ext>
            </a:extLst>
          </p:cNvPr>
          <p:cNvSpPr txBox="1"/>
          <p:nvPr/>
        </p:nvSpPr>
        <p:spPr>
          <a:xfrm>
            <a:off x="7580" y="4136350"/>
            <a:ext cx="166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RA Fisher</a:t>
            </a:r>
          </a:p>
          <a:p>
            <a:pPr algn="ctr"/>
            <a:r>
              <a:rPr lang="en-US"/>
              <a:t>Significance tests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4E65B-AF78-4F39-90DE-CAFF64C199B6}"/>
              </a:ext>
            </a:extLst>
          </p:cNvPr>
          <p:cNvSpPr txBox="1"/>
          <p:nvPr/>
        </p:nvSpPr>
        <p:spPr>
          <a:xfrm>
            <a:off x="1384110" y="4227790"/>
            <a:ext cx="314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Jerzey</a:t>
            </a:r>
            <a:r>
              <a:rPr lang="en-US" b="1"/>
              <a:t> </a:t>
            </a:r>
            <a:r>
              <a:rPr lang="en-US" b="1" err="1"/>
              <a:t>Neyman</a:t>
            </a:r>
            <a:r>
              <a:rPr lang="en-US" b="1"/>
              <a:t> / Egon Pearson</a:t>
            </a:r>
            <a:r>
              <a:rPr lang="en-US"/>
              <a:t> </a:t>
            </a:r>
          </a:p>
          <a:p>
            <a:pPr algn="ctr"/>
            <a:r>
              <a:rPr lang="en-US"/>
              <a:t>Null hypothesis significance tests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098E28C-0731-4AAD-A6AF-6AE8D9401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71" y="3003276"/>
            <a:ext cx="1282918" cy="1371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EB844A1-8DF7-434A-A3D0-B35032CD0380}"/>
              </a:ext>
            </a:extLst>
          </p:cNvPr>
          <p:cNvSpPr txBox="1"/>
          <p:nvPr/>
        </p:nvSpPr>
        <p:spPr>
          <a:xfrm>
            <a:off x="5465076" y="4828847"/>
            <a:ext cx="214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/>
              <a:t>Leplace</a:t>
            </a:r>
            <a:r>
              <a:rPr lang="en-US" sz="2400" b="1"/>
              <a:t> Thomas Bayes</a:t>
            </a:r>
          </a:p>
        </p:txBody>
      </p:sp>
      <p:pic>
        <p:nvPicPr>
          <p:cNvPr id="41" name="Picture 40" descr="A picture containing person, person, suit, wearing&#10;&#10;Description automatically generated">
            <a:extLst>
              <a:ext uri="{FF2B5EF4-FFF2-40B4-BE49-F238E27FC236}">
                <a16:creationId xmlns:a16="http://schemas.microsoft.com/office/drawing/2014/main" id="{6AF0F6C3-4438-479B-BB07-90D54AF12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48" y="2780350"/>
            <a:ext cx="965837" cy="128016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BDFF12C-2DAF-474D-9BA2-99676B6D9E84}"/>
              </a:ext>
            </a:extLst>
          </p:cNvPr>
          <p:cNvSpPr txBox="1"/>
          <p:nvPr/>
        </p:nvSpPr>
        <p:spPr>
          <a:xfrm>
            <a:off x="9401311" y="4875014"/>
            <a:ext cx="205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Richard Royall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C4B2E27-A7AD-4524-80C5-5FCBF5C00A13}"/>
              </a:ext>
            </a:extLst>
          </p:cNvPr>
          <p:cNvSpPr/>
          <p:nvPr/>
        </p:nvSpPr>
        <p:spPr>
          <a:xfrm>
            <a:off x="1457541" y="4146749"/>
            <a:ext cx="2960682" cy="923330"/>
          </a:xfrm>
          <a:prstGeom prst="roundRect">
            <a:avLst/>
          </a:prstGeom>
          <a:noFill/>
          <a:ln w="38100"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DFD656F-F96C-4D0A-8058-025F5AA129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3C5593-849D-43D1-BC24-BF778AAD39C3}"/>
              </a:ext>
            </a:extLst>
          </p:cNvPr>
          <p:cNvSpPr txBox="1"/>
          <p:nvPr/>
        </p:nvSpPr>
        <p:spPr>
          <a:xfrm>
            <a:off x="4526071" y="5890966"/>
            <a:ext cx="4196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Probability of hypothesis given (assuming)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932C6-985A-48A3-8B19-6EDB3B247E41}"/>
              </a:ext>
            </a:extLst>
          </p:cNvPr>
          <p:cNvSpPr txBox="1"/>
          <p:nvPr/>
        </p:nvSpPr>
        <p:spPr>
          <a:xfrm>
            <a:off x="88483" y="5896879"/>
            <a:ext cx="431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Probability of data given (assuming) hypothesis</a:t>
            </a:r>
          </a:p>
        </p:txBody>
      </p:sp>
      <p:pic>
        <p:nvPicPr>
          <p:cNvPr id="1026" name="Picture 2" descr="بيير لابلاس - ويكيبيديا">
            <a:extLst>
              <a:ext uri="{FF2B5EF4-FFF2-40B4-BE49-F238E27FC236}">
                <a16:creationId xmlns:a16="http://schemas.microsoft.com/office/drawing/2014/main" id="{68FFCB83-6838-46D7-9824-5A98C123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32" y="2991941"/>
            <a:ext cx="1005840" cy="134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05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AA18-78E8-4C41-A0F5-3A2054AB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Systematic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760C-8041-42E4-A022-9A13B327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Approximation to SRS</a:t>
            </a:r>
          </a:p>
          <a:p>
            <a:r>
              <a:rPr lang="en-US" dirty="0"/>
              <a:t>Start at a random point and then sample every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subject (specified interval)</a:t>
            </a:r>
          </a:p>
          <a:p>
            <a:r>
              <a:rPr lang="en-US" dirty="0"/>
              <a:t>Determination of starting point and interval depends on needed sample size</a:t>
            </a:r>
          </a:p>
          <a:p>
            <a:r>
              <a:rPr lang="en-US" dirty="0"/>
              <a:t>E.g., a population of 100 and we want to sample 20 the interval should be (100/20)=5 (sample every 5</a:t>
            </a:r>
            <a:r>
              <a:rPr lang="en-US" baseline="30000" dirty="0"/>
              <a:t>th</a:t>
            </a:r>
            <a:r>
              <a:rPr lang="en-US" dirty="0"/>
              <a:t> element after randomly choosing a subject between ids 1 and 5. </a:t>
            </a:r>
          </a:p>
          <a:p>
            <a:r>
              <a:rPr lang="en-US" dirty="0"/>
              <a:t>Used if interest in representative sampling but not feasible to get a sampling frame list in advance (e.g., go to schools then take list of students in schools instead of directly a list of all students)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027E2D0-BA77-45F3-978C-AB0CFA226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52E983-7264-45CD-AB00-93296AC2AC92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7394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AA18-78E8-4C41-A0F5-3A2054AB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Systematic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760C-8041-42E4-A022-9A13B327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 of cluster sampling</a:t>
            </a:r>
          </a:p>
          <a:p>
            <a:r>
              <a:rPr lang="en-US" dirty="0"/>
              <a:t>Often used as lower stage of cluster sampling (to select secondary sampling units)</a:t>
            </a:r>
          </a:p>
          <a:p>
            <a:r>
              <a:rPr lang="en-US" dirty="0"/>
              <a:t>Efficiency depends:</a:t>
            </a:r>
          </a:p>
          <a:p>
            <a:pPr lvl="1"/>
            <a:r>
              <a:rPr lang="en-US" dirty="0"/>
              <a:t>If list is in a random order then same precision (variance) as SRS</a:t>
            </a:r>
          </a:p>
          <a:p>
            <a:pPr lvl="1"/>
            <a:r>
              <a:rPr lang="en-US" dirty="0"/>
              <a:t>If list is in decreasing or increasing order then more precise than SRS (implicit stratification that works with continuous variables)</a:t>
            </a:r>
          </a:p>
          <a:p>
            <a:pPr lvl="1"/>
            <a:r>
              <a:rPr lang="en-US" dirty="0"/>
              <a:t>If list has periodicity (even=males, odd=females) then less precise than SRS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027E2D0-BA77-45F3-978C-AB0CFA226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E011B-0870-4F3B-A2BF-F1E6960D7CDF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326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B8ECBD7-FAF4-4DF6-80C1-4E884E795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10"/>
          <a:stretch/>
        </p:blipFill>
        <p:spPr>
          <a:xfrm>
            <a:off x="2170909" y="3298502"/>
            <a:ext cx="7740248" cy="2468880"/>
          </a:xfrm>
          <a:prstGeom prst="rect">
            <a:avLst/>
          </a:prstGeom>
        </p:spPr>
      </p:pic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6BFD962-3990-4E9B-B3B5-75C40FE9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7505D7D-5AD7-4D3A-96DD-2CED53030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42"/>
          <a:stretch/>
        </p:blipFill>
        <p:spPr>
          <a:xfrm>
            <a:off x="2170909" y="1739104"/>
            <a:ext cx="7766856" cy="164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0CDB2-DC0D-4323-A48B-68DC13C50DB9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57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CA5F-CA1A-4449-869E-9F7978F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1EA8-6F13-40A1-ACE0-D6E9B7A2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want to make sure you have enough people in a certain category in your sample (e.g., enough males and females)</a:t>
            </a:r>
          </a:p>
          <a:p>
            <a:r>
              <a:rPr lang="en-US" dirty="0"/>
              <a:t>Some groups sampled at higher or lower rate (overrepresentation or underrepresentation)</a:t>
            </a:r>
          </a:p>
          <a:p>
            <a:r>
              <a:rPr lang="en-US" dirty="0"/>
              <a:t>Sampling frame divided into subgroups of interest/strata</a:t>
            </a:r>
          </a:p>
          <a:p>
            <a:pPr marL="0" indent="0">
              <a:buNone/>
            </a:pPr>
            <a:r>
              <a:rPr lang="en-US" dirty="0"/>
              <a:t>(e.g., males and females)</a:t>
            </a:r>
          </a:p>
          <a:p>
            <a:r>
              <a:rPr lang="en-US" dirty="0"/>
              <a:t>Simple random sample (explicit stratification)  </a:t>
            </a:r>
          </a:p>
          <a:p>
            <a:r>
              <a:rPr lang="en-US" dirty="0"/>
              <a:t>If few individuals are males in a population, a simple </a:t>
            </a:r>
          </a:p>
          <a:p>
            <a:pPr marL="0" indent="0">
              <a:buNone/>
            </a:pPr>
            <a:r>
              <a:rPr lang="en-US" dirty="0"/>
              <a:t>random/systematic sample may not </a:t>
            </a:r>
          </a:p>
          <a:p>
            <a:pPr marL="0" indent="0">
              <a:buNone/>
            </a:pPr>
            <a:r>
              <a:rPr lang="en-US" dirty="0"/>
              <a:t>include males</a:t>
            </a:r>
          </a:p>
        </p:txBody>
      </p:sp>
      <p:pic>
        <p:nvPicPr>
          <p:cNvPr id="6" name="Graphic 5" descr="Woman with solid fill">
            <a:extLst>
              <a:ext uri="{FF2B5EF4-FFF2-40B4-BE49-F238E27FC236}">
                <a16:creationId xmlns:a16="http://schemas.microsoft.com/office/drawing/2014/main" id="{E9A856BE-3ADE-4DC7-9107-4B6FC006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4737305"/>
            <a:ext cx="365760" cy="365760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175720F8-94CB-4F34-8345-2C61F47E8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4719993"/>
            <a:ext cx="365760" cy="365760"/>
          </a:xfrm>
          <a:prstGeom prst="rect">
            <a:avLst/>
          </a:prstGeom>
        </p:spPr>
      </p:pic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67F7831D-6D4A-4366-A5E0-29585DB08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4737305"/>
            <a:ext cx="365760" cy="365760"/>
          </a:xfrm>
          <a:prstGeom prst="rect">
            <a:avLst/>
          </a:prstGeom>
        </p:spPr>
      </p:pic>
      <p:pic>
        <p:nvPicPr>
          <p:cNvPr id="10" name="Graphic 9" descr="Woman with solid fill">
            <a:extLst>
              <a:ext uri="{FF2B5EF4-FFF2-40B4-BE49-F238E27FC236}">
                <a16:creationId xmlns:a16="http://schemas.microsoft.com/office/drawing/2014/main" id="{E70708DD-E7E4-408D-921B-7ECF31851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4729566"/>
            <a:ext cx="365760" cy="365760"/>
          </a:xfrm>
          <a:prstGeom prst="rect">
            <a:avLst/>
          </a:prstGeom>
        </p:spPr>
      </p:pic>
      <p:pic>
        <p:nvPicPr>
          <p:cNvPr id="11" name="Graphic 10" descr="Woman with solid fill">
            <a:extLst>
              <a:ext uri="{FF2B5EF4-FFF2-40B4-BE49-F238E27FC236}">
                <a16:creationId xmlns:a16="http://schemas.microsoft.com/office/drawing/2014/main" id="{CF05344B-3867-464D-946A-805E81E4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4719993"/>
            <a:ext cx="365760" cy="365760"/>
          </a:xfrm>
          <a:prstGeom prst="rect">
            <a:avLst/>
          </a:prstGeom>
        </p:spPr>
      </p:pic>
      <p:pic>
        <p:nvPicPr>
          <p:cNvPr id="12" name="Graphic 11" descr="Woman with solid fill">
            <a:extLst>
              <a:ext uri="{FF2B5EF4-FFF2-40B4-BE49-F238E27FC236}">
                <a16:creationId xmlns:a16="http://schemas.microsoft.com/office/drawing/2014/main" id="{CF29D257-92CC-40D6-AF3E-D489F87A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4720857"/>
            <a:ext cx="365760" cy="365760"/>
          </a:xfrm>
          <a:prstGeom prst="rect">
            <a:avLst/>
          </a:prstGeom>
        </p:spPr>
      </p:pic>
      <p:pic>
        <p:nvPicPr>
          <p:cNvPr id="13" name="Graphic 12" descr="Woman with solid fill">
            <a:extLst>
              <a:ext uri="{FF2B5EF4-FFF2-40B4-BE49-F238E27FC236}">
                <a16:creationId xmlns:a16="http://schemas.microsoft.com/office/drawing/2014/main" id="{8BFDF6E5-242B-474D-BF44-029F2E5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4719993"/>
            <a:ext cx="365760" cy="365760"/>
          </a:xfrm>
          <a:prstGeom prst="rect">
            <a:avLst/>
          </a:prstGeom>
        </p:spPr>
      </p:pic>
      <p:pic>
        <p:nvPicPr>
          <p:cNvPr id="14" name="Graphic 13" descr="Woman with solid fill">
            <a:extLst>
              <a:ext uri="{FF2B5EF4-FFF2-40B4-BE49-F238E27FC236}">
                <a16:creationId xmlns:a16="http://schemas.microsoft.com/office/drawing/2014/main" id="{F4D1B1ED-60CB-4D6F-8C4E-82C85BAD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4719993"/>
            <a:ext cx="365760" cy="365760"/>
          </a:xfrm>
          <a:prstGeom prst="rect">
            <a:avLst/>
          </a:prstGeom>
        </p:spPr>
      </p:pic>
      <p:pic>
        <p:nvPicPr>
          <p:cNvPr id="15" name="Graphic 14" descr="Woman with solid fill">
            <a:extLst>
              <a:ext uri="{FF2B5EF4-FFF2-40B4-BE49-F238E27FC236}">
                <a16:creationId xmlns:a16="http://schemas.microsoft.com/office/drawing/2014/main" id="{572B43FD-A9C5-4D48-8DB6-C1C22271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4719993"/>
            <a:ext cx="365760" cy="365760"/>
          </a:xfrm>
          <a:prstGeom prst="rect">
            <a:avLst/>
          </a:prstGeom>
        </p:spPr>
      </p:pic>
      <p:pic>
        <p:nvPicPr>
          <p:cNvPr id="16" name="Graphic 15" descr="Woman with solid fill">
            <a:extLst>
              <a:ext uri="{FF2B5EF4-FFF2-40B4-BE49-F238E27FC236}">
                <a16:creationId xmlns:a16="http://schemas.microsoft.com/office/drawing/2014/main" id="{82E2C798-A4BF-45CD-96B2-D26513F65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4719993"/>
            <a:ext cx="365760" cy="365760"/>
          </a:xfrm>
          <a:prstGeom prst="rect">
            <a:avLst/>
          </a:prstGeom>
        </p:spPr>
      </p:pic>
      <p:pic>
        <p:nvPicPr>
          <p:cNvPr id="17" name="Graphic 16" descr="Woman with solid fill">
            <a:extLst>
              <a:ext uri="{FF2B5EF4-FFF2-40B4-BE49-F238E27FC236}">
                <a16:creationId xmlns:a16="http://schemas.microsoft.com/office/drawing/2014/main" id="{76882AB1-C397-456A-A9C1-E0CF807F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5151437"/>
            <a:ext cx="365760" cy="365760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919D2FE7-D65F-483E-BA4A-139FFD65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5134125"/>
            <a:ext cx="365760" cy="365760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E2B92257-1FCA-4CE8-99C4-B09C8C570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5151437"/>
            <a:ext cx="365760" cy="365760"/>
          </a:xfrm>
          <a:prstGeom prst="rect">
            <a:avLst/>
          </a:prstGeom>
        </p:spPr>
      </p:pic>
      <p:pic>
        <p:nvPicPr>
          <p:cNvPr id="20" name="Graphic 19" descr="Woman with solid fill">
            <a:extLst>
              <a:ext uri="{FF2B5EF4-FFF2-40B4-BE49-F238E27FC236}">
                <a16:creationId xmlns:a16="http://schemas.microsoft.com/office/drawing/2014/main" id="{B0729D79-F602-4977-82E2-0EDB314F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5143698"/>
            <a:ext cx="365760" cy="365760"/>
          </a:xfrm>
          <a:prstGeom prst="rect">
            <a:avLst/>
          </a:prstGeom>
        </p:spPr>
      </p:pic>
      <p:pic>
        <p:nvPicPr>
          <p:cNvPr id="21" name="Graphic 20" descr="Woman with solid fill">
            <a:extLst>
              <a:ext uri="{FF2B5EF4-FFF2-40B4-BE49-F238E27FC236}">
                <a16:creationId xmlns:a16="http://schemas.microsoft.com/office/drawing/2014/main" id="{A7C32438-82F3-452E-B3E0-6EED16CB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5134125"/>
            <a:ext cx="365760" cy="365760"/>
          </a:xfrm>
          <a:prstGeom prst="rect">
            <a:avLst/>
          </a:prstGeom>
        </p:spPr>
      </p:pic>
      <p:pic>
        <p:nvPicPr>
          <p:cNvPr id="22" name="Graphic 21" descr="Woman with solid fill">
            <a:extLst>
              <a:ext uri="{FF2B5EF4-FFF2-40B4-BE49-F238E27FC236}">
                <a16:creationId xmlns:a16="http://schemas.microsoft.com/office/drawing/2014/main" id="{35F4614F-BAA8-4CC4-8744-7AF7B7B7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5134989"/>
            <a:ext cx="365760" cy="365760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24C30658-C751-4FA6-9327-0BEB5723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5134125"/>
            <a:ext cx="365760" cy="365760"/>
          </a:xfrm>
          <a:prstGeom prst="rect">
            <a:avLst/>
          </a:prstGeom>
        </p:spPr>
      </p:pic>
      <p:pic>
        <p:nvPicPr>
          <p:cNvPr id="24" name="Graphic 23" descr="Woman with solid fill">
            <a:extLst>
              <a:ext uri="{FF2B5EF4-FFF2-40B4-BE49-F238E27FC236}">
                <a16:creationId xmlns:a16="http://schemas.microsoft.com/office/drawing/2014/main" id="{48CE8C0E-EF06-4246-B867-1E069540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5134125"/>
            <a:ext cx="365760" cy="365760"/>
          </a:xfrm>
          <a:prstGeom prst="rect">
            <a:avLst/>
          </a:prstGeom>
        </p:spPr>
      </p:pic>
      <p:pic>
        <p:nvPicPr>
          <p:cNvPr id="25" name="Graphic 24" descr="Woman with solid fill">
            <a:extLst>
              <a:ext uri="{FF2B5EF4-FFF2-40B4-BE49-F238E27FC236}">
                <a16:creationId xmlns:a16="http://schemas.microsoft.com/office/drawing/2014/main" id="{5260CA15-525A-4089-B700-3CB90BD9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5134125"/>
            <a:ext cx="365760" cy="365760"/>
          </a:xfrm>
          <a:prstGeom prst="rect">
            <a:avLst/>
          </a:prstGeom>
        </p:spPr>
      </p:pic>
      <p:pic>
        <p:nvPicPr>
          <p:cNvPr id="26" name="Graphic 25" descr="Woman with solid fill">
            <a:extLst>
              <a:ext uri="{FF2B5EF4-FFF2-40B4-BE49-F238E27FC236}">
                <a16:creationId xmlns:a16="http://schemas.microsoft.com/office/drawing/2014/main" id="{D982F8CF-B18F-42BE-A1DE-E2FF879D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5134125"/>
            <a:ext cx="365760" cy="365760"/>
          </a:xfrm>
          <a:prstGeom prst="rect">
            <a:avLst/>
          </a:prstGeom>
        </p:spPr>
      </p:pic>
      <p:pic>
        <p:nvPicPr>
          <p:cNvPr id="37" name="Graphic 36" descr="Woman with solid fill">
            <a:extLst>
              <a:ext uri="{FF2B5EF4-FFF2-40B4-BE49-F238E27FC236}">
                <a16:creationId xmlns:a16="http://schemas.microsoft.com/office/drawing/2014/main" id="{63D2884F-1215-4FB2-9584-A4455A48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5557830"/>
            <a:ext cx="365760" cy="36576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E62A94AC-65B7-4525-979D-A4DE017B4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5540518"/>
            <a:ext cx="365760" cy="365760"/>
          </a:xfrm>
          <a:prstGeom prst="rect">
            <a:avLst/>
          </a:prstGeom>
        </p:spPr>
      </p:pic>
      <p:pic>
        <p:nvPicPr>
          <p:cNvPr id="39" name="Graphic 38" descr="Woman with solid fill">
            <a:extLst>
              <a:ext uri="{FF2B5EF4-FFF2-40B4-BE49-F238E27FC236}">
                <a16:creationId xmlns:a16="http://schemas.microsoft.com/office/drawing/2014/main" id="{4BCB144A-6838-408E-A66B-CD58DEB0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5557830"/>
            <a:ext cx="365760" cy="365760"/>
          </a:xfrm>
          <a:prstGeom prst="rect">
            <a:avLst/>
          </a:prstGeom>
        </p:spPr>
      </p:pic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8F977424-AE68-464D-8611-F3D7D173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5550091"/>
            <a:ext cx="365760" cy="365760"/>
          </a:xfrm>
          <a:prstGeom prst="rect">
            <a:avLst/>
          </a:prstGeom>
        </p:spPr>
      </p:pic>
      <p:pic>
        <p:nvPicPr>
          <p:cNvPr id="41" name="Graphic 40" descr="Woman with solid fill">
            <a:extLst>
              <a:ext uri="{FF2B5EF4-FFF2-40B4-BE49-F238E27FC236}">
                <a16:creationId xmlns:a16="http://schemas.microsoft.com/office/drawing/2014/main" id="{F3ACAE64-79B6-43A8-ACE1-211841076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5540518"/>
            <a:ext cx="365760" cy="365760"/>
          </a:xfrm>
          <a:prstGeom prst="rect">
            <a:avLst/>
          </a:prstGeom>
        </p:spPr>
      </p:pic>
      <p:pic>
        <p:nvPicPr>
          <p:cNvPr id="42" name="Graphic 41" descr="Woman with solid fill">
            <a:extLst>
              <a:ext uri="{FF2B5EF4-FFF2-40B4-BE49-F238E27FC236}">
                <a16:creationId xmlns:a16="http://schemas.microsoft.com/office/drawing/2014/main" id="{C4309476-70E8-42DE-9227-71CAD6AF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5541382"/>
            <a:ext cx="365760" cy="365760"/>
          </a:xfrm>
          <a:prstGeom prst="rect">
            <a:avLst/>
          </a:prstGeom>
        </p:spPr>
      </p:pic>
      <p:pic>
        <p:nvPicPr>
          <p:cNvPr id="43" name="Graphic 42" descr="Woman with solid fill">
            <a:extLst>
              <a:ext uri="{FF2B5EF4-FFF2-40B4-BE49-F238E27FC236}">
                <a16:creationId xmlns:a16="http://schemas.microsoft.com/office/drawing/2014/main" id="{C14C654E-E507-48D9-B513-2F2A0A03D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5540518"/>
            <a:ext cx="365760" cy="365760"/>
          </a:xfrm>
          <a:prstGeom prst="rect">
            <a:avLst/>
          </a:prstGeom>
        </p:spPr>
      </p:pic>
      <p:pic>
        <p:nvPicPr>
          <p:cNvPr id="44" name="Graphic 43" descr="Woman with solid fill">
            <a:extLst>
              <a:ext uri="{FF2B5EF4-FFF2-40B4-BE49-F238E27FC236}">
                <a16:creationId xmlns:a16="http://schemas.microsoft.com/office/drawing/2014/main" id="{5EFD8F7E-CF9C-4952-BB27-C0B5B9F8D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5540518"/>
            <a:ext cx="365760" cy="365760"/>
          </a:xfrm>
          <a:prstGeom prst="rect">
            <a:avLst/>
          </a:prstGeom>
        </p:spPr>
      </p:pic>
      <p:pic>
        <p:nvPicPr>
          <p:cNvPr id="45" name="Graphic 44" descr="Woman with solid fill">
            <a:extLst>
              <a:ext uri="{FF2B5EF4-FFF2-40B4-BE49-F238E27FC236}">
                <a16:creationId xmlns:a16="http://schemas.microsoft.com/office/drawing/2014/main" id="{4EA1CAB5-87B8-4B23-A432-81334BBB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5540518"/>
            <a:ext cx="365760" cy="365760"/>
          </a:xfrm>
          <a:prstGeom prst="rect">
            <a:avLst/>
          </a:prstGeom>
        </p:spPr>
      </p:pic>
      <p:pic>
        <p:nvPicPr>
          <p:cNvPr id="46" name="Graphic 45" descr="Woman with solid fill">
            <a:extLst>
              <a:ext uri="{FF2B5EF4-FFF2-40B4-BE49-F238E27FC236}">
                <a16:creationId xmlns:a16="http://schemas.microsoft.com/office/drawing/2014/main" id="{AA5B8D51-02ED-474C-8C9A-D1421F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5540518"/>
            <a:ext cx="365760" cy="365760"/>
          </a:xfrm>
          <a:prstGeom prst="rect">
            <a:avLst/>
          </a:prstGeom>
        </p:spPr>
      </p:pic>
      <p:pic>
        <p:nvPicPr>
          <p:cNvPr id="47" name="Graphic 46" descr="Woman with solid fill">
            <a:extLst>
              <a:ext uri="{FF2B5EF4-FFF2-40B4-BE49-F238E27FC236}">
                <a16:creationId xmlns:a16="http://schemas.microsoft.com/office/drawing/2014/main" id="{B25A43F2-D4D4-4D6B-9584-545BD05C6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4361108"/>
            <a:ext cx="365760" cy="36576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54D04F31-DEE9-41DC-83EB-C55D5FF1F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4343796"/>
            <a:ext cx="365760" cy="365760"/>
          </a:xfrm>
          <a:prstGeom prst="rect">
            <a:avLst/>
          </a:prstGeom>
        </p:spPr>
      </p:pic>
      <p:pic>
        <p:nvPicPr>
          <p:cNvPr id="49" name="Graphic 48" descr="Woman with solid fill">
            <a:extLst>
              <a:ext uri="{FF2B5EF4-FFF2-40B4-BE49-F238E27FC236}">
                <a16:creationId xmlns:a16="http://schemas.microsoft.com/office/drawing/2014/main" id="{97E7936E-8CA8-4B49-A317-6D056ABB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4361108"/>
            <a:ext cx="365760" cy="365760"/>
          </a:xfrm>
          <a:prstGeom prst="rect">
            <a:avLst/>
          </a:prstGeom>
        </p:spPr>
      </p:pic>
      <p:pic>
        <p:nvPicPr>
          <p:cNvPr id="50" name="Graphic 49" descr="Woman with solid fill">
            <a:extLst>
              <a:ext uri="{FF2B5EF4-FFF2-40B4-BE49-F238E27FC236}">
                <a16:creationId xmlns:a16="http://schemas.microsoft.com/office/drawing/2014/main" id="{4D821BCA-8A46-4598-82E2-5DE3AEA8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4353369"/>
            <a:ext cx="365760" cy="365760"/>
          </a:xfrm>
          <a:prstGeom prst="rect">
            <a:avLst/>
          </a:prstGeom>
        </p:spPr>
      </p:pic>
      <p:pic>
        <p:nvPicPr>
          <p:cNvPr id="51" name="Graphic 50" descr="Woman with solid fill">
            <a:extLst>
              <a:ext uri="{FF2B5EF4-FFF2-40B4-BE49-F238E27FC236}">
                <a16:creationId xmlns:a16="http://schemas.microsoft.com/office/drawing/2014/main" id="{BEEB2FF0-EF7F-44F3-B69C-F921F0C2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4343796"/>
            <a:ext cx="365760" cy="365760"/>
          </a:xfrm>
          <a:prstGeom prst="rect">
            <a:avLst/>
          </a:prstGeom>
        </p:spPr>
      </p:pic>
      <p:pic>
        <p:nvPicPr>
          <p:cNvPr id="52" name="Graphic 51" descr="Woman with solid fill">
            <a:extLst>
              <a:ext uri="{FF2B5EF4-FFF2-40B4-BE49-F238E27FC236}">
                <a16:creationId xmlns:a16="http://schemas.microsoft.com/office/drawing/2014/main" id="{9F1D7F47-119C-4D48-8956-A7272721E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4344660"/>
            <a:ext cx="365760" cy="365760"/>
          </a:xfrm>
          <a:prstGeom prst="rect">
            <a:avLst/>
          </a:prstGeom>
        </p:spPr>
      </p:pic>
      <p:pic>
        <p:nvPicPr>
          <p:cNvPr id="53" name="Graphic 52" descr="Woman with solid fill">
            <a:extLst>
              <a:ext uri="{FF2B5EF4-FFF2-40B4-BE49-F238E27FC236}">
                <a16:creationId xmlns:a16="http://schemas.microsoft.com/office/drawing/2014/main" id="{31E03674-49F7-4D7C-9299-AD5B35F3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4343796"/>
            <a:ext cx="365760" cy="365760"/>
          </a:xfrm>
          <a:prstGeom prst="rect">
            <a:avLst/>
          </a:prstGeom>
        </p:spPr>
      </p:pic>
      <p:pic>
        <p:nvPicPr>
          <p:cNvPr id="54" name="Graphic 53" descr="Woman with solid fill">
            <a:extLst>
              <a:ext uri="{FF2B5EF4-FFF2-40B4-BE49-F238E27FC236}">
                <a16:creationId xmlns:a16="http://schemas.microsoft.com/office/drawing/2014/main" id="{E29FC0E9-99CA-49D0-9AB3-46AF9E35A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4343796"/>
            <a:ext cx="365760" cy="365760"/>
          </a:xfrm>
          <a:prstGeom prst="rect">
            <a:avLst/>
          </a:prstGeom>
        </p:spPr>
      </p:pic>
      <p:pic>
        <p:nvPicPr>
          <p:cNvPr id="55" name="Graphic 54" descr="Woman with solid fill">
            <a:extLst>
              <a:ext uri="{FF2B5EF4-FFF2-40B4-BE49-F238E27FC236}">
                <a16:creationId xmlns:a16="http://schemas.microsoft.com/office/drawing/2014/main" id="{A24F37AD-C301-4B4D-90CB-35F981A6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4343796"/>
            <a:ext cx="365760" cy="365760"/>
          </a:xfrm>
          <a:prstGeom prst="rect">
            <a:avLst/>
          </a:prstGeom>
        </p:spPr>
      </p:pic>
      <p:pic>
        <p:nvPicPr>
          <p:cNvPr id="56" name="Graphic 55" descr="Woman with solid fill">
            <a:extLst>
              <a:ext uri="{FF2B5EF4-FFF2-40B4-BE49-F238E27FC236}">
                <a16:creationId xmlns:a16="http://schemas.microsoft.com/office/drawing/2014/main" id="{8D974FCA-CE1A-42DF-B22D-93327D179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4343796"/>
            <a:ext cx="365760" cy="365760"/>
          </a:xfrm>
          <a:prstGeom prst="rect">
            <a:avLst/>
          </a:prstGeom>
        </p:spPr>
      </p:pic>
      <p:pic>
        <p:nvPicPr>
          <p:cNvPr id="57" name="Graphic 56" descr="Woman with solid fill">
            <a:extLst>
              <a:ext uri="{FF2B5EF4-FFF2-40B4-BE49-F238E27FC236}">
                <a16:creationId xmlns:a16="http://schemas.microsoft.com/office/drawing/2014/main" id="{A156396B-AF2E-4308-96C1-7DBA8A2D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5980671"/>
            <a:ext cx="365760" cy="365760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C0610C77-2ECE-4964-AB3A-7F9AC10A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5963359"/>
            <a:ext cx="365760" cy="365760"/>
          </a:xfrm>
          <a:prstGeom prst="rect">
            <a:avLst/>
          </a:prstGeom>
        </p:spPr>
      </p:pic>
      <p:pic>
        <p:nvPicPr>
          <p:cNvPr id="59" name="Graphic 58" descr="Woman with solid fill">
            <a:extLst>
              <a:ext uri="{FF2B5EF4-FFF2-40B4-BE49-F238E27FC236}">
                <a16:creationId xmlns:a16="http://schemas.microsoft.com/office/drawing/2014/main" id="{CBEAB8EF-1B03-4C14-9B12-5493CB1B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5980671"/>
            <a:ext cx="365760" cy="365760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4AFB9ECA-D4CF-464F-9EE7-EBD8E497A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5972932"/>
            <a:ext cx="365760" cy="365760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CECB0AEB-B8C9-4C5C-8508-B093FFB5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5963359"/>
            <a:ext cx="365760" cy="365760"/>
          </a:xfrm>
          <a:prstGeom prst="rect">
            <a:avLst/>
          </a:prstGeom>
        </p:spPr>
      </p:pic>
      <p:pic>
        <p:nvPicPr>
          <p:cNvPr id="62" name="Graphic 61" descr="Woman with solid fill">
            <a:extLst>
              <a:ext uri="{FF2B5EF4-FFF2-40B4-BE49-F238E27FC236}">
                <a16:creationId xmlns:a16="http://schemas.microsoft.com/office/drawing/2014/main" id="{34419A96-95B3-4C59-A846-04E4338F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5964223"/>
            <a:ext cx="365760" cy="365760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849E9080-A71D-4FC4-84F7-4AB54F22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5963359"/>
            <a:ext cx="365760" cy="365760"/>
          </a:xfrm>
          <a:prstGeom prst="rect">
            <a:avLst/>
          </a:prstGeom>
        </p:spPr>
      </p:pic>
      <p:pic>
        <p:nvPicPr>
          <p:cNvPr id="64" name="Graphic 63" descr="Woman with solid fill">
            <a:extLst>
              <a:ext uri="{FF2B5EF4-FFF2-40B4-BE49-F238E27FC236}">
                <a16:creationId xmlns:a16="http://schemas.microsoft.com/office/drawing/2014/main" id="{B6C616E0-37E7-4AF6-B41A-B1C47A5C4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5963359"/>
            <a:ext cx="365760" cy="365760"/>
          </a:xfrm>
          <a:prstGeom prst="rect">
            <a:avLst/>
          </a:prstGeom>
        </p:spPr>
      </p:pic>
      <p:pic>
        <p:nvPicPr>
          <p:cNvPr id="65" name="Graphic 64" descr="Woman with solid fill">
            <a:extLst>
              <a:ext uri="{FF2B5EF4-FFF2-40B4-BE49-F238E27FC236}">
                <a16:creationId xmlns:a16="http://schemas.microsoft.com/office/drawing/2014/main" id="{364947A8-7A0B-4375-AF79-A860DE274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5963359"/>
            <a:ext cx="365760" cy="365760"/>
          </a:xfrm>
          <a:prstGeom prst="rect">
            <a:avLst/>
          </a:prstGeom>
        </p:spPr>
      </p:pic>
      <p:pic>
        <p:nvPicPr>
          <p:cNvPr id="66" name="Graphic 65" descr="Woman with solid fill">
            <a:extLst>
              <a:ext uri="{FF2B5EF4-FFF2-40B4-BE49-F238E27FC236}">
                <a16:creationId xmlns:a16="http://schemas.microsoft.com/office/drawing/2014/main" id="{C5BCFC36-AD64-4180-93D1-38C87C78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5963359"/>
            <a:ext cx="365760" cy="365760"/>
          </a:xfrm>
          <a:prstGeom prst="rect">
            <a:avLst/>
          </a:prstGeom>
        </p:spPr>
      </p:pic>
      <p:pic>
        <p:nvPicPr>
          <p:cNvPr id="67" name="Graphic 66" descr="Woman with solid fill">
            <a:extLst>
              <a:ext uri="{FF2B5EF4-FFF2-40B4-BE49-F238E27FC236}">
                <a16:creationId xmlns:a16="http://schemas.microsoft.com/office/drawing/2014/main" id="{6D94A459-C292-40B0-9D4F-C1A21454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6387064"/>
            <a:ext cx="365760" cy="365760"/>
          </a:xfrm>
          <a:prstGeom prst="rect">
            <a:avLst/>
          </a:prstGeom>
        </p:spPr>
      </p:pic>
      <p:pic>
        <p:nvPicPr>
          <p:cNvPr id="68" name="Graphic 67" descr="Man with solid fill">
            <a:extLst>
              <a:ext uri="{FF2B5EF4-FFF2-40B4-BE49-F238E27FC236}">
                <a16:creationId xmlns:a16="http://schemas.microsoft.com/office/drawing/2014/main" id="{793C3709-6944-4E4B-A6B6-3533DE1F5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6369752"/>
            <a:ext cx="365760" cy="365760"/>
          </a:xfrm>
          <a:prstGeom prst="rect">
            <a:avLst/>
          </a:prstGeom>
        </p:spPr>
      </p:pic>
      <p:pic>
        <p:nvPicPr>
          <p:cNvPr id="69" name="Graphic 68" descr="Woman with solid fill">
            <a:extLst>
              <a:ext uri="{FF2B5EF4-FFF2-40B4-BE49-F238E27FC236}">
                <a16:creationId xmlns:a16="http://schemas.microsoft.com/office/drawing/2014/main" id="{FEAF4CBC-63A1-4F3B-88F6-100D2532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6387064"/>
            <a:ext cx="365760" cy="365760"/>
          </a:xfrm>
          <a:prstGeom prst="rect">
            <a:avLst/>
          </a:prstGeom>
        </p:spPr>
      </p:pic>
      <p:pic>
        <p:nvPicPr>
          <p:cNvPr id="70" name="Graphic 69" descr="Woman with solid fill">
            <a:extLst>
              <a:ext uri="{FF2B5EF4-FFF2-40B4-BE49-F238E27FC236}">
                <a16:creationId xmlns:a16="http://schemas.microsoft.com/office/drawing/2014/main" id="{4772650D-5DBC-4475-AE40-41920947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6379325"/>
            <a:ext cx="365760" cy="365760"/>
          </a:xfrm>
          <a:prstGeom prst="rect">
            <a:avLst/>
          </a:prstGeom>
        </p:spPr>
      </p:pic>
      <p:pic>
        <p:nvPicPr>
          <p:cNvPr id="71" name="Graphic 70" descr="Woman with solid fill">
            <a:extLst>
              <a:ext uri="{FF2B5EF4-FFF2-40B4-BE49-F238E27FC236}">
                <a16:creationId xmlns:a16="http://schemas.microsoft.com/office/drawing/2014/main" id="{9D1F83F2-9F8F-4A91-B4AC-CA8F1D186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6369752"/>
            <a:ext cx="365760" cy="365760"/>
          </a:xfrm>
          <a:prstGeom prst="rect">
            <a:avLst/>
          </a:prstGeom>
        </p:spPr>
      </p:pic>
      <p:pic>
        <p:nvPicPr>
          <p:cNvPr id="72" name="Graphic 71" descr="Woman with solid fill">
            <a:extLst>
              <a:ext uri="{FF2B5EF4-FFF2-40B4-BE49-F238E27FC236}">
                <a16:creationId xmlns:a16="http://schemas.microsoft.com/office/drawing/2014/main" id="{C3C1A5D0-77FE-4DC4-9CB4-77E83037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6370616"/>
            <a:ext cx="365760" cy="365760"/>
          </a:xfrm>
          <a:prstGeom prst="rect">
            <a:avLst/>
          </a:prstGeom>
        </p:spPr>
      </p:pic>
      <p:pic>
        <p:nvPicPr>
          <p:cNvPr id="73" name="Graphic 72" descr="Woman with solid fill">
            <a:extLst>
              <a:ext uri="{FF2B5EF4-FFF2-40B4-BE49-F238E27FC236}">
                <a16:creationId xmlns:a16="http://schemas.microsoft.com/office/drawing/2014/main" id="{0AF1E4A5-3E82-4DE6-907E-306EC830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6369752"/>
            <a:ext cx="365760" cy="365760"/>
          </a:xfrm>
          <a:prstGeom prst="rect">
            <a:avLst/>
          </a:prstGeom>
        </p:spPr>
      </p:pic>
      <p:pic>
        <p:nvPicPr>
          <p:cNvPr id="74" name="Graphic 73" descr="Woman with solid fill">
            <a:extLst>
              <a:ext uri="{FF2B5EF4-FFF2-40B4-BE49-F238E27FC236}">
                <a16:creationId xmlns:a16="http://schemas.microsoft.com/office/drawing/2014/main" id="{75A3E4A2-4CEA-4C35-B55A-1FFD54A0F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6369752"/>
            <a:ext cx="365760" cy="365760"/>
          </a:xfrm>
          <a:prstGeom prst="rect">
            <a:avLst/>
          </a:prstGeom>
        </p:spPr>
      </p:pic>
      <p:pic>
        <p:nvPicPr>
          <p:cNvPr id="75" name="Graphic 74" descr="Woman with solid fill">
            <a:extLst>
              <a:ext uri="{FF2B5EF4-FFF2-40B4-BE49-F238E27FC236}">
                <a16:creationId xmlns:a16="http://schemas.microsoft.com/office/drawing/2014/main" id="{D9CBACCC-7489-4399-9E48-E19480E5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6369752"/>
            <a:ext cx="365760" cy="365760"/>
          </a:xfrm>
          <a:prstGeom prst="rect">
            <a:avLst/>
          </a:prstGeom>
        </p:spPr>
      </p:pic>
      <p:pic>
        <p:nvPicPr>
          <p:cNvPr id="76" name="Graphic 75" descr="Woman with solid fill">
            <a:extLst>
              <a:ext uri="{FF2B5EF4-FFF2-40B4-BE49-F238E27FC236}">
                <a16:creationId xmlns:a16="http://schemas.microsoft.com/office/drawing/2014/main" id="{51441331-5C8B-4329-91D0-670CACB0F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6369752"/>
            <a:ext cx="365760" cy="365760"/>
          </a:xfrm>
          <a:prstGeom prst="rect">
            <a:avLst/>
          </a:prstGeom>
        </p:spPr>
      </p:pic>
      <p:pic>
        <p:nvPicPr>
          <p:cNvPr id="77" name="Graphic 76" descr="Woman with solid fill">
            <a:extLst>
              <a:ext uri="{FF2B5EF4-FFF2-40B4-BE49-F238E27FC236}">
                <a16:creationId xmlns:a16="http://schemas.microsoft.com/office/drawing/2014/main" id="{373827BE-C2F8-45FF-9C21-09C40FB8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3521293"/>
            <a:ext cx="365760" cy="365760"/>
          </a:xfrm>
          <a:prstGeom prst="rect">
            <a:avLst/>
          </a:prstGeom>
        </p:spPr>
      </p:pic>
      <p:pic>
        <p:nvPicPr>
          <p:cNvPr id="78" name="Graphic 77" descr="Man with solid fill">
            <a:extLst>
              <a:ext uri="{FF2B5EF4-FFF2-40B4-BE49-F238E27FC236}">
                <a16:creationId xmlns:a16="http://schemas.microsoft.com/office/drawing/2014/main" id="{460037CF-253C-4209-8BF0-F9D484DCF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3503981"/>
            <a:ext cx="365760" cy="365760"/>
          </a:xfrm>
          <a:prstGeom prst="rect">
            <a:avLst/>
          </a:prstGeom>
        </p:spPr>
      </p:pic>
      <p:pic>
        <p:nvPicPr>
          <p:cNvPr id="79" name="Graphic 78" descr="Woman with solid fill">
            <a:extLst>
              <a:ext uri="{FF2B5EF4-FFF2-40B4-BE49-F238E27FC236}">
                <a16:creationId xmlns:a16="http://schemas.microsoft.com/office/drawing/2014/main" id="{17E80519-1023-40B6-B4AB-7686C424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3521293"/>
            <a:ext cx="365760" cy="365760"/>
          </a:xfrm>
          <a:prstGeom prst="rect">
            <a:avLst/>
          </a:prstGeom>
        </p:spPr>
      </p:pic>
      <p:pic>
        <p:nvPicPr>
          <p:cNvPr id="80" name="Graphic 79" descr="Woman with solid fill">
            <a:extLst>
              <a:ext uri="{FF2B5EF4-FFF2-40B4-BE49-F238E27FC236}">
                <a16:creationId xmlns:a16="http://schemas.microsoft.com/office/drawing/2014/main" id="{75A0AF79-079E-4FAA-8488-2F15B20C9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3513554"/>
            <a:ext cx="365760" cy="365760"/>
          </a:xfrm>
          <a:prstGeom prst="rect">
            <a:avLst/>
          </a:prstGeom>
        </p:spPr>
      </p:pic>
      <p:pic>
        <p:nvPicPr>
          <p:cNvPr id="81" name="Graphic 80" descr="Woman with solid fill">
            <a:extLst>
              <a:ext uri="{FF2B5EF4-FFF2-40B4-BE49-F238E27FC236}">
                <a16:creationId xmlns:a16="http://schemas.microsoft.com/office/drawing/2014/main" id="{0821AB0A-4F0B-4881-8703-D715D093C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3503981"/>
            <a:ext cx="365760" cy="365760"/>
          </a:xfrm>
          <a:prstGeom prst="rect">
            <a:avLst/>
          </a:prstGeom>
        </p:spPr>
      </p:pic>
      <p:pic>
        <p:nvPicPr>
          <p:cNvPr id="82" name="Graphic 81" descr="Woman with solid fill">
            <a:extLst>
              <a:ext uri="{FF2B5EF4-FFF2-40B4-BE49-F238E27FC236}">
                <a16:creationId xmlns:a16="http://schemas.microsoft.com/office/drawing/2014/main" id="{7CDC1FCD-5AE8-4355-B888-FF30709E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3504845"/>
            <a:ext cx="365760" cy="365760"/>
          </a:xfrm>
          <a:prstGeom prst="rect">
            <a:avLst/>
          </a:prstGeom>
        </p:spPr>
      </p:pic>
      <p:pic>
        <p:nvPicPr>
          <p:cNvPr id="83" name="Graphic 82" descr="Woman with solid fill">
            <a:extLst>
              <a:ext uri="{FF2B5EF4-FFF2-40B4-BE49-F238E27FC236}">
                <a16:creationId xmlns:a16="http://schemas.microsoft.com/office/drawing/2014/main" id="{072FA737-24C9-4393-9DA1-6641A727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3503981"/>
            <a:ext cx="365760" cy="365760"/>
          </a:xfrm>
          <a:prstGeom prst="rect">
            <a:avLst/>
          </a:prstGeom>
        </p:spPr>
      </p:pic>
      <p:pic>
        <p:nvPicPr>
          <p:cNvPr id="84" name="Graphic 83" descr="Woman with solid fill">
            <a:extLst>
              <a:ext uri="{FF2B5EF4-FFF2-40B4-BE49-F238E27FC236}">
                <a16:creationId xmlns:a16="http://schemas.microsoft.com/office/drawing/2014/main" id="{9BCCA911-7CE1-4B05-A764-A210551C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3503981"/>
            <a:ext cx="365760" cy="365760"/>
          </a:xfrm>
          <a:prstGeom prst="rect">
            <a:avLst/>
          </a:prstGeom>
        </p:spPr>
      </p:pic>
      <p:pic>
        <p:nvPicPr>
          <p:cNvPr id="85" name="Graphic 84" descr="Woman with solid fill">
            <a:extLst>
              <a:ext uri="{FF2B5EF4-FFF2-40B4-BE49-F238E27FC236}">
                <a16:creationId xmlns:a16="http://schemas.microsoft.com/office/drawing/2014/main" id="{80B6BFC4-CB94-4D0E-BEBD-5307A321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3503981"/>
            <a:ext cx="365760" cy="365760"/>
          </a:xfrm>
          <a:prstGeom prst="rect">
            <a:avLst/>
          </a:prstGeom>
        </p:spPr>
      </p:pic>
      <p:pic>
        <p:nvPicPr>
          <p:cNvPr id="86" name="Graphic 85" descr="Woman with solid fill">
            <a:extLst>
              <a:ext uri="{FF2B5EF4-FFF2-40B4-BE49-F238E27FC236}">
                <a16:creationId xmlns:a16="http://schemas.microsoft.com/office/drawing/2014/main" id="{E197633C-CD20-4BDD-9126-59123BF20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3503981"/>
            <a:ext cx="365760" cy="365760"/>
          </a:xfrm>
          <a:prstGeom prst="rect">
            <a:avLst/>
          </a:prstGeom>
        </p:spPr>
      </p:pic>
      <p:pic>
        <p:nvPicPr>
          <p:cNvPr id="87" name="Graphic 86" descr="Woman with solid fill">
            <a:extLst>
              <a:ext uri="{FF2B5EF4-FFF2-40B4-BE49-F238E27FC236}">
                <a16:creationId xmlns:a16="http://schemas.microsoft.com/office/drawing/2014/main" id="{602E114D-3C76-42EE-B8D7-2013F6B5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3927686"/>
            <a:ext cx="365760" cy="365760"/>
          </a:xfrm>
          <a:prstGeom prst="rect">
            <a:avLst/>
          </a:prstGeom>
        </p:spPr>
      </p:pic>
      <p:pic>
        <p:nvPicPr>
          <p:cNvPr id="88" name="Graphic 87" descr="Man with solid fill">
            <a:extLst>
              <a:ext uri="{FF2B5EF4-FFF2-40B4-BE49-F238E27FC236}">
                <a16:creationId xmlns:a16="http://schemas.microsoft.com/office/drawing/2014/main" id="{73758AE6-E07C-40C4-ADED-205C8FFF0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3910374"/>
            <a:ext cx="365760" cy="365760"/>
          </a:xfrm>
          <a:prstGeom prst="rect">
            <a:avLst/>
          </a:prstGeom>
        </p:spPr>
      </p:pic>
      <p:pic>
        <p:nvPicPr>
          <p:cNvPr id="89" name="Graphic 88" descr="Woman with solid fill">
            <a:extLst>
              <a:ext uri="{FF2B5EF4-FFF2-40B4-BE49-F238E27FC236}">
                <a16:creationId xmlns:a16="http://schemas.microsoft.com/office/drawing/2014/main" id="{BFEB3B6E-D752-45A5-90C6-7579CE26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3927686"/>
            <a:ext cx="365760" cy="365760"/>
          </a:xfrm>
          <a:prstGeom prst="rect">
            <a:avLst/>
          </a:prstGeom>
        </p:spPr>
      </p:pic>
      <p:pic>
        <p:nvPicPr>
          <p:cNvPr id="90" name="Graphic 89" descr="Woman with solid fill">
            <a:extLst>
              <a:ext uri="{FF2B5EF4-FFF2-40B4-BE49-F238E27FC236}">
                <a16:creationId xmlns:a16="http://schemas.microsoft.com/office/drawing/2014/main" id="{DD499A61-75A8-4158-B54F-1F60B553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3919947"/>
            <a:ext cx="365760" cy="365760"/>
          </a:xfrm>
          <a:prstGeom prst="rect">
            <a:avLst/>
          </a:prstGeom>
        </p:spPr>
      </p:pic>
      <p:pic>
        <p:nvPicPr>
          <p:cNvPr id="91" name="Graphic 90" descr="Woman with solid fill">
            <a:extLst>
              <a:ext uri="{FF2B5EF4-FFF2-40B4-BE49-F238E27FC236}">
                <a16:creationId xmlns:a16="http://schemas.microsoft.com/office/drawing/2014/main" id="{780E4964-7588-49A8-989A-1910F363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3910374"/>
            <a:ext cx="365760" cy="365760"/>
          </a:xfrm>
          <a:prstGeom prst="rect">
            <a:avLst/>
          </a:prstGeom>
        </p:spPr>
      </p:pic>
      <p:pic>
        <p:nvPicPr>
          <p:cNvPr id="92" name="Graphic 91" descr="Woman with solid fill">
            <a:extLst>
              <a:ext uri="{FF2B5EF4-FFF2-40B4-BE49-F238E27FC236}">
                <a16:creationId xmlns:a16="http://schemas.microsoft.com/office/drawing/2014/main" id="{011938E3-8545-4D65-B634-3168A2C4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3911238"/>
            <a:ext cx="365760" cy="365760"/>
          </a:xfrm>
          <a:prstGeom prst="rect">
            <a:avLst/>
          </a:prstGeom>
        </p:spPr>
      </p:pic>
      <p:pic>
        <p:nvPicPr>
          <p:cNvPr id="93" name="Graphic 92" descr="Woman with solid fill">
            <a:extLst>
              <a:ext uri="{FF2B5EF4-FFF2-40B4-BE49-F238E27FC236}">
                <a16:creationId xmlns:a16="http://schemas.microsoft.com/office/drawing/2014/main" id="{F5CA1CF3-B094-439B-AD5D-015E5344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3910374"/>
            <a:ext cx="365760" cy="365760"/>
          </a:xfrm>
          <a:prstGeom prst="rect">
            <a:avLst/>
          </a:prstGeom>
        </p:spPr>
      </p:pic>
      <p:pic>
        <p:nvPicPr>
          <p:cNvPr id="94" name="Graphic 93" descr="Woman with solid fill">
            <a:extLst>
              <a:ext uri="{FF2B5EF4-FFF2-40B4-BE49-F238E27FC236}">
                <a16:creationId xmlns:a16="http://schemas.microsoft.com/office/drawing/2014/main" id="{EEA50179-6991-4968-81F6-F86DBB01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3910374"/>
            <a:ext cx="365760" cy="365760"/>
          </a:xfrm>
          <a:prstGeom prst="rect">
            <a:avLst/>
          </a:prstGeom>
        </p:spPr>
      </p:pic>
      <p:pic>
        <p:nvPicPr>
          <p:cNvPr id="95" name="Graphic 94" descr="Woman with solid fill">
            <a:extLst>
              <a:ext uri="{FF2B5EF4-FFF2-40B4-BE49-F238E27FC236}">
                <a16:creationId xmlns:a16="http://schemas.microsoft.com/office/drawing/2014/main" id="{B08C7D1D-5A56-43BE-AE89-4863BC27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3910374"/>
            <a:ext cx="365760" cy="365760"/>
          </a:xfrm>
          <a:prstGeom prst="rect">
            <a:avLst/>
          </a:prstGeom>
        </p:spPr>
      </p:pic>
      <p:pic>
        <p:nvPicPr>
          <p:cNvPr id="96" name="Graphic 95" descr="Woman with solid fill">
            <a:extLst>
              <a:ext uri="{FF2B5EF4-FFF2-40B4-BE49-F238E27FC236}">
                <a16:creationId xmlns:a16="http://schemas.microsoft.com/office/drawing/2014/main" id="{589469E0-A3E1-42F0-ADDA-8944A80F1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3910374"/>
            <a:ext cx="365760" cy="365760"/>
          </a:xfrm>
          <a:prstGeom prst="rect">
            <a:avLst/>
          </a:prstGeom>
        </p:spPr>
      </p:pic>
      <p:pic>
        <p:nvPicPr>
          <p:cNvPr id="104" name="Graphic 103" descr="Woman with solid fill">
            <a:extLst>
              <a:ext uri="{FF2B5EF4-FFF2-40B4-BE49-F238E27FC236}">
                <a16:creationId xmlns:a16="http://schemas.microsoft.com/office/drawing/2014/main" id="{4F41EB1B-64D3-489D-9C78-18FCDA4FC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4719993"/>
            <a:ext cx="365760" cy="365760"/>
          </a:xfrm>
          <a:prstGeom prst="rect">
            <a:avLst/>
          </a:prstGeom>
        </p:spPr>
      </p:pic>
      <p:pic>
        <p:nvPicPr>
          <p:cNvPr id="105" name="Graphic 104" descr="Woman with solid fill">
            <a:extLst>
              <a:ext uri="{FF2B5EF4-FFF2-40B4-BE49-F238E27FC236}">
                <a16:creationId xmlns:a16="http://schemas.microsoft.com/office/drawing/2014/main" id="{CB99B996-12BC-4552-BFA2-9E9A8165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5134125"/>
            <a:ext cx="365760" cy="365760"/>
          </a:xfrm>
          <a:prstGeom prst="rect">
            <a:avLst/>
          </a:prstGeom>
        </p:spPr>
      </p:pic>
      <p:pic>
        <p:nvPicPr>
          <p:cNvPr id="106" name="Graphic 105" descr="Woman with solid fill">
            <a:extLst>
              <a:ext uri="{FF2B5EF4-FFF2-40B4-BE49-F238E27FC236}">
                <a16:creationId xmlns:a16="http://schemas.microsoft.com/office/drawing/2014/main" id="{0C4CEBBC-6CB6-4F87-9EF1-36935C9D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5540518"/>
            <a:ext cx="365760" cy="365760"/>
          </a:xfrm>
          <a:prstGeom prst="rect">
            <a:avLst/>
          </a:prstGeom>
        </p:spPr>
      </p:pic>
      <p:pic>
        <p:nvPicPr>
          <p:cNvPr id="107" name="Graphic 106" descr="Woman with solid fill">
            <a:extLst>
              <a:ext uri="{FF2B5EF4-FFF2-40B4-BE49-F238E27FC236}">
                <a16:creationId xmlns:a16="http://schemas.microsoft.com/office/drawing/2014/main" id="{06544250-175B-4DEB-9FCE-5B44DBB2E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4343796"/>
            <a:ext cx="365760" cy="365760"/>
          </a:xfrm>
          <a:prstGeom prst="rect">
            <a:avLst/>
          </a:prstGeom>
        </p:spPr>
      </p:pic>
      <p:pic>
        <p:nvPicPr>
          <p:cNvPr id="108" name="Graphic 107" descr="Woman with solid fill">
            <a:extLst>
              <a:ext uri="{FF2B5EF4-FFF2-40B4-BE49-F238E27FC236}">
                <a16:creationId xmlns:a16="http://schemas.microsoft.com/office/drawing/2014/main" id="{3EB0B232-547D-40AD-9737-8A76BB18D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5963359"/>
            <a:ext cx="365760" cy="365760"/>
          </a:xfrm>
          <a:prstGeom prst="rect">
            <a:avLst/>
          </a:prstGeom>
        </p:spPr>
      </p:pic>
      <p:pic>
        <p:nvPicPr>
          <p:cNvPr id="109" name="Graphic 108" descr="Woman with solid fill">
            <a:extLst>
              <a:ext uri="{FF2B5EF4-FFF2-40B4-BE49-F238E27FC236}">
                <a16:creationId xmlns:a16="http://schemas.microsoft.com/office/drawing/2014/main" id="{B83328D7-A664-4B0A-88E7-7E59D5B6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6369752"/>
            <a:ext cx="365760" cy="365760"/>
          </a:xfrm>
          <a:prstGeom prst="rect">
            <a:avLst/>
          </a:prstGeom>
        </p:spPr>
      </p:pic>
      <p:pic>
        <p:nvPicPr>
          <p:cNvPr id="110" name="Graphic 109" descr="Woman with solid fill">
            <a:extLst>
              <a:ext uri="{FF2B5EF4-FFF2-40B4-BE49-F238E27FC236}">
                <a16:creationId xmlns:a16="http://schemas.microsoft.com/office/drawing/2014/main" id="{00846183-4659-4975-8F6D-E0E824AE4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3503981"/>
            <a:ext cx="365760" cy="365760"/>
          </a:xfrm>
          <a:prstGeom prst="rect">
            <a:avLst/>
          </a:prstGeom>
        </p:spPr>
      </p:pic>
      <p:pic>
        <p:nvPicPr>
          <p:cNvPr id="111" name="Graphic 110" descr="Woman with solid fill">
            <a:extLst>
              <a:ext uri="{FF2B5EF4-FFF2-40B4-BE49-F238E27FC236}">
                <a16:creationId xmlns:a16="http://schemas.microsoft.com/office/drawing/2014/main" id="{5B3BDAC0-F0B6-4A84-A2D3-71CBA86D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3910374"/>
            <a:ext cx="365760" cy="365760"/>
          </a:xfrm>
          <a:prstGeom prst="rect">
            <a:avLst/>
          </a:prstGeom>
        </p:spPr>
      </p:pic>
      <p:pic>
        <p:nvPicPr>
          <p:cNvPr id="97" name="Picture 9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69C1B8A-3711-4385-883D-69277C96C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26FFB77-963A-44DA-A05B-29A85B57FF7A}"/>
              </a:ext>
            </a:extLst>
          </p:cNvPr>
          <p:cNvSpPr txBox="1"/>
          <p:nvPr/>
        </p:nvSpPr>
        <p:spPr>
          <a:xfrm>
            <a:off x="2736325" y="6617534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2883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CA5F-CA1A-4449-869E-9F7978F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1EA8-6F13-40A1-ACE0-D6E9B7A2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decreases variance (improves precision) compared to</a:t>
            </a:r>
          </a:p>
          <a:p>
            <a:pPr marL="0" indent="0">
              <a:buNone/>
            </a:pPr>
            <a:r>
              <a:rPr lang="en-US" dirty="0"/>
              <a:t>SRS (if variance among strata is lower than in total population)</a:t>
            </a:r>
          </a:p>
          <a:p>
            <a:r>
              <a:rPr lang="en-US" dirty="0"/>
              <a:t>Does not work with continuous variables</a:t>
            </a:r>
          </a:p>
          <a:p>
            <a:pPr lvl="1"/>
            <a:r>
              <a:rPr lang="en-US" dirty="0"/>
              <a:t>Use systematic sample with an ordered list (implicit stratification)</a:t>
            </a:r>
          </a:p>
          <a:p>
            <a:pPr lvl="1"/>
            <a:r>
              <a:rPr lang="en-US" dirty="0"/>
              <a:t>Categorize continuous variable</a:t>
            </a:r>
          </a:p>
        </p:txBody>
      </p:sp>
      <p:pic>
        <p:nvPicPr>
          <p:cNvPr id="97" name="Picture 9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69C1B8A-3711-4385-883D-69277C96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29075B-B8A3-447A-AD31-FF821F2DD760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0611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F6AC577-504C-4660-8C1D-AA026C71D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3"/>
          <a:stretch/>
        </p:blipFill>
        <p:spPr>
          <a:xfrm>
            <a:off x="1931710" y="972904"/>
            <a:ext cx="8328580" cy="43891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87339FC-304B-4301-B54A-283DE122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AE848DF-4EA1-4423-9CED-A96306B4B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4"/>
          <a:stretch/>
        </p:blipFill>
        <p:spPr>
          <a:xfrm>
            <a:off x="1931710" y="5362024"/>
            <a:ext cx="8328580" cy="226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1D357-C58B-4F68-A48F-9A897714D0C9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3246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AE-98D3-4C45-B3F8-2691523E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Proportionate stratified sampling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18F449-0C13-411C-B84B-074825C2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981060"/>
              </p:ext>
            </p:extLst>
          </p:nvPr>
        </p:nvGraphicFramePr>
        <p:xfrm>
          <a:off x="501889" y="2953026"/>
          <a:ext cx="109988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862">
                  <a:extLst>
                    <a:ext uri="{9D8B030D-6E8A-4147-A177-3AD203B41FA5}">
                      <a16:colId xmlns:a16="http://schemas.microsoft.com/office/drawing/2014/main" val="3046652457"/>
                    </a:ext>
                  </a:extLst>
                </a:gridCol>
                <a:gridCol w="2626153">
                  <a:extLst>
                    <a:ext uri="{9D8B030D-6E8A-4147-A177-3AD203B41FA5}">
                      <a16:colId xmlns:a16="http://schemas.microsoft.com/office/drawing/2014/main" val="2218533740"/>
                    </a:ext>
                  </a:extLst>
                </a:gridCol>
                <a:gridCol w="4281102">
                  <a:extLst>
                    <a:ext uri="{9D8B030D-6E8A-4147-A177-3AD203B41FA5}">
                      <a16:colId xmlns:a16="http://schemas.microsoft.com/office/drawing/2014/main" val="545090737"/>
                    </a:ext>
                  </a:extLst>
                </a:gridCol>
                <a:gridCol w="2136750">
                  <a:extLst>
                    <a:ext uri="{9D8B030D-6E8A-4147-A177-3AD203B41FA5}">
                      <a16:colId xmlns:a16="http://schemas.microsoft.com/office/drawing/2014/main" val="390200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Subgroup/strata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number/size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fraction/probability of selection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size/N is 200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100/(100+1000)=0.09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0.09*200=18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1000/(100+1000)=0.91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0.91*200=182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77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F8CE78-C7F3-4FAF-8DF5-8B2EC755F0FB}"/>
              </a:ext>
            </a:extLst>
          </p:cNvPr>
          <p:cNvSpPr txBox="1"/>
          <p:nvPr/>
        </p:nvSpPr>
        <p:spPr>
          <a:xfrm>
            <a:off x="3050720" y="1767859"/>
            <a:ext cx="590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size required based on formula is 200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B2DBFFC-CA51-4FF2-9E36-3033B966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D28F34-50E5-4C5D-B25C-9CD0FBA09FD1}"/>
              </a:ext>
            </a:extLst>
          </p:cNvPr>
          <p:cNvSpPr txBox="1"/>
          <p:nvPr/>
        </p:nvSpPr>
        <p:spPr>
          <a:xfrm>
            <a:off x="123753" y="4760887"/>
            <a:ext cx="12068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need to include sampling proportions in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subgroup/strata reflects their proportion in the population (no over/under sampling)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Sampling fractions need to be reported for different groups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61F10-6E76-44E3-8BE9-07809B054718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6858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AE-98D3-4C45-B3F8-2691523E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Disproportionate stratified sampling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18F449-0C13-411C-B84B-074825C2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97709"/>
              </p:ext>
            </p:extLst>
          </p:nvPr>
        </p:nvGraphicFramePr>
        <p:xfrm>
          <a:off x="336884" y="2316082"/>
          <a:ext cx="113578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173">
                  <a:extLst>
                    <a:ext uri="{9D8B030D-6E8A-4147-A177-3AD203B41FA5}">
                      <a16:colId xmlns:a16="http://schemas.microsoft.com/office/drawing/2014/main" val="3046652457"/>
                    </a:ext>
                  </a:extLst>
                </a:gridCol>
                <a:gridCol w="2468193">
                  <a:extLst>
                    <a:ext uri="{9D8B030D-6E8A-4147-A177-3AD203B41FA5}">
                      <a16:colId xmlns:a16="http://schemas.microsoft.com/office/drawing/2014/main" val="2218533740"/>
                    </a:ext>
                  </a:extLst>
                </a:gridCol>
                <a:gridCol w="2593320">
                  <a:extLst>
                    <a:ext uri="{9D8B030D-6E8A-4147-A177-3AD203B41FA5}">
                      <a16:colId xmlns:a16="http://schemas.microsoft.com/office/drawing/2014/main" val="545090737"/>
                    </a:ext>
                  </a:extLst>
                </a:gridCol>
                <a:gridCol w="2164310">
                  <a:extLst>
                    <a:ext uri="{9D8B030D-6E8A-4147-A177-3AD203B41FA5}">
                      <a16:colId xmlns:a16="http://schemas.microsoft.com/office/drawing/2014/main" val="3902004748"/>
                    </a:ext>
                  </a:extLst>
                </a:gridCol>
                <a:gridCol w="2378814">
                  <a:extLst>
                    <a:ext uri="{9D8B030D-6E8A-4147-A177-3AD203B41FA5}">
                      <a16:colId xmlns:a16="http://schemas.microsoft.com/office/drawing/2014/main" val="115665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Subgroup/strata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number/size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fraction/probability of selection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size/N is 200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or </a:t>
                      </a:r>
                      <a:r>
                        <a:rPr lang="en-US" dirty="0" err="1"/>
                        <a:t>undersampling</a:t>
                      </a:r>
                      <a:endParaRPr lang="en-US" dirty="0"/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50/100=0.5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0.09 and now is 0.5 so oversampled by 455.6%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150/1000=0.15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0.91 and now is 0.15 so </a:t>
                      </a:r>
                      <a:r>
                        <a:rPr lang="en-US" dirty="0" err="1"/>
                        <a:t>undersampled</a:t>
                      </a:r>
                      <a:r>
                        <a:rPr lang="en-US" dirty="0"/>
                        <a:t> by -83.5%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779123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C9EC68A-E53C-46A9-AD7E-148C99A1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6CAE3-0CB7-4082-A07D-B98394919ABD}"/>
              </a:ext>
            </a:extLst>
          </p:cNvPr>
          <p:cNvSpPr txBox="1"/>
          <p:nvPr/>
        </p:nvSpPr>
        <p:spPr>
          <a:xfrm>
            <a:off x="-226882" y="5195510"/>
            <a:ext cx="12292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Sampling proportions need to be accounted for in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subgroup/strata reflects their proportion in the population (no over/under sampling)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2001E-18C5-47CC-BE96-06156F2A22E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51641-D568-34D9-A7EF-393A02A731B1}"/>
              </a:ext>
            </a:extLst>
          </p:cNvPr>
          <p:cNvSpPr txBox="1"/>
          <p:nvPr/>
        </p:nvSpPr>
        <p:spPr>
          <a:xfrm>
            <a:off x="3050720" y="1767859"/>
            <a:ext cx="590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size required based on formula is 200</a:t>
            </a:r>
          </a:p>
        </p:txBody>
      </p:sp>
    </p:spTree>
    <p:extLst>
      <p:ext uri="{BB962C8B-B14F-4D97-AF65-F5344CB8AC3E}">
        <p14:creationId xmlns:p14="http://schemas.microsoft.com/office/powerpoint/2010/main" val="2547213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E10A-5C82-4537-BAC0-6C5D301B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E483-1AD8-4246-8CB7-8AE0464C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Maximize dispersion</a:t>
            </a:r>
          </a:p>
          <a:p>
            <a:r>
              <a:rPr lang="en-US" dirty="0"/>
              <a:t>Minimize costs</a:t>
            </a:r>
          </a:p>
          <a:p>
            <a:r>
              <a:rPr lang="en-US" dirty="0"/>
              <a:t>To sample people in geographical areas</a:t>
            </a:r>
          </a:p>
          <a:p>
            <a:r>
              <a:rPr lang="en-US" dirty="0"/>
              <a:t>Reduces travel costs</a:t>
            </a:r>
          </a:p>
          <a:p>
            <a:r>
              <a:rPr lang="en-US" dirty="0"/>
              <a:t>E.g., sample a city block that contains 70 houses and then include all houses or take a random sample of these 70 houses</a:t>
            </a:r>
          </a:p>
          <a:p>
            <a:r>
              <a:rPr lang="en-US" dirty="0"/>
              <a:t>E.g., If you want to sample school children</a:t>
            </a:r>
          </a:p>
          <a:p>
            <a:pPr lvl="1"/>
            <a:r>
              <a:rPr lang="en-US" dirty="0"/>
              <a:t>Take a random sample of school (which are clusters)</a:t>
            </a:r>
          </a:p>
          <a:p>
            <a:pPr lvl="1"/>
            <a:r>
              <a:rPr lang="en-US" dirty="0"/>
              <a:t>Then include all children in selected schools or take a random sample of children in each selected school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A27A6A8-D1EE-46D4-8B17-44BFECF99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48463-DC8D-4C5D-B3CF-4E608D1A9D22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6234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91E0-AE49-4DC5-B6D4-F7EEC44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Cluster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C3400-7ECB-4C51-9EC1-FAB477878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More efficient design</a:t>
                </a:r>
              </a:p>
              <a:p>
                <a:r>
                  <a:rPr lang="en-US" dirty="0"/>
                  <a:t>Caveat is that people in a cluster are similar (share same characteristics)/homogeneous</a:t>
                </a:r>
              </a:p>
              <a:p>
                <a:r>
                  <a:rPr lang="en-US" dirty="0"/>
                  <a:t>People in different clusters are not similar</a:t>
                </a:r>
              </a:p>
              <a:p>
                <a:r>
                  <a:rPr lang="en-US" dirty="0"/>
                  <a:t>Between cluster heterogeneity is more than within cluster</a:t>
                </a:r>
              </a:p>
              <a:p>
                <a:r>
                  <a:rPr lang="en-US" dirty="0"/>
                  <a:t>This increases random error (variance) and needs to be accounted for in analysis otherwise</a:t>
                </a:r>
              </a:p>
              <a:p>
                <a:r>
                  <a:rPr lang="en-US" dirty="0"/>
                  <a:t>Calculating the variance as if this was a SRS would result in a smaller variance, increased precision/lower random error (type 1 error if NHST)</a:t>
                </a:r>
              </a:p>
              <a:p>
                <a:r>
                  <a:rPr lang="en-US" dirty="0"/>
                  <a:t>Design effects=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𝑎𝑠𝑠𝑢𝑚𝑖𝑛𝑔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𝑎𝑠𝑠𝑢𝑚𝑖𝑛𝑔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den>
                    </m:f>
                  </m:oMath>
                </a14:m>
                <a:r>
                  <a:rPr lang="en-US" dirty="0"/>
                  <a:t> (if 1 then no difference)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C3400-7ECB-4C51-9EC1-FAB477878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1E6AD00-5073-4803-8A65-85DBD777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13B72-359B-4D32-AD2A-BC5F7511CA6E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4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A statistical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Hypothesis</a:t>
            </a:r>
          </a:p>
          <a:p>
            <a:pPr lvl="1"/>
            <a:r>
              <a:rPr lang="en-US" dirty="0"/>
              <a:t>A claim about some aspect of the process that might have given rise to data x=(x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 given in a model of that process</a:t>
            </a:r>
          </a:p>
          <a:p>
            <a:pPr lvl="1"/>
            <a:r>
              <a:rPr lang="en-US" dirty="0"/>
              <a:t>Assign probabilities of different outcomes x assuming the hypothesis is true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Distance function and its distribution</a:t>
            </a:r>
          </a:p>
          <a:p>
            <a:pPr lvl="1"/>
            <a:r>
              <a:rPr lang="en-US" dirty="0"/>
              <a:t>A function of the sample d(x)</a:t>
            </a:r>
          </a:p>
          <a:p>
            <a:pPr lvl="1"/>
            <a:r>
              <a:rPr lang="en-US" dirty="0"/>
              <a:t>A test statistic that reflects fit or misfit of data x with the hypothesis</a:t>
            </a:r>
          </a:p>
          <a:p>
            <a:pPr lvl="1"/>
            <a:r>
              <a:rPr lang="en-US" dirty="0"/>
              <a:t>Distribution of test statistic can be computed assuming the hypothesis is true 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EEB66B"/>
                </a:solidFill>
                <a:latin typeface="Tw Cen MT" panose="020B0602020104020603" pitchFamily="34" charset="0"/>
              </a:rPr>
              <a:t>Test rule </a:t>
            </a:r>
          </a:p>
          <a:p>
            <a:pPr lvl="1"/>
            <a:r>
              <a:rPr lang="en-US" dirty="0"/>
              <a:t>Interpretative or methodological rule for inference</a:t>
            </a:r>
          </a:p>
          <a:p>
            <a:pPr lvl="1"/>
            <a:r>
              <a:rPr lang="en-US" dirty="0"/>
              <a:t>E.g., data (x) is evidence of a discrepancy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from the hypothesis when d(x)≥ c, for some value of c</a:t>
            </a:r>
          </a:p>
          <a:p>
            <a:pPr lvl="1"/>
            <a:r>
              <a:rPr lang="en-US" dirty="0"/>
              <a:t>Probability that {d(x)≥ c} assuming the hypothesis is true can be calculated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5976" y="6562165"/>
            <a:ext cx="7100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Mayo DG. Statistical inference as severe testing. Cambridge: Cambridge University Press; 2018.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568544" y="3131175"/>
            <a:ext cx="2463800" cy="1548589"/>
            <a:chOff x="7805058" y="2282089"/>
            <a:chExt cx="2463800" cy="1548589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8509796" y="3364902"/>
              <a:ext cx="166913" cy="108228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8308166" y="3246225"/>
              <a:ext cx="364119" cy="226905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83601" y="3159787"/>
              <a:ext cx="166913" cy="108228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60000">
              <a:off x="7805058" y="2282089"/>
              <a:ext cx="2463800" cy="1548589"/>
              <a:chOff x="7805058" y="2282089"/>
              <a:chExt cx="2463800" cy="154858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805058" y="2282089"/>
                <a:ext cx="2463800" cy="1219200"/>
                <a:chOff x="7805058" y="2282089"/>
                <a:chExt cx="2463800" cy="121920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805058" y="2282089"/>
                  <a:ext cx="2463800" cy="1219200"/>
                  <a:chOff x="7148286" y="2213430"/>
                  <a:chExt cx="3548743" cy="1219200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>
                    <a:off x="7148286" y="2213430"/>
                    <a:ext cx="3548743" cy="1219200"/>
                  </a:xfrm>
                  <a:custGeom>
                    <a:avLst/>
                    <a:gdLst>
                      <a:gd name="connsiteX0" fmla="*/ 0 w 4608285"/>
                      <a:gd name="connsiteY0" fmla="*/ 1211943 h 1211943"/>
                      <a:gd name="connsiteX1" fmla="*/ 1219200 w 4608285"/>
                      <a:gd name="connsiteY1" fmla="*/ 979714 h 1211943"/>
                      <a:gd name="connsiteX2" fmla="*/ 2518228 w 4608285"/>
                      <a:gd name="connsiteY2" fmla="*/ 0 h 1211943"/>
                      <a:gd name="connsiteX3" fmla="*/ 3628571 w 4608285"/>
                      <a:gd name="connsiteY3" fmla="*/ 979714 h 1211943"/>
                      <a:gd name="connsiteX4" fmla="*/ 4608285 w 4608285"/>
                      <a:gd name="connsiteY4" fmla="*/ 1182914 h 1211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08285" h="1211943">
                        <a:moveTo>
                          <a:pt x="0" y="1211943"/>
                        </a:moveTo>
                        <a:cubicBezTo>
                          <a:pt x="399747" y="1196823"/>
                          <a:pt x="799495" y="1181704"/>
                          <a:pt x="1219200" y="979714"/>
                        </a:cubicBezTo>
                        <a:cubicBezTo>
                          <a:pt x="1638905" y="777723"/>
                          <a:pt x="2116666" y="0"/>
                          <a:pt x="2518228" y="0"/>
                        </a:cubicBezTo>
                        <a:cubicBezTo>
                          <a:pt x="2919790" y="0"/>
                          <a:pt x="3280228" y="782562"/>
                          <a:pt x="3628571" y="979714"/>
                        </a:cubicBezTo>
                        <a:cubicBezTo>
                          <a:pt x="3976914" y="1176866"/>
                          <a:pt x="4430485" y="1143000"/>
                          <a:pt x="4608285" y="1182914"/>
                        </a:cubicBezTo>
                      </a:path>
                    </a:pathLst>
                  </a:custGeom>
                  <a:noFill/>
                  <a:ln w="38100">
                    <a:solidFill>
                      <a:srgbClr val="D76D6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8403771" y="2895600"/>
                    <a:ext cx="1" cy="537030"/>
                  </a:xfrm>
                  <a:prstGeom prst="line">
                    <a:avLst/>
                  </a:prstGeom>
                  <a:ln w="38100">
                    <a:solidFill>
                      <a:srgbClr val="EEB66B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/>
                <p:cNvCxnSpPr>
                  <a:stCxn id="21" idx="0"/>
                  <a:endCxn id="21" idx="4"/>
                </p:cNvCxnSpPr>
                <p:nvPr/>
              </p:nvCxnSpPr>
              <p:spPr>
                <a:xfrm flipV="1">
                  <a:off x="7805058" y="3472086"/>
                  <a:ext cx="2463800" cy="29203"/>
                </a:xfrm>
                <a:prstGeom prst="line">
                  <a:avLst/>
                </a:prstGeom>
                <a:ln w="38100">
                  <a:solidFill>
                    <a:srgbClr val="D76D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8541658" y="3461346"/>
                <a:ext cx="362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</p:grpSp>
      <p:pic>
        <p:nvPicPr>
          <p:cNvPr id="23" name="Picture 2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59236C4-1CA0-4A4A-9D33-4355C3989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8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53C872E-148B-4FE2-8A7A-867683F39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2"/>
          <a:stretch/>
        </p:blipFill>
        <p:spPr>
          <a:xfrm>
            <a:off x="2569735" y="3398063"/>
            <a:ext cx="7366215" cy="2205613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54322DD-230D-4DB8-B3BF-00906C04B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7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391B54-E560-47F1-9481-41805B897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97"/>
          <a:stretch/>
        </p:blipFill>
        <p:spPr>
          <a:xfrm>
            <a:off x="2569734" y="1718964"/>
            <a:ext cx="7366215" cy="1710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7380C-25D1-499D-909B-CB82AD4AE15B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9968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F973D070-1B6D-472B-B0D3-60428A93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20" y="91440"/>
            <a:ext cx="6149462" cy="66751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6F3A43F-166A-4205-913A-476A3E8BE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601B2-2BAB-476F-8597-A42F14B51385}"/>
              </a:ext>
            </a:extLst>
          </p:cNvPr>
          <p:cNvSpPr txBox="1"/>
          <p:nvPr/>
        </p:nvSpPr>
        <p:spPr>
          <a:xfrm>
            <a:off x="9616668" y="6519446"/>
            <a:ext cx="2834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Lohr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SL. Sampling: design and analysis. Nelson Education; 2009 Dec 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5547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77F9-72F1-4AB2-9357-0776EF1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Criteria for evaluating 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E32F-5411-4782-9CA2-792C10A5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F944EE-C9D5-49F9-8EE2-BC2F6385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39BF0-D4DE-4F5C-B194-3DDB5321B21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440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E6575D1-DF4A-48EA-AA49-C2025CF5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72" y="45647"/>
            <a:ext cx="8555455" cy="658368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F0B3966-4530-4D31-ABD2-8FEA21AD5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AB7F5-3764-4667-A7AD-F2F5FF273F0A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48995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299F-CEB8-44D5-8013-68CE9D08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57D-8E10-4146-AC2E-5397A518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probability sampling</a:t>
            </a:r>
          </a:p>
          <a:p>
            <a:pPr lvl="1"/>
            <a:r>
              <a:rPr lang="en-US" dirty="0"/>
              <a:t>Select geographic area that contain defined target population with known probability of selection</a:t>
            </a:r>
          </a:p>
          <a:p>
            <a:pPr lvl="1"/>
            <a:r>
              <a:rPr lang="en-US" dirty="0"/>
              <a:t>Data collected from households and individuals through in-person interviews (everyone in household or selected members)</a:t>
            </a:r>
          </a:p>
          <a:p>
            <a:pPr lvl="1"/>
            <a:r>
              <a:rPr lang="en-US" dirty="0"/>
              <a:t>Sampling with probability proportionate to size (PPS)</a:t>
            </a:r>
          </a:p>
          <a:p>
            <a:pPr lvl="2"/>
            <a:r>
              <a:rPr lang="en-US" dirty="0"/>
              <a:t>Combines SRS, systematic, cluster, and stratified</a:t>
            </a:r>
          </a:p>
          <a:p>
            <a:pPr lvl="2"/>
            <a:r>
              <a:rPr lang="en-US" dirty="0"/>
              <a:t>Sample is self-weighting (reflects distribution in target population)</a:t>
            </a:r>
          </a:p>
          <a:p>
            <a:pPr lvl="1"/>
            <a:r>
              <a:rPr lang="en-US" dirty="0"/>
              <a:t>Geographic information systems (GIS) can be used to facilitate design of this sampling</a:t>
            </a:r>
          </a:p>
          <a:p>
            <a:pPr lvl="2"/>
            <a:r>
              <a:rPr lang="en-US" dirty="0"/>
              <a:t>In Saudi (National address or National Address API)</a:t>
            </a:r>
          </a:p>
          <a:p>
            <a:pPr lvl="2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85A95E9-02A0-42D4-8BCA-3CADD419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8111E-BFA1-4E86-BE24-A54AD1FD2A49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6774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16DC334-C22B-44CE-B56E-49291721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65" y="0"/>
            <a:ext cx="5022670" cy="685800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8D642C2-814B-4838-9384-FB52E8857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D3DD6-823A-4CDD-90C0-7F4F17BDB981}"/>
              </a:ext>
            </a:extLst>
          </p:cNvPr>
          <p:cNvSpPr txBox="1"/>
          <p:nvPr/>
        </p:nvSpPr>
        <p:spPr>
          <a:xfrm>
            <a:off x="9267753" y="6399033"/>
            <a:ext cx="301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73352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534C-B806-4896-84BA-BA6454B9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9C86-86A1-449A-AD18-F054AFC5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digit dialing</a:t>
            </a:r>
          </a:p>
          <a:p>
            <a:pPr lvl="1"/>
            <a:r>
              <a:rPr lang="en-US" dirty="0"/>
              <a:t>Three approaches</a:t>
            </a:r>
          </a:p>
          <a:p>
            <a:pPr lvl="2"/>
            <a:r>
              <a:rPr lang="en-US" dirty="0"/>
              <a:t>List-assisted frames (numbers published in books/telephone directories)</a:t>
            </a:r>
          </a:p>
          <a:p>
            <a:pPr lvl="2"/>
            <a:r>
              <a:rPr lang="en-US" dirty="0"/>
              <a:t>Random digit dialing (randomly generated set of numbers)</a:t>
            </a:r>
          </a:p>
          <a:p>
            <a:pPr lvl="2"/>
            <a:r>
              <a:rPr lang="en-US" dirty="0"/>
              <a:t>Multiple frame</a:t>
            </a:r>
          </a:p>
          <a:p>
            <a:pPr lvl="3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FABE204-9667-485F-8B86-F1364C1B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68D9B-8D65-4B45-9EC6-BA37CDB87232}"/>
              </a:ext>
            </a:extLst>
          </p:cNvPr>
          <p:cNvSpPr txBox="1"/>
          <p:nvPr/>
        </p:nvSpPr>
        <p:spPr>
          <a:xfrm>
            <a:off x="3048573" y="6554720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9C814-6339-48D5-8CEE-7E1FB6D539C9}"/>
              </a:ext>
            </a:extLst>
          </p:cNvPr>
          <p:cNvSpPr txBox="1"/>
          <p:nvPr/>
        </p:nvSpPr>
        <p:spPr>
          <a:xfrm>
            <a:off x="3148836" y="6401538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3363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2546111" y="6349237"/>
            <a:ext cx="7099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  <a:p>
            <a:pPr algn="ctr"/>
            <a:r>
              <a:rPr lang="en-US" sz="800" dirty="0"/>
              <a:t>https://www.mcit.gov.sa/ar/open-data </a:t>
            </a:r>
          </a:p>
          <a:p>
            <a:pPr algn="ctr"/>
            <a:r>
              <a:rPr lang="en-US" sz="800" dirty="0"/>
              <a:t>https://data.worldbank.org/indicator/IT.CEL.SETS?locations=SA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3381A4-8E91-48D4-BCBF-0BAAEEF202BD}"/>
              </a:ext>
            </a:extLst>
          </p:cNvPr>
          <p:cNvSpPr txBox="1"/>
          <p:nvPr/>
        </p:nvSpPr>
        <p:spPr>
          <a:xfrm>
            <a:off x="1144145" y="1811727"/>
            <a:ext cx="11183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76D6F"/>
                </a:solidFill>
              </a:rPr>
              <a:t>125%</a:t>
            </a:r>
            <a:r>
              <a:rPr lang="en-US" dirty="0"/>
              <a:t> out of total population in 2019 (Ministry of communications and Information Technology)</a:t>
            </a:r>
            <a:endParaRPr lang="en-US" b="1" dirty="0"/>
          </a:p>
          <a:p>
            <a:r>
              <a:rPr lang="en-US" sz="2800" b="1" dirty="0">
                <a:solidFill>
                  <a:srgbClr val="D76D6F"/>
                </a:solidFill>
              </a:rPr>
              <a:t>41,298,600</a:t>
            </a:r>
            <a:r>
              <a:rPr lang="en-US" sz="2800" dirty="0"/>
              <a:t> </a:t>
            </a:r>
            <a:r>
              <a:rPr lang="en-US" dirty="0"/>
              <a:t>in 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DC126-C598-4C04-B7F0-2B7454721A2D}"/>
              </a:ext>
            </a:extLst>
          </p:cNvPr>
          <p:cNvSpPr txBox="1"/>
          <p:nvPr/>
        </p:nvSpPr>
        <p:spPr>
          <a:xfrm>
            <a:off x="1144145" y="3927114"/>
            <a:ext cx="11286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30%</a:t>
            </a:r>
            <a:r>
              <a:rPr lang="en-US" dirty="0">
                <a:solidFill>
                  <a:srgbClr val="254B56"/>
                </a:solidFill>
              </a:rPr>
              <a:t> </a:t>
            </a:r>
            <a:r>
              <a:rPr lang="en-US" dirty="0"/>
              <a:t>in 2019 (Ministry of communications and Information Technology)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40%</a:t>
            </a:r>
            <a:r>
              <a:rPr lang="en-US" dirty="0">
                <a:solidFill>
                  <a:srgbClr val="254B56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5,377,980</a:t>
            </a:r>
            <a:r>
              <a:rPr lang="en-US" sz="1800" dirty="0"/>
              <a:t> </a:t>
            </a:r>
            <a:r>
              <a:rPr lang="en-US" dirty="0"/>
              <a:t>in 2019</a:t>
            </a:r>
          </a:p>
        </p:txBody>
      </p:sp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A5FA89-CB32-4114-A2B9-2A5737E7E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pic>
        <p:nvPicPr>
          <p:cNvPr id="3" name="Graphic 2" descr="Phone Vibration with solid fill">
            <a:extLst>
              <a:ext uri="{FF2B5EF4-FFF2-40B4-BE49-F238E27FC236}">
                <a16:creationId xmlns:a16="http://schemas.microsoft.com/office/drawing/2014/main" id="{AB074ECA-8B35-4AE5-90CC-DB8264A9E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605" y="1777959"/>
            <a:ext cx="1097280" cy="1097280"/>
          </a:xfrm>
          <a:prstGeom prst="rect">
            <a:avLst/>
          </a:prstGeom>
        </p:spPr>
      </p:pic>
      <p:pic>
        <p:nvPicPr>
          <p:cNvPr id="6" name="Graphic 5" descr="Telephone with solid fill">
            <a:extLst>
              <a:ext uri="{FF2B5EF4-FFF2-40B4-BE49-F238E27FC236}">
                <a16:creationId xmlns:a16="http://schemas.microsoft.com/office/drawing/2014/main" id="{0BAB7470-9BCA-429D-B3AE-3D2F55CA8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65" y="4015536"/>
            <a:ext cx="1097280" cy="10972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7C4C0C-DDC3-4F19-B78C-7ADD74E9D33A}"/>
              </a:ext>
            </a:extLst>
          </p:cNvPr>
          <p:cNvSpPr txBox="1"/>
          <p:nvPr/>
        </p:nvSpPr>
        <p:spPr>
          <a:xfrm>
            <a:off x="2844321" y="51324"/>
            <a:ext cx="7782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Mobile phone numbers and landline</a:t>
            </a:r>
          </a:p>
        </p:txBody>
      </p:sp>
    </p:spTree>
    <p:extLst>
      <p:ext uri="{BB962C8B-B14F-4D97-AF65-F5344CB8AC3E}">
        <p14:creationId xmlns:p14="http://schemas.microsoft.com/office/powerpoint/2010/main" val="543662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8CAD-F855-4D51-9410-53399917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7237-7C04-4216-8756-7BFBDCBA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sample</a:t>
            </a:r>
          </a:p>
          <a:p>
            <a:pPr lvl="1"/>
            <a:r>
              <a:rPr lang="en-US" dirty="0"/>
              <a:t>Identify list</a:t>
            </a:r>
          </a:p>
          <a:p>
            <a:pPr lvl="1"/>
            <a:r>
              <a:rPr lang="en-US" dirty="0"/>
              <a:t>Check completeness</a:t>
            </a:r>
          </a:p>
          <a:p>
            <a:pPr lvl="1"/>
            <a:r>
              <a:rPr lang="en-US" dirty="0"/>
              <a:t>Consider duplicate names, blank/incomplete information, dead people or moved out of area</a:t>
            </a:r>
          </a:p>
          <a:p>
            <a:pPr lvl="1"/>
            <a:r>
              <a:rPr lang="en-US" dirty="0"/>
              <a:t>Decide if respondents meet eligibility criteria</a:t>
            </a:r>
          </a:p>
          <a:p>
            <a:pPr lvl="1"/>
            <a:r>
              <a:rPr lang="en-US" dirty="0"/>
              <a:t>Calculate sampling fraction</a:t>
            </a:r>
          </a:p>
          <a:p>
            <a:pPr lvl="1"/>
            <a:r>
              <a:rPr lang="en-US" dirty="0"/>
              <a:t>Systematic sampling 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90B503C-EC7E-44A9-994E-4D21C388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193A0-2B0A-4076-9C7D-099DE01D70C3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5816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6D31-F5B4-434A-887D-EB31460D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9A37-99F3-4AC2-8E8B-2BA2C8B9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sampling</a:t>
            </a:r>
          </a:p>
          <a:p>
            <a:pPr lvl="1"/>
            <a:r>
              <a:rPr lang="en-US" dirty="0"/>
              <a:t>Sometimes lists/sampling frames not available (non-probability snowball sampling)</a:t>
            </a:r>
          </a:p>
          <a:p>
            <a:pPr lvl="1"/>
            <a:r>
              <a:rPr lang="en-US" dirty="0"/>
              <a:t>Representativeness issues</a:t>
            </a:r>
          </a:p>
          <a:p>
            <a:pPr lvl="1"/>
            <a:r>
              <a:rPr lang="en-US" dirty="0"/>
              <a:t>Coverage issues (who is missing?)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2A1DA-03AD-4CAE-991E-A596DAC0E30F}"/>
              </a:ext>
            </a:extLst>
          </p:cNvPr>
          <p:cNvSpPr txBox="1"/>
          <p:nvPr/>
        </p:nvSpPr>
        <p:spPr>
          <a:xfrm>
            <a:off x="3281184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https://data.worldbank.org/indicator/IT.CEL.SETS?locations=SA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C01C6-85C2-4685-904C-55D77220F4A9}"/>
              </a:ext>
            </a:extLst>
          </p:cNvPr>
          <p:cNvSpPr txBox="1"/>
          <p:nvPr/>
        </p:nvSpPr>
        <p:spPr>
          <a:xfrm>
            <a:off x="3281184" y="6487124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https://www.mcit.gov.sa/ar/open-data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3129887" y="630203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Definition of the 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D76D6F"/>
                </a:solidFill>
                <a:latin typeface="Tw Cen MT" panose="020B0602020104020603" pitchFamily="34" charset="0"/>
              </a:rPr>
              <a:t>Probability of observing the data or more extreme assuming the test hypothesis (often being the null hypothesis) is true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E3A473D-CE44-4B3B-87F8-EAFE5FBF8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CB89C-85FC-4045-8155-1F80407C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25" y="3865338"/>
            <a:ext cx="1809750" cy="253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7F85E-A387-4D4A-85D3-310DE109B515}"/>
              </a:ext>
            </a:extLst>
          </p:cNvPr>
          <p:cNvSpPr txBox="1"/>
          <p:nvPr/>
        </p:nvSpPr>
        <p:spPr>
          <a:xfrm>
            <a:off x="10121580" y="6393963"/>
            <a:ext cx="166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RA Fisher</a:t>
            </a:r>
          </a:p>
        </p:txBody>
      </p:sp>
    </p:spTree>
    <p:extLst>
      <p:ext uri="{BB962C8B-B14F-4D97-AF65-F5344CB8AC3E}">
        <p14:creationId xmlns:p14="http://schemas.microsoft.com/office/powerpoint/2010/main" val="2321259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2546111" y="6273225"/>
            <a:ext cx="7099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  <a:p>
            <a:pPr algn="ctr"/>
            <a:r>
              <a:rPr lang="en-US" sz="800" dirty="0"/>
              <a:t>https://www.mcit.gov.sa/ar/open-data </a:t>
            </a:r>
          </a:p>
          <a:p>
            <a:pPr algn="ctr"/>
            <a:r>
              <a:rPr lang="en-US" sz="800" dirty="0"/>
              <a:t>https://data.worldbank.org/indicator/IT.CEL.SETS?locations=SA</a:t>
            </a:r>
          </a:p>
          <a:p>
            <a:pPr algn="ctr"/>
            <a:r>
              <a:rPr lang="en-US" sz="800" dirty="0"/>
              <a:t>https://datareportal.com/reports/digital-2020-saudi-arabia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3ABE6DBE-6DF1-42C7-942B-24F82F83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05" y="3508852"/>
            <a:ext cx="1097280" cy="1097280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B7015706-F622-4541-8546-FC29D5AB4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605" y="1609055"/>
            <a:ext cx="1097280" cy="10972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3381A4-8E91-48D4-BCBF-0BAAEEF202BD}"/>
              </a:ext>
            </a:extLst>
          </p:cNvPr>
          <p:cNvSpPr txBox="1"/>
          <p:nvPr/>
        </p:nvSpPr>
        <p:spPr>
          <a:xfrm>
            <a:off x="1151020" y="1432990"/>
            <a:ext cx="111830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EB66B"/>
                </a:solidFill>
              </a:rPr>
              <a:t>77%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total population in 2017 (Ministry of communications and Information Technology)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94%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96%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in 2019 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93%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in another source in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DC126-C598-4C04-B7F0-2B7454721A2D}"/>
              </a:ext>
            </a:extLst>
          </p:cNvPr>
          <p:cNvSpPr txBox="1"/>
          <p:nvPr/>
        </p:nvSpPr>
        <p:spPr>
          <a:xfrm>
            <a:off x="1295399" y="3638999"/>
            <a:ext cx="107086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Reasons for not using internet among study participants aged 12-65 years who did not use internet in past 6 months in 2016 (Communications and Information Technology Commission)</a:t>
            </a:r>
          </a:p>
          <a:p>
            <a:pPr lvl="1"/>
            <a:r>
              <a:rPr lang="en-US" dirty="0"/>
              <a:t>Do not know how to use it 51%</a:t>
            </a:r>
          </a:p>
          <a:p>
            <a:pPr lvl="1"/>
            <a:r>
              <a:rPr lang="en-US" dirty="0"/>
              <a:t>Do not know uses of internet  17%</a:t>
            </a:r>
          </a:p>
          <a:p>
            <a:pPr lvl="1"/>
            <a:r>
              <a:rPr lang="en-US" dirty="0"/>
              <a:t>Family does not allow its use 17%</a:t>
            </a:r>
          </a:p>
          <a:p>
            <a:pPr lvl="1"/>
            <a:r>
              <a:rPr lang="en-US" dirty="0"/>
              <a:t>Do not know internet 15%</a:t>
            </a:r>
          </a:p>
          <a:p>
            <a:pPr lvl="1"/>
            <a:r>
              <a:rPr lang="en-US" dirty="0"/>
              <a:t>Do not know how to subscribe 12%</a:t>
            </a:r>
          </a:p>
          <a:p>
            <a:pPr lvl="1"/>
            <a:r>
              <a:rPr lang="en-US" dirty="0"/>
              <a:t>Not available 10%</a:t>
            </a:r>
          </a:p>
          <a:p>
            <a:pPr lvl="1"/>
            <a:r>
              <a:rPr lang="en-US" dirty="0"/>
              <a:t>Cannot afford it 9% </a:t>
            </a:r>
          </a:p>
        </p:txBody>
      </p:sp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A5FA89-CB32-4114-A2B9-2A5737E7E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B7F07C-FB82-4BD6-BF03-3BB969B91A6E}"/>
              </a:ext>
            </a:extLst>
          </p:cNvPr>
          <p:cNvSpPr txBox="1"/>
          <p:nvPr/>
        </p:nvSpPr>
        <p:spPr>
          <a:xfrm>
            <a:off x="2878533" y="248957"/>
            <a:ext cx="778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3151861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02A1DA-03AD-4CAE-991E-A596DAC0E30F}"/>
              </a:ext>
            </a:extLst>
          </p:cNvPr>
          <p:cNvSpPr txBox="1"/>
          <p:nvPr/>
        </p:nvSpPr>
        <p:spPr>
          <a:xfrm>
            <a:off x="3281184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https://data.worldbank.org/indicator/IT.CEL.SETS?locations=SA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C01C6-85C2-4685-904C-55D77220F4A9}"/>
              </a:ext>
            </a:extLst>
          </p:cNvPr>
          <p:cNvSpPr txBox="1"/>
          <p:nvPr/>
        </p:nvSpPr>
        <p:spPr>
          <a:xfrm>
            <a:off x="3281184" y="6487124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https://www.mcit.gov.sa/ar/open-data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3129887" y="630203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6A6B8B-8261-46E3-9E48-32201B41F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2D960E44-D4BC-4B16-B2F5-52D8B707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858" y="1680310"/>
            <a:ext cx="1097280" cy="1097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B41A0-B256-4501-84FE-A3796DBB2DA5}"/>
              </a:ext>
            </a:extLst>
          </p:cNvPr>
          <p:cNvSpPr txBox="1"/>
          <p:nvPr/>
        </p:nvSpPr>
        <p:spPr>
          <a:xfrm>
            <a:off x="1059599" y="1698787"/>
            <a:ext cx="11226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88%</a:t>
            </a:r>
            <a:r>
              <a:rPr lang="en-US" dirty="0">
                <a:solidFill>
                  <a:srgbClr val="254B56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92%</a:t>
            </a:r>
            <a:r>
              <a:rPr lang="en-US" b="1" dirty="0">
                <a:solidFill>
                  <a:srgbClr val="254B56"/>
                </a:solidFill>
              </a:rPr>
              <a:t> </a:t>
            </a:r>
            <a:r>
              <a:rPr lang="en-US" dirty="0"/>
              <a:t>of internet users aged 16-64 in 2020</a:t>
            </a:r>
          </a:p>
        </p:txBody>
      </p:sp>
      <p:pic>
        <p:nvPicPr>
          <p:cNvPr id="15" name="Graphic 14" descr="Online Network with solid fill">
            <a:extLst>
              <a:ext uri="{FF2B5EF4-FFF2-40B4-BE49-F238E27FC236}">
                <a16:creationId xmlns:a16="http://schemas.microsoft.com/office/drawing/2014/main" id="{68A564E4-F072-4A11-8A46-A5CD18EA5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58" y="3765277"/>
            <a:ext cx="1097280" cy="1097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62F025-ECD0-4BF7-900F-E8DF02FAB4BC}"/>
              </a:ext>
            </a:extLst>
          </p:cNvPr>
          <p:cNvSpPr txBox="1"/>
          <p:nvPr/>
        </p:nvSpPr>
        <p:spPr>
          <a:xfrm>
            <a:off x="1059599" y="3836863"/>
            <a:ext cx="11328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EB66B"/>
                </a:solidFill>
              </a:rPr>
              <a:t>92%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72%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internet user population in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26B84-ECF3-4628-AE66-B1337ECE0861}"/>
              </a:ext>
            </a:extLst>
          </p:cNvPr>
          <p:cNvSpPr txBox="1"/>
          <p:nvPr/>
        </p:nvSpPr>
        <p:spPr>
          <a:xfrm>
            <a:off x="2832664" y="-14478"/>
            <a:ext cx="7782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Smart phone ownership and social media within past month</a:t>
            </a:r>
          </a:p>
        </p:txBody>
      </p:sp>
    </p:spTree>
    <p:extLst>
      <p:ext uri="{BB962C8B-B14F-4D97-AF65-F5344CB8AC3E}">
        <p14:creationId xmlns:p14="http://schemas.microsoft.com/office/powerpoint/2010/main" val="1525849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3270971" y="649302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https://datareportal.com/reports/digital-2020-saudi-arabia https://www.citc.gov.sa/ar/reportsandstudies/studies/Documents/PublicIndividualReport2016V5_Ar.pdf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3555857A-2576-4244-8DAA-7AF67CABA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" y="1996179"/>
            <a:ext cx="2039424" cy="4572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B6187DA-0AC8-4F93-A1F1-41EA31B6DE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2" t="16848" r="15888" b="15004"/>
          <a:stretch/>
        </p:blipFill>
        <p:spPr>
          <a:xfrm>
            <a:off x="1158295" y="4078915"/>
            <a:ext cx="1186310" cy="118872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6BC502B-01F3-4DF3-A1F5-74E9215F1B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8" t="19151" r="27742" b="16521"/>
          <a:stretch/>
        </p:blipFill>
        <p:spPr>
          <a:xfrm>
            <a:off x="10045154" y="1630419"/>
            <a:ext cx="1213657" cy="1280160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F820C0-1EE2-487E-AD7B-1DE56AD76E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1" r="18596"/>
          <a:stretch/>
        </p:blipFill>
        <p:spPr>
          <a:xfrm>
            <a:off x="5722749" y="4081531"/>
            <a:ext cx="1295972" cy="118872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12BF121-5210-4249-97C5-9033158218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r="5965" b="6984"/>
          <a:stretch/>
        </p:blipFill>
        <p:spPr>
          <a:xfrm>
            <a:off x="10079374" y="4087604"/>
            <a:ext cx="1163744" cy="118872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737FE1D-3626-4CDE-A31C-10847234F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58" y="1552437"/>
            <a:ext cx="1188720" cy="11887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01E92CD-BA4C-4987-8FAB-748159ED4A2A}"/>
              </a:ext>
            </a:extLst>
          </p:cNvPr>
          <p:cNvSpPr txBox="1"/>
          <p:nvPr/>
        </p:nvSpPr>
        <p:spPr>
          <a:xfrm>
            <a:off x="976182" y="2634602"/>
            <a:ext cx="18120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76%</a:t>
            </a:r>
            <a:r>
              <a:rPr lang="en-US" dirty="0"/>
              <a:t> in 2020</a:t>
            </a:r>
          </a:p>
          <a:p>
            <a:r>
              <a:rPr lang="en-US" sz="2800" b="1" dirty="0"/>
              <a:t>80%</a:t>
            </a:r>
            <a:r>
              <a:rPr lang="en-US" dirty="0"/>
              <a:t> in 2016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36CF1-C927-447B-9163-76A519205D13}"/>
              </a:ext>
            </a:extLst>
          </p:cNvPr>
          <p:cNvSpPr txBox="1"/>
          <p:nvPr/>
        </p:nvSpPr>
        <p:spPr>
          <a:xfrm>
            <a:off x="5604847" y="2738521"/>
            <a:ext cx="1627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71%</a:t>
            </a:r>
            <a:r>
              <a:rPr lang="en-US" b="1" dirty="0"/>
              <a:t> </a:t>
            </a:r>
            <a:r>
              <a:rPr lang="en-US" dirty="0"/>
              <a:t>in 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D3C85C-D602-4D5F-91A8-984B263008D8}"/>
              </a:ext>
            </a:extLst>
          </p:cNvPr>
          <p:cNvSpPr txBox="1"/>
          <p:nvPr/>
        </p:nvSpPr>
        <p:spPr>
          <a:xfrm>
            <a:off x="9847322" y="2773419"/>
            <a:ext cx="16278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65%</a:t>
            </a:r>
            <a:r>
              <a:rPr lang="en-US" dirty="0"/>
              <a:t> in 2020</a:t>
            </a:r>
          </a:p>
          <a:p>
            <a:r>
              <a:rPr lang="en-US" sz="2800" b="1" dirty="0"/>
              <a:t>48%</a:t>
            </a:r>
            <a:r>
              <a:rPr lang="en-US" dirty="0"/>
              <a:t> in 2016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09E12-A21D-433B-B009-72155261A126}"/>
              </a:ext>
            </a:extLst>
          </p:cNvPr>
          <p:cNvSpPr txBox="1"/>
          <p:nvPr/>
        </p:nvSpPr>
        <p:spPr>
          <a:xfrm>
            <a:off x="976182" y="5267634"/>
            <a:ext cx="165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62%</a:t>
            </a:r>
            <a:r>
              <a:rPr lang="en-US" dirty="0"/>
              <a:t> in 2020</a:t>
            </a:r>
          </a:p>
          <a:p>
            <a:r>
              <a:rPr lang="en-US" sz="2800" b="1" dirty="0"/>
              <a:t>57%</a:t>
            </a:r>
            <a:r>
              <a:rPr lang="en-US" dirty="0"/>
              <a:t> in 2016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E3C531-775B-420D-B4D9-7E1B2C5940E1}"/>
              </a:ext>
            </a:extLst>
          </p:cNvPr>
          <p:cNvSpPr txBox="1"/>
          <p:nvPr/>
        </p:nvSpPr>
        <p:spPr>
          <a:xfrm>
            <a:off x="9847322" y="5267634"/>
            <a:ext cx="1741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58%</a:t>
            </a:r>
            <a:r>
              <a:rPr lang="en-US" b="1" dirty="0"/>
              <a:t> </a:t>
            </a:r>
            <a:r>
              <a:rPr lang="en-US" dirty="0"/>
              <a:t>in 2020</a:t>
            </a:r>
          </a:p>
          <a:p>
            <a:r>
              <a:rPr lang="en-US" sz="2800" b="1" dirty="0"/>
              <a:t>40%</a:t>
            </a:r>
            <a:r>
              <a:rPr lang="en-US" dirty="0"/>
              <a:t> in 2016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F9830B-E703-4B48-8A68-D35B2CDBCC65}"/>
              </a:ext>
            </a:extLst>
          </p:cNvPr>
          <p:cNvSpPr txBox="1"/>
          <p:nvPr/>
        </p:nvSpPr>
        <p:spPr>
          <a:xfrm>
            <a:off x="5604848" y="5308084"/>
            <a:ext cx="1627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45%</a:t>
            </a:r>
            <a:r>
              <a:rPr lang="en-US" b="1" dirty="0"/>
              <a:t> </a:t>
            </a:r>
            <a:r>
              <a:rPr lang="en-US" dirty="0"/>
              <a:t>in 2020</a:t>
            </a:r>
          </a:p>
        </p:txBody>
      </p:sp>
      <p:pic>
        <p:nvPicPr>
          <p:cNvPr id="45" name="Picture 4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4E20E23-DE17-4F1A-A006-BF87439A9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3244A9-1A83-4628-B1E7-46C8C67FD231}"/>
              </a:ext>
            </a:extLst>
          </p:cNvPr>
          <p:cNvSpPr txBox="1"/>
          <p:nvPr/>
        </p:nvSpPr>
        <p:spPr>
          <a:xfrm>
            <a:off x="2878533" y="251538"/>
            <a:ext cx="778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Social media within past month</a:t>
            </a:r>
          </a:p>
        </p:txBody>
      </p:sp>
    </p:spTree>
    <p:extLst>
      <p:ext uri="{BB962C8B-B14F-4D97-AF65-F5344CB8AC3E}">
        <p14:creationId xmlns:p14="http://schemas.microsoft.com/office/powerpoint/2010/main" val="142106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C016-E42D-4D7B-ADD2-A673B5F6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within households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E141BCF-8813-4AF9-80F9-F906E835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7947" y="-557255"/>
            <a:ext cx="5016107" cy="89611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8341CD0-D7C3-4F14-80B1-A078A641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12EEA-2574-4588-A227-F3065F92DDC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375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C016-E42D-4D7B-ADD2-A673B5F6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within households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323986B-E52C-417F-A726-986431F39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37301" y="-187339"/>
            <a:ext cx="5117398" cy="832104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2DBF0A3-55BD-4314-B612-1C2BD3723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2B6C5-E740-4C7E-B70B-8E9952998F44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3553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738-09CC-40B3-80FA-790A9A8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within households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C59AE0E-693D-4E8A-98F1-C242CF3E0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8" y="1545048"/>
            <a:ext cx="8768184" cy="429768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E0818AF-6E37-49C6-83B1-E0A54F3B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0ED80-1F8B-4119-B889-8DAA2D6CDE4C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9701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1CFC570-62F0-48B4-95E3-A3797C88B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47" y="0"/>
            <a:ext cx="4663182" cy="685800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86D22ED-810A-48D3-BE1C-504F97AC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047402-E243-49CE-BF4A-63BF2ACB5FB7}"/>
              </a:ext>
            </a:extLst>
          </p:cNvPr>
          <p:cNvSpPr txBox="1">
            <a:spLocks/>
          </p:cNvSpPr>
          <p:nvPr/>
        </p:nvSpPr>
        <p:spPr>
          <a:xfrm>
            <a:off x="254382" y="2055813"/>
            <a:ext cx="5555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w Cen MT" panose="020B0602020104020603" pitchFamily="34" charset="0"/>
              </a:rPr>
              <a:t>Special considerations</a:t>
            </a:r>
          </a:p>
          <a:p>
            <a:r>
              <a:rPr lang="en-US" b="1" dirty="0">
                <a:latin typeface="Tw Cen MT" panose="020B0602020104020603" pitchFamily="34" charset="0"/>
              </a:rPr>
              <a:t>for special populations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2DBCF-0236-4F4E-ACBB-653B3ED212E6}"/>
              </a:ext>
            </a:extLst>
          </p:cNvPr>
          <p:cNvSpPr txBox="1"/>
          <p:nvPr/>
        </p:nvSpPr>
        <p:spPr>
          <a:xfrm>
            <a:off x="6875" y="6638379"/>
            <a:ext cx="5809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2129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58B-6498-4B82-B219-1F686F5E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Coverage sampling for each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E4C1-7B95-4509-926B-3A1CA7F8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33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In-person</a:t>
            </a:r>
          </a:p>
          <a:p>
            <a:pPr lvl="1"/>
            <a:r>
              <a:rPr lang="en-US" dirty="0"/>
              <a:t>Household and then individual(s) within household (area probability sampling) staff go out and list all addresses of eligible housing units (business excluded)</a:t>
            </a:r>
          </a:p>
          <a:p>
            <a:pPr lvl="1"/>
            <a:r>
              <a:rPr lang="en-US" dirty="0"/>
              <a:t>No coverage problem in this case</a:t>
            </a:r>
          </a:p>
          <a:p>
            <a:pPr lvl="1"/>
            <a:endParaRPr lang="en-US" dirty="0"/>
          </a:p>
          <a:p>
            <a:r>
              <a:rPr lang="en-US" dirty="0"/>
              <a:t>Telephone</a:t>
            </a:r>
          </a:p>
          <a:p>
            <a:pPr lvl="1"/>
            <a:r>
              <a:rPr lang="en-US" dirty="0"/>
              <a:t>Some might not have telephones (coverage error)</a:t>
            </a:r>
          </a:p>
          <a:p>
            <a:pPr lvl="1"/>
            <a:endParaRPr lang="en-US" dirty="0"/>
          </a:p>
          <a:p>
            <a:r>
              <a:rPr lang="en-US" dirty="0"/>
              <a:t>Internet survey</a:t>
            </a:r>
          </a:p>
          <a:p>
            <a:pPr lvl="1"/>
            <a:r>
              <a:rPr lang="en-US" dirty="0"/>
              <a:t>Nonprobability sample (self-selection/sample bias)</a:t>
            </a:r>
          </a:p>
          <a:p>
            <a:pPr lvl="1"/>
            <a:r>
              <a:rPr lang="en-US" dirty="0"/>
              <a:t>Without internet (coverage error)</a:t>
            </a:r>
          </a:p>
          <a:p>
            <a:pPr lvl="1"/>
            <a:r>
              <a:rPr lang="en-US" dirty="0"/>
              <a:t>Goes to spam/junk</a:t>
            </a:r>
          </a:p>
          <a:p>
            <a:pPr lvl="1"/>
            <a:r>
              <a:rPr lang="en-US" dirty="0"/>
              <a:t>Email acquired may indicate invasion of privacy to participants</a:t>
            </a:r>
          </a:p>
          <a:p>
            <a:endParaRPr lang="en-US" dirty="0"/>
          </a:p>
          <a:p>
            <a:r>
              <a:rPr lang="en-US" dirty="0"/>
              <a:t>Self-administered usually uses a list</a:t>
            </a:r>
          </a:p>
          <a:p>
            <a:pPr lvl="1"/>
            <a:r>
              <a:rPr lang="en-US" dirty="0"/>
              <a:t>Coverage issue due to old not updated lists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E2ECFED-FE13-40D2-ACF5-127F653FE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95B54-1466-4E1A-9990-85AB0834C0B0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283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2FD1905-C4B9-41F5-9CFD-503B7865E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2" y="1341005"/>
            <a:ext cx="9152256" cy="4754880"/>
          </a:xfrm>
        </p:spPr>
      </p:pic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C037C23-49B4-46F2-A917-59CA8886B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19987-8838-4967-A6CB-32B6E913EF58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9438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452C-2347-4E37-9BA2-E69EEB9A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Sources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5C18-B623-4841-BD08-7619CE0A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 error (systematic error)</a:t>
            </a:r>
          </a:p>
          <a:p>
            <a:r>
              <a:rPr lang="en-US" dirty="0"/>
              <a:t>Non-response error (systematic error)</a:t>
            </a:r>
          </a:p>
          <a:p>
            <a:r>
              <a:rPr lang="en-US" dirty="0"/>
              <a:t>Sampling error (random error)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2722F7-450E-4D7D-900F-0E07354A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5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Explain p-value in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Probability of observing 2 heads or more extreme (i.e., less than 2 heads) assuming the test hypothesis (i.e., the coin is fair)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EB66B"/>
                </a:solidFill>
                <a:latin typeface="Tw Cen MT" panose="020B0602020104020603" pitchFamily="34" charset="0"/>
              </a:rPr>
              <a:t>Probability of observing 2 heads or less assuming the coin is fair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DB6BD85-87D3-40E2-BE95-18E8A27C8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9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03C9-F22C-45B2-8ECF-A05943D7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sampling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A572-35C8-469D-93DF-F1D9BE87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University staff (a list of all employees at KSAUHS)</a:t>
            </a:r>
          </a:p>
          <a:p>
            <a:r>
              <a:rPr lang="en-US" dirty="0"/>
              <a:t>Dental students in Saudi (a list of dental students in each university)</a:t>
            </a:r>
          </a:p>
          <a:p>
            <a:r>
              <a:rPr lang="en-US" dirty="0"/>
              <a:t>Dentists (Saudi Commission for Health Specialties/Saudi Dental Society/other specialty societies)</a:t>
            </a:r>
          </a:p>
          <a:p>
            <a:r>
              <a:rPr lang="en-US" dirty="0"/>
              <a:t>Saudi children (one stage or two stage cluster sample of schools)</a:t>
            </a:r>
          </a:p>
          <a:p>
            <a:r>
              <a:rPr lang="en-US" dirty="0"/>
              <a:t>STC/Mobily/Zain datasets or Ministry/Commission of Communication and Information Technology if possible (maybe not free)</a:t>
            </a:r>
          </a:p>
          <a:p>
            <a:r>
              <a:rPr lang="en-US" dirty="0"/>
              <a:t>Saudi post with national address?</a:t>
            </a:r>
          </a:p>
          <a:p>
            <a:r>
              <a:rPr lang="en-US" dirty="0"/>
              <a:t>Try Saudi Data and AI Authority</a:t>
            </a:r>
          </a:p>
          <a:p>
            <a:r>
              <a:rPr lang="en-US" dirty="0"/>
              <a:t>Try General Authority for Statistics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F09B66-7395-4D59-BCE8-56580BC6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6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depends on study task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Graphic 5" descr="Left Brain with solid fill">
            <a:extLst>
              <a:ext uri="{FF2B5EF4-FFF2-40B4-BE49-F238E27FC236}">
                <a16:creationId xmlns:a16="http://schemas.microsoft.com/office/drawing/2014/main" id="{3A674EB4-FAF8-481A-8A4A-CFB83DB72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5321" y="1864383"/>
            <a:ext cx="3108960" cy="310896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A3290262-CA50-4AA1-9830-BE4EBF25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8565" y="1864383"/>
            <a:ext cx="3108960" cy="3108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A6615-B9BF-4AD8-85A6-8A23D9B927BD}"/>
              </a:ext>
            </a:extLst>
          </p:cNvPr>
          <p:cNvSpPr txBox="1"/>
          <p:nvPr/>
        </p:nvSpPr>
        <p:spPr>
          <a:xfrm>
            <a:off x="1069881" y="4604011"/>
            <a:ext cx="3586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Descriptive</a:t>
            </a:r>
          </a:p>
          <a:p>
            <a:pPr algn="ctr"/>
            <a:r>
              <a:rPr lang="en-US" dirty="0"/>
              <a:t>Representativeness is important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1E8CA-6D2F-4CE4-B8B7-D9C0B660A559}"/>
              </a:ext>
            </a:extLst>
          </p:cNvPr>
          <p:cNvSpPr txBox="1"/>
          <p:nvPr/>
        </p:nvSpPr>
        <p:spPr>
          <a:xfrm>
            <a:off x="4894892" y="4604011"/>
            <a:ext cx="7349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Causal</a:t>
            </a:r>
          </a:p>
          <a:p>
            <a:pPr algn="ctr"/>
            <a:r>
              <a:rPr lang="en-US" dirty="0"/>
              <a:t>Debates about representativeness</a:t>
            </a:r>
          </a:p>
          <a:p>
            <a:pPr algn="ctr"/>
            <a:r>
              <a:rPr lang="en-US" dirty="0"/>
              <a:t>Not required for internal validity</a:t>
            </a:r>
          </a:p>
          <a:p>
            <a:pPr algn="ctr"/>
            <a:r>
              <a:rPr lang="en-US" dirty="0"/>
              <a:t>Some say required for external validity (which is tailored to your target population)</a:t>
            </a:r>
          </a:p>
          <a:p>
            <a:pPr algn="ctr"/>
            <a:r>
              <a:rPr lang="en-US" dirty="0"/>
              <a:t>A new concept called target validity combines both internal and external and need representativeness of effect measure modifiers</a:t>
            </a:r>
          </a:p>
        </p:txBody>
      </p:sp>
    </p:spTree>
    <p:extLst>
      <p:ext uri="{BB962C8B-B14F-4D97-AF65-F5344CB8AC3E}">
        <p14:creationId xmlns:p14="http://schemas.microsoft.com/office/powerpoint/2010/main" val="4052461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07D-9866-426E-BE08-4EA8EAE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B9BA-D128-4B46-BD68-70CDACB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4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w Cen MT" panose="020B0602020104020603" pitchFamily="34" charset="0"/>
              </a:rPr>
              <a:t>Sample size calculations</a:t>
            </a:r>
          </a:p>
        </p:txBody>
      </p:sp>
    </p:spTree>
    <p:extLst>
      <p:ext uri="{BB962C8B-B14F-4D97-AF65-F5344CB8AC3E}">
        <p14:creationId xmlns:p14="http://schemas.microsoft.com/office/powerpoint/2010/main" val="906463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A01E-3BA8-4E93-A7B2-23520E81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Sample size calculation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F52A-2487-41E7-8107-4BB2810A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Based on study task</a:t>
            </a:r>
          </a:p>
          <a:p>
            <a:pPr lvl="1"/>
            <a:r>
              <a:rPr lang="en-US" dirty="0"/>
              <a:t>Descriptive (based on sampling distribution)</a:t>
            </a:r>
          </a:p>
          <a:p>
            <a:pPr lvl="1"/>
            <a:r>
              <a:rPr lang="en-US" dirty="0"/>
              <a:t>Predictive (≥10 events per term/some say ≥4/ some say ≥50 as a rule of thumb/some say based on simulations)</a:t>
            </a:r>
          </a:p>
          <a:p>
            <a:pPr lvl="1"/>
            <a:r>
              <a:rPr lang="en-US" dirty="0"/>
              <a:t>Causal</a:t>
            </a:r>
          </a:p>
          <a:p>
            <a:pPr lvl="2"/>
            <a:r>
              <a:rPr lang="en-US" dirty="0"/>
              <a:t>Power (NHST)</a:t>
            </a:r>
          </a:p>
          <a:p>
            <a:pPr lvl="2"/>
            <a:r>
              <a:rPr lang="en-US" dirty="0"/>
              <a:t>Precision (estimation framework focus on width of CI instead of statistical significance)</a:t>
            </a:r>
          </a:p>
          <a:p>
            <a:r>
              <a:rPr lang="en-US" dirty="0"/>
              <a:t>Random sample </a:t>
            </a:r>
          </a:p>
          <a:p>
            <a:pPr lvl="1"/>
            <a:r>
              <a:rPr lang="en-US" dirty="0"/>
              <a:t>Useful with non-probability sampling?</a:t>
            </a:r>
          </a:p>
          <a:p>
            <a:r>
              <a:rPr lang="en-US" dirty="0"/>
              <a:t>Adjust for design effects</a:t>
            </a:r>
          </a:p>
          <a:p>
            <a:pPr lvl="1"/>
            <a:r>
              <a:rPr lang="en-US" dirty="0"/>
              <a:t>Cluster you would need more to reach same precision as SRS</a:t>
            </a:r>
          </a:p>
          <a:p>
            <a:pPr lvl="1"/>
            <a:r>
              <a:rPr lang="en-US" dirty="0"/>
              <a:t>Stratified you would need less to reach the same precision as SRS</a:t>
            </a:r>
          </a:p>
          <a:p>
            <a:r>
              <a:rPr lang="en-US" dirty="0"/>
              <a:t>Assume perfect participation?</a:t>
            </a:r>
          </a:p>
          <a:p>
            <a:pPr lvl="1"/>
            <a:r>
              <a:rPr lang="en-US" dirty="0"/>
              <a:t>Adjust for non-perfect participation</a:t>
            </a:r>
          </a:p>
          <a:p>
            <a:r>
              <a:rPr lang="en-US" dirty="0"/>
              <a:t>Finite population correction (assume infinite vs. finite population)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9264F9F-9BB2-4C4D-8306-9F6AA51DF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FBF7-A232-4BA4-B959-4F49DEAB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Sample size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5D34-B166-4878-A12A-2FC796C4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Descriptive and power calculation</a:t>
            </a:r>
          </a:p>
          <a:p>
            <a:pPr lvl="1"/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https://select-statistics.co.uk/calculators/sample-size-calculator-population-proportion/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Precision</a:t>
            </a:r>
          </a:p>
          <a:p>
            <a:pPr lvl="1"/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https://malcolmbarrett.shinyapps.io/precisely/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93B70DA-25FB-4288-A4E3-93E303AC0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77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A35C-BC6B-4ED2-97F9-5972D56A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Sample size references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FAA35D-EAB2-4529-A783-05606DBB4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83" y="4427851"/>
            <a:ext cx="7587918" cy="22860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04A573-A0EC-46BD-BFEC-ADE8617C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" y="1690688"/>
            <a:ext cx="7815747" cy="2377440"/>
          </a:xfrm>
          <a:prstGeom prst="rect">
            <a:avLst/>
          </a:prstGeom>
        </p:spPr>
      </p:pic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23F735A-B5FB-4CAD-BABF-3FFC98997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26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73CA-BB1E-43D6-BF57-E39B5C2B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E9895D-164A-44BE-88A3-75BF0595C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5" y="91440"/>
            <a:ext cx="5564700" cy="66751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4DF3-A06B-45AA-8A1A-B1557952816E}"/>
              </a:ext>
            </a:extLst>
          </p:cNvPr>
          <p:cNvSpPr txBox="1"/>
          <p:nvPr/>
        </p:nvSpPr>
        <p:spPr>
          <a:xfrm>
            <a:off x="7336972" y="2426909"/>
            <a:ext cx="485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https://www.youtube.com/watch?v=Ltf6HjMeDjI&amp;feature=youtu.be</a:t>
            </a:r>
            <a:endParaRPr lang="en-US" dirty="0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4270986-D905-4CE8-8506-51D0E387F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0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392-26B2-4E1E-A5F7-5DEEDD23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Consultations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9B47-F921-44E3-8874-7C9ED259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office at KAIMRC</a:t>
            </a:r>
          </a:p>
          <a:p>
            <a:r>
              <a:rPr lang="en-US" dirty="0"/>
              <a:t>Research office at University</a:t>
            </a:r>
          </a:p>
          <a:p>
            <a:r>
              <a:rPr lang="en-US" dirty="0"/>
              <a:t>School of Public Health</a:t>
            </a:r>
          </a:p>
          <a:p>
            <a:r>
              <a:rPr lang="en-US" dirty="0"/>
              <a:t>Free lancers</a:t>
            </a:r>
          </a:p>
          <a:p>
            <a:r>
              <a:rPr lang="en-US" dirty="0"/>
              <a:t>Try General Authority for Statistics?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223DFD3-62D8-4740-98E0-02B230BC6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5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75DC765-4647-4863-A4CD-666700E52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Another example of statistical test within context of HIV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100" b="1" dirty="0">
                <a:solidFill>
                  <a:srgbClr val="D76D6F"/>
                </a:solidFill>
                <a:latin typeface="Tw Cen MT" panose="020B0602020104020603" pitchFamily="34" charset="0"/>
              </a:rPr>
              <a:t>By Ken Rothman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5894" cy="2833781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Suppose we sampled 1,000 and only one was HIV positive</a:t>
                </a:r>
              </a:p>
              <a:p>
                <a:pPr marL="0" indent="0">
                  <a:buNone/>
                </a:pPr>
                <a:endParaRPr lang="en-US" sz="32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0.004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1−0.004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0.004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1−0.004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3200"/>
              </a:p>
              <a:p>
                <a:pPr marL="0" indent="0">
                  <a:buNone/>
                </a:pPr>
                <a:endParaRPr lang="en-US" sz="3200"/>
              </a:p>
              <a:p>
                <a:endParaRPr lang="en-US" sz="3200"/>
              </a:p>
              <a:p>
                <a:pPr marL="0" indent="0">
                  <a:buNone/>
                </a:pPr>
                <a:endParaRPr lang="en-US" sz="3200"/>
              </a:p>
              <a:p>
                <a:pPr marL="0" indent="0">
                  <a:buNone/>
                </a:pPr>
                <a:endParaRPr lang="en-US" sz="32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5894" cy="2833781"/>
              </a:xfrm>
              <a:blipFill>
                <a:blip r:embed="rId2"/>
                <a:stretch>
                  <a:fillRect l="-771" t="-3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45976" y="6562165"/>
            <a:ext cx="7100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Rothman KJ, Greenland S, Lash TL. Modern epidemiology. Philadelphia: Wolters Kluwer Health/Lippincott Williams &amp; Wilkins; 2008 Sep 20.</a:t>
            </a:r>
            <a:endParaRPr lang="en-US" sz="200"/>
          </a:p>
        </p:txBody>
      </p:sp>
      <p:sp>
        <p:nvSpPr>
          <p:cNvPr id="5" name="TextBox 4"/>
          <p:cNvSpPr txBox="1"/>
          <p:nvPr/>
        </p:nvSpPr>
        <p:spPr>
          <a:xfrm>
            <a:off x="838200" y="4312237"/>
            <a:ext cx="10995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76D6F"/>
                </a:solidFill>
                <a:latin typeface="Tw Cen MT" panose="020B0602020104020603" pitchFamily="34" charset="0"/>
              </a:rPr>
              <a:t>Probability of observing 1 HIV+ individual or more extreme (i.e., less) in the sample assuming that HIV prevalence in the population is 0.004 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B1DCFC6-6A4E-42F5-BF01-32258F22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w Cen MT" panose="020B0602020104020603" pitchFamily="34" charset="0"/>
              </a:rPr>
              <a:t>Explanation of distribution of the p-value if the null was true (fluoride has no effect on caries)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Uniform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12657"/>
            <a:ext cx="10058400" cy="4089077"/>
          </a:xfrm>
          <a:prstGeom prst="rect">
            <a:avLst/>
          </a:prstGeom>
        </p:spPr>
      </p:pic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F673695-8A6A-4875-B7EA-2F4576DBA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w Cen MT" panose="020B0602020104020603" pitchFamily="34" charset="0"/>
              </a:rPr>
              <a:t>Explanation of distribution of the p-value if the null was false (fluoride has an effect on caries)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Skewed distribution to the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02702"/>
            <a:ext cx="10058400" cy="4141424"/>
          </a:xfrm>
          <a:prstGeom prst="rect">
            <a:avLst/>
          </a:prstGeom>
        </p:spPr>
      </p:pic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C80B127-111A-4BC8-B580-9E79502F4E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7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4096</Words>
  <Application>Microsoft Office PowerPoint</Application>
  <PresentationFormat>Widescreen</PresentationFormat>
  <Paragraphs>504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Symbol</vt:lpstr>
      <vt:lpstr>Tw Cen MT</vt:lpstr>
      <vt:lpstr>Office Theme</vt:lpstr>
      <vt:lpstr>Foundations of Biostatistics IV</vt:lpstr>
      <vt:lpstr>Recap</vt:lpstr>
      <vt:lpstr>Statistical paradigms</vt:lpstr>
      <vt:lpstr>A statistical test</vt:lpstr>
      <vt:lpstr>Definition of the p-value</vt:lpstr>
      <vt:lpstr>Explain p-value in our example</vt:lpstr>
      <vt:lpstr>Another example of statistical test within context of HIV By Ken Rothman</vt:lpstr>
      <vt:lpstr>Explanation of distribution of the p-value if the null was true (fluoride has no effect on caries)</vt:lpstr>
      <vt:lpstr>Explanation of distribution of the p-value if the null was false (fluoride has an effect on caries)</vt:lpstr>
      <vt:lpstr>Describe compatibility of p-value with the entire model</vt:lpstr>
      <vt:lpstr>PowerPoint Presentation</vt:lpstr>
      <vt:lpstr>PowerPoint Presentation</vt:lpstr>
      <vt:lpstr>95% CI as an alternative (surrogate) significance tests</vt:lpstr>
      <vt:lpstr>LECTURE  LEARNING OUTCOMES OF EACH OF THE DIDACTIC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Sampling types</vt:lpstr>
      <vt:lpstr>Sampling types</vt:lpstr>
      <vt:lpstr>PowerPoint Presentation</vt:lpstr>
      <vt:lpstr>Non-probability sampling</vt:lpstr>
      <vt:lpstr>Non-probability sampling</vt:lpstr>
      <vt:lpstr>PowerPoint Presentation</vt:lpstr>
      <vt:lpstr>Simple random sample (SRS)</vt:lpstr>
      <vt:lpstr>PowerPoint Presentation</vt:lpstr>
      <vt:lpstr>Simple random sample (SRS)</vt:lpstr>
      <vt:lpstr>Systematic random sample</vt:lpstr>
      <vt:lpstr>Systematic random sample</vt:lpstr>
      <vt:lpstr>PowerPoint Presentation</vt:lpstr>
      <vt:lpstr>Stratified sampling</vt:lpstr>
      <vt:lpstr>Stratified sampling</vt:lpstr>
      <vt:lpstr>PowerPoint Presentation</vt:lpstr>
      <vt:lpstr>Proportionate stratified sampling</vt:lpstr>
      <vt:lpstr>Disproportionate stratified sampling</vt:lpstr>
      <vt:lpstr>Cluster sampling</vt:lpstr>
      <vt:lpstr>Cluster sampling</vt:lpstr>
      <vt:lpstr>PowerPoint Presentation</vt:lpstr>
      <vt:lpstr>PowerPoint Presentation</vt:lpstr>
      <vt:lpstr>Criteria for evaluating sample design</vt:lpstr>
      <vt:lpstr>PowerPoint Presentation</vt:lpstr>
      <vt:lpstr>Combined designs</vt:lpstr>
      <vt:lpstr>PowerPoint Presentation</vt:lpstr>
      <vt:lpstr>Combined designs</vt:lpstr>
      <vt:lpstr>PowerPoint Presentation</vt:lpstr>
      <vt:lpstr>Combined designs</vt:lpstr>
      <vt:lpstr>Combined designs</vt:lpstr>
      <vt:lpstr>PowerPoint Presentation</vt:lpstr>
      <vt:lpstr>PowerPoint Presentation</vt:lpstr>
      <vt:lpstr>PowerPoint Presentation</vt:lpstr>
      <vt:lpstr>Sampling within households</vt:lpstr>
      <vt:lpstr>Sampling within households</vt:lpstr>
      <vt:lpstr>Sampling within households</vt:lpstr>
      <vt:lpstr>PowerPoint Presentation</vt:lpstr>
      <vt:lpstr>Coverage sampling for each mode</vt:lpstr>
      <vt:lpstr>PowerPoint Presentation</vt:lpstr>
      <vt:lpstr>Sources of error</vt:lpstr>
      <vt:lpstr>Potential sampling frames</vt:lpstr>
      <vt:lpstr>Sampling depends on study task</vt:lpstr>
      <vt:lpstr>PowerPoint Presentation</vt:lpstr>
      <vt:lpstr>Sample size calculation assumptions</vt:lpstr>
      <vt:lpstr>Sample size calculations</vt:lpstr>
      <vt:lpstr>Sample size references</vt:lpstr>
      <vt:lpstr>PowerPoint Presentation</vt:lpstr>
      <vt:lpstr>Consultations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2023-01-04T16:52:44Z</dcterms:modified>
</cp:coreProperties>
</file>