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455" r:id="rId2"/>
    <p:sldId id="259" r:id="rId3"/>
    <p:sldId id="300" r:id="rId4"/>
    <p:sldId id="569" r:id="rId5"/>
    <p:sldId id="299" r:id="rId6"/>
    <p:sldId id="381" r:id="rId7"/>
    <p:sldId id="439" r:id="rId8"/>
    <p:sldId id="462" r:id="rId9"/>
    <p:sldId id="423" r:id="rId10"/>
    <p:sldId id="424" r:id="rId11"/>
    <p:sldId id="264" r:id="rId12"/>
    <p:sldId id="351" r:id="rId13"/>
    <p:sldId id="352" r:id="rId14"/>
    <p:sldId id="353" r:id="rId15"/>
    <p:sldId id="354" r:id="rId16"/>
    <p:sldId id="360" r:id="rId17"/>
    <p:sldId id="361" r:id="rId18"/>
    <p:sldId id="298" r:id="rId19"/>
    <p:sldId id="368" r:id="rId20"/>
    <p:sldId id="369" r:id="rId21"/>
    <p:sldId id="588" r:id="rId22"/>
    <p:sldId id="576" r:id="rId23"/>
    <p:sldId id="574" r:id="rId24"/>
    <p:sldId id="593" r:id="rId25"/>
    <p:sldId id="575" r:id="rId26"/>
    <p:sldId id="577" r:id="rId27"/>
    <p:sldId id="578" r:id="rId28"/>
    <p:sldId id="579" r:id="rId29"/>
    <p:sldId id="573" r:id="rId30"/>
    <p:sldId id="572" r:id="rId31"/>
    <p:sldId id="580" r:id="rId32"/>
    <p:sldId id="583" r:id="rId33"/>
    <p:sldId id="585" r:id="rId34"/>
    <p:sldId id="589" r:id="rId35"/>
    <p:sldId id="582" r:id="rId36"/>
    <p:sldId id="581" r:id="rId37"/>
    <p:sldId id="584" r:id="rId38"/>
    <p:sldId id="586" r:id="rId39"/>
    <p:sldId id="587" r:id="rId40"/>
    <p:sldId id="364" r:id="rId41"/>
    <p:sldId id="365" r:id="rId42"/>
    <p:sldId id="313" r:id="rId43"/>
    <p:sldId id="590" r:id="rId44"/>
    <p:sldId id="429" r:id="rId45"/>
    <p:sldId id="570" r:id="rId46"/>
    <p:sldId id="571" r:id="rId47"/>
    <p:sldId id="376" r:id="rId48"/>
    <p:sldId id="592" r:id="rId49"/>
    <p:sldId id="591" r:id="rId50"/>
    <p:sldId id="257" r:id="rId51"/>
    <p:sldId id="457" r:id="rId52"/>
    <p:sldId id="594" r:id="rId53"/>
    <p:sldId id="458" r:id="rId54"/>
    <p:sldId id="350" r:id="rId55"/>
    <p:sldId id="370" r:id="rId56"/>
    <p:sldId id="459" r:id="rId57"/>
    <p:sldId id="461" r:id="rId58"/>
    <p:sldId id="460" r:id="rId59"/>
    <p:sldId id="371" r:id="rId60"/>
    <p:sldId id="331" r:id="rId61"/>
    <p:sldId id="384" r:id="rId62"/>
    <p:sldId id="332" r:id="rId63"/>
    <p:sldId id="595" r:id="rId64"/>
    <p:sldId id="596" r:id="rId65"/>
    <p:sldId id="557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6D6F"/>
    <a:srgbClr val="254B56"/>
    <a:srgbClr val="758FA1"/>
    <a:srgbClr val="EEB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AFC82C-332B-4AA2-9D87-B31F35C10328}" v="265" dt="2022-12-06T06:23:45.8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shihayb, Talal Saleh" userId="7963d262-8874-472d-9935-1faf07e635eb" providerId="ADAL" clId="{9A806DF2-8801-46A9-B35F-13DC894D5560}"/>
    <pc:docChg chg="modSld">
      <pc:chgData name="Alshihayb, Talal Saleh" userId="7963d262-8874-472d-9935-1faf07e635eb" providerId="ADAL" clId="{9A806DF2-8801-46A9-B35F-13DC894D5560}" dt="2022-10-27T12:34:33.072" v="23" actId="20577"/>
      <pc:docMkLst>
        <pc:docMk/>
      </pc:docMkLst>
      <pc:sldChg chg="modSp mod">
        <pc:chgData name="Alshihayb, Talal Saleh" userId="7963d262-8874-472d-9935-1faf07e635eb" providerId="ADAL" clId="{9A806DF2-8801-46A9-B35F-13DC894D5560}" dt="2022-10-27T12:34:33.072" v="23" actId="20577"/>
        <pc:sldMkLst>
          <pc:docMk/>
          <pc:sldMk cId="1929648928" sldId="455"/>
        </pc:sldMkLst>
        <pc:spChg chg="mod">
          <ac:chgData name="Alshihayb, Talal Saleh" userId="7963d262-8874-472d-9935-1faf07e635eb" providerId="ADAL" clId="{9A806DF2-8801-46A9-B35F-13DC894D5560}" dt="2022-10-27T12:34:19.403" v="15" actId="20577"/>
          <ac:spMkLst>
            <pc:docMk/>
            <pc:sldMk cId="1929648928" sldId="455"/>
            <ac:spMk id="2" creationId="{8D4D7CA5-E776-45DC-8A6F-61F81BE0ACA9}"/>
          </ac:spMkLst>
        </pc:spChg>
        <pc:spChg chg="mod">
          <ac:chgData name="Alshihayb, Talal Saleh" userId="7963d262-8874-472d-9935-1faf07e635eb" providerId="ADAL" clId="{9A806DF2-8801-46A9-B35F-13DC894D5560}" dt="2022-10-27T12:34:33.072" v="23" actId="20577"/>
          <ac:spMkLst>
            <pc:docMk/>
            <pc:sldMk cId="1929648928" sldId="455"/>
            <ac:spMk id="3" creationId="{35C1F8C3-0544-41D9-8002-87D4C6DBA6D6}"/>
          </ac:spMkLst>
        </pc:spChg>
      </pc:sldChg>
    </pc:docChg>
  </pc:docChgLst>
  <pc:docChgLst>
    <pc:chgData name="Dr. Talal Saleh Alshihayb" userId="8b043d94-c3bc-4766-b109-9fc93264eb2d" providerId="ADAL" clId="{F1AFC82C-332B-4AA2-9D87-B31F35C10328}"/>
    <pc:docChg chg="undo redo custSel addSld delSld modSld sldOrd">
      <pc:chgData name="Dr. Talal Saleh Alshihayb" userId="8b043d94-c3bc-4766-b109-9fc93264eb2d" providerId="ADAL" clId="{F1AFC82C-332B-4AA2-9D87-B31F35C10328}" dt="2022-12-25T11:01:39.736" v="11235" actId="20577"/>
      <pc:docMkLst>
        <pc:docMk/>
      </pc:docMkLst>
      <pc:sldChg chg="addSp delSp modSp mod">
        <pc:chgData name="Dr. Talal Saleh Alshihayb" userId="8b043d94-c3bc-4766-b109-9fc93264eb2d" providerId="ADAL" clId="{F1AFC82C-332B-4AA2-9D87-B31F35C10328}" dt="2022-12-06T06:23:49.265" v="11207" actId="1076"/>
        <pc:sldMkLst>
          <pc:docMk/>
          <pc:sldMk cId="1689878293" sldId="257"/>
        </pc:sldMkLst>
        <pc:spChg chg="del mod">
          <ac:chgData name="Dr. Talal Saleh Alshihayb" userId="8b043d94-c3bc-4766-b109-9fc93264eb2d" providerId="ADAL" clId="{F1AFC82C-332B-4AA2-9D87-B31F35C10328}" dt="2022-12-04T13:33:48.865" v="10734" actId="478"/>
          <ac:spMkLst>
            <pc:docMk/>
            <pc:sldMk cId="1689878293" sldId="257"/>
            <ac:spMk id="2" creationId="{4EC05E7F-3764-9B0C-62AE-4748615D0D53}"/>
          </ac:spMkLst>
        </pc:spChg>
        <pc:spChg chg="add mod">
          <ac:chgData name="Dr. Talal Saleh Alshihayb" userId="8b043d94-c3bc-4766-b109-9fc93264eb2d" providerId="ADAL" clId="{F1AFC82C-332B-4AA2-9D87-B31F35C10328}" dt="2022-12-06T06:23:49.265" v="11207" actId="1076"/>
          <ac:spMkLst>
            <pc:docMk/>
            <pc:sldMk cId="1689878293" sldId="257"/>
            <ac:spMk id="2" creationId="{AFDBA964-7076-BFE6-03E7-0D80349D0523}"/>
          </ac:spMkLst>
        </pc:spChg>
        <pc:spChg chg="del mod">
          <ac:chgData name="Dr. Talal Saleh Alshihayb" userId="8b043d94-c3bc-4766-b109-9fc93264eb2d" providerId="ADAL" clId="{F1AFC82C-332B-4AA2-9D87-B31F35C10328}" dt="2022-12-04T13:33:47.686" v="10733" actId="478"/>
          <ac:spMkLst>
            <pc:docMk/>
            <pc:sldMk cId="1689878293" sldId="257"/>
            <ac:spMk id="3" creationId="{577BA0A9-ED79-E923-7FF5-96F36C9C445A}"/>
          </ac:spMkLst>
        </pc:spChg>
        <pc:spChg chg="add mod">
          <ac:chgData name="Dr. Talal Saleh Alshihayb" userId="8b043d94-c3bc-4766-b109-9fc93264eb2d" providerId="ADAL" clId="{F1AFC82C-332B-4AA2-9D87-B31F35C10328}" dt="2022-12-04T13:34:12.049" v="10747" actId="1076"/>
          <ac:spMkLst>
            <pc:docMk/>
            <pc:sldMk cId="1689878293" sldId="257"/>
            <ac:spMk id="7" creationId="{6D56B1A3-852F-B5AF-C695-1B927B1DB2C4}"/>
          </ac:spMkLst>
        </pc:spChg>
        <pc:spChg chg="add mod">
          <ac:chgData name="Dr. Talal Saleh Alshihayb" userId="8b043d94-c3bc-4766-b109-9fc93264eb2d" providerId="ADAL" clId="{F1AFC82C-332B-4AA2-9D87-B31F35C10328}" dt="2022-12-04T13:34:04.933" v="10745" actId="1076"/>
          <ac:spMkLst>
            <pc:docMk/>
            <pc:sldMk cId="1689878293" sldId="257"/>
            <ac:spMk id="9" creationId="{3080304A-06B6-0A80-8B89-A54D3BA34F8B}"/>
          </ac:spMkLst>
        </pc:spChg>
        <pc:picChg chg="add mod">
          <ac:chgData name="Dr. Talal Saleh Alshihayb" userId="8b043d94-c3bc-4766-b109-9fc93264eb2d" providerId="ADAL" clId="{F1AFC82C-332B-4AA2-9D87-B31F35C10328}" dt="2022-10-28T13:00:25.655" v="4338"/>
          <ac:picMkLst>
            <pc:docMk/>
            <pc:sldMk cId="1689878293" sldId="257"/>
            <ac:picMk id="4" creationId="{4AFD9A17-4256-04C2-D47A-07DE35712C57}"/>
          </ac:picMkLst>
        </pc:picChg>
      </pc:sldChg>
      <pc:sldChg chg="modSp add mod">
        <pc:chgData name="Dr. Talal Saleh Alshihayb" userId="8b043d94-c3bc-4766-b109-9fc93264eb2d" providerId="ADAL" clId="{F1AFC82C-332B-4AA2-9D87-B31F35C10328}" dt="2022-12-04T14:17:15.330" v="11162" actId="20577"/>
        <pc:sldMkLst>
          <pc:docMk/>
          <pc:sldMk cId="2972349643" sldId="259"/>
        </pc:sldMkLst>
        <pc:spChg chg="mod">
          <ac:chgData name="Dr. Talal Saleh Alshihayb" userId="8b043d94-c3bc-4766-b109-9fc93264eb2d" providerId="ADAL" clId="{F1AFC82C-332B-4AA2-9D87-B31F35C10328}" dt="2022-12-04T14:17:15.330" v="11162" actId="20577"/>
          <ac:spMkLst>
            <pc:docMk/>
            <pc:sldMk cId="2972349643" sldId="259"/>
            <ac:spMk id="3" creationId="{C48EBCF3-9263-43D3-96BA-CF39CC27EE58}"/>
          </ac:spMkLst>
        </pc:spChg>
      </pc:sldChg>
      <pc:sldChg chg="modSp add mod">
        <pc:chgData name="Dr. Talal Saleh Alshihayb" userId="8b043d94-c3bc-4766-b109-9fc93264eb2d" providerId="ADAL" clId="{F1AFC82C-332B-4AA2-9D87-B31F35C10328}" dt="2022-12-04T11:41:46.532" v="10300" actId="207"/>
        <pc:sldMkLst>
          <pc:docMk/>
          <pc:sldMk cId="82072522" sldId="264"/>
        </pc:sldMkLst>
        <pc:spChg chg="mod">
          <ac:chgData name="Dr. Talal Saleh Alshihayb" userId="8b043d94-c3bc-4766-b109-9fc93264eb2d" providerId="ADAL" clId="{F1AFC82C-332B-4AA2-9D87-B31F35C10328}" dt="2022-12-04T11:41:46.532" v="10300" actId="207"/>
          <ac:spMkLst>
            <pc:docMk/>
            <pc:sldMk cId="82072522" sldId="264"/>
            <ac:spMk id="4" creationId="{00000000-0000-0000-0000-000000000000}"/>
          </ac:spMkLst>
        </pc:spChg>
      </pc:sldChg>
      <pc:sldChg chg="add del">
        <pc:chgData name="Dr. Talal Saleh Alshihayb" userId="8b043d94-c3bc-4766-b109-9fc93264eb2d" providerId="ADAL" clId="{F1AFC82C-332B-4AA2-9D87-B31F35C10328}" dt="2022-10-31T19:17:02.937" v="4437" actId="47"/>
        <pc:sldMkLst>
          <pc:docMk/>
          <pc:sldMk cId="133625422" sldId="287"/>
        </pc:sldMkLst>
      </pc:sldChg>
      <pc:sldChg chg="add del">
        <pc:chgData name="Dr. Talal Saleh Alshihayb" userId="8b043d94-c3bc-4766-b109-9fc93264eb2d" providerId="ADAL" clId="{F1AFC82C-332B-4AA2-9D87-B31F35C10328}" dt="2022-11-01T07:15:14.625" v="6269" actId="2696"/>
        <pc:sldMkLst>
          <pc:docMk/>
          <pc:sldMk cId="1935841499" sldId="298"/>
        </pc:sldMkLst>
      </pc:sldChg>
      <pc:sldChg chg="add ord">
        <pc:chgData name="Dr. Talal Saleh Alshihayb" userId="8b043d94-c3bc-4766-b109-9fc93264eb2d" providerId="ADAL" clId="{F1AFC82C-332B-4AA2-9D87-B31F35C10328}" dt="2022-11-01T07:15:28.200" v="6273" actId="20578"/>
        <pc:sldMkLst>
          <pc:docMk/>
          <pc:sldMk cId="4105215672" sldId="298"/>
        </pc:sldMkLst>
      </pc:sldChg>
      <pc:sldChg chg="add">
        <pc:chgData name="Dr. Talal Saleh Alshihayb" userId="8b043d94-c3bc-4766-b109-9fc93264eb2d" providerId="ADAL" clId="{F1AFC82C-332B-4AA2-9D87-B31F35C10328}" dt="2022-10-31T19:12:32.925" v="4424"/>
        <pc:sldMkLst>
          <pc:docMk/>
          <pc:sldMk cId="1335731053" sldId="299"/>
        </pc:sldMkLst>
      </pc:sldChg>
      <pc:sldChg chg="addSp delSp modSp add mod">
        <pc:chgData name="Dr. Talal Saleh Alshihayb" userId="8b043d94-c3bc-4766-b109-9fc93264eb2d" providerId="ADAL" clId="{F1AFC82C-332B-4AA2-9D87-B31F35C10328}" dt="2022-12-04T11:40:06.728" v="10289" actId="207"/>
        <pc:sldMkLst>
          <pc:docMk/>
          <pc:sldMk cId="2696579602" sldId="300"/>
        </pc:sldMkLst>
        <pc:spChg chg="add del mod">
          <ac:chgData name="Dr. Talal Saleh Alshihayb" userId="8b043d94-c3bc-4766-b109-9fc93264eb2d" providerId="ADAL" clId="{F1AFC82C-332B-4AA2-9D87-B31F35C10328}" dt="2022-12-04T11:39:38.198" v="10286" actId="478"/>
          <ac:spMkLst>
            <pc:docMk/>
            <pc:sldMk cId="2696579602" sldId="300"/>
            <ac:spMk id="2" creationId="{6DC010EF-3C86-D96B-C7A4-46F22E4A6B41}"/>
          </ac:spMkLst>
        </pc:spChg>
        <pc:spChg chg="mod">
          <ac:chgData name="Dr. Talal Saleh Alshihayb" userId="8b043d94-c3bc-4766-b109-9fc93264eb2d" providerId="ADAL" clId="{F1AFC82C-332B-4AA2-9D87-B31F35C10328}" dt="2022-12-04T11:40:06.728" v="10289" actId="207"/>
          <ac:spMkLst>
            <pc:docMk/>
            <pc:sldMk cId="2696579602" sldId="300"/>
            <ac:spMk id="3" creationId="{3C6F2561-9A6A-4FC9-BD87-48C9CF9FE5E4}"/>
          </ac:spMkLst>
        </pc:spChg>
        <pc:spChg chg="add del mod">
          <ac:chgData name="Dr. Talal Saleh Alshihayb" userId="8b043d94-c3bc-4766-b109-9fc93264eb2d" providerId="ADAL" clId="{F1AFC82C-332B-4AA2-9D87-B31F35C10328}" dt="2022-12-04T11:39:38.198" v="10286" actId="478"/>
          <ac:spMkLst>
            <pc:docMk/>
            <pc:sldMk cId="2696579602" sldId="300"/>
            <ac:spMk id="4" creationId="{DBCA7F7D-BE7B-64B2-F067-A98B0F1A42A0}"/>
          </ac:spMkLst>
        </pc:spChg>
        <pc:spChg chg="add del mod">
          <ac:chgData name="Dr. Talal Saleh Alshihayb" userId="8b043d94-c3bc-4766-b109-9fc93264eb2d" providerId="ADAL" clId="{F1AFC82C-332B-4AA2-9D87-B31F35C10328}" dt="2022-12-04T11:39:38.198" v="10286" actId="478"/>
          <ac:spMkLst>
            <pc:docMk/>
            <pc:sldMk cId="2696579602" sldId="300"/>
            <ac:spMk id="6" creationId="{D7AACEEB-247C-D20E-9181-8FA7ABBB886F}"/>
          </ac:spMkLst>
        </pc:spChg>
        <pc:spChg chg="add del mod">
          <ac:chgData name="Dr. Talal Saleh Alshihayb" userId="8b043d94-c3bc-4766-b109-9fc93264eb2d" providerId="ADAL" clId="{F1AFC82C-332B-4AA2-9D87-B31F35C10328}" dt="2022-12-04T11:39:38.198" v="10286" actId="478"/>
          <ac:spMkLst>
            <pc:docMk/>
            <pc:sldMk cId="2696579602" sldId="300"/>
            <ac:spMk id="7" creationId="{320B0F72-691B-5192-2E48-591A0F147B9E}"/>
          </ac:spMkLst>
        </pc:spChg>
      </pc:sldChg>
      <pc:sldChg chg="modSp add mod">
        <pc:chgData name="Dr. Talal Saleh Alshihayb" userId="8b043d94-c3bc-4766-b109-9fc93264eb2d" providerId="ADAL" clId="{F1AFC82C-332B-4AA2-9D87-B31F35C10328}" dt="2022-12-06T06:20:30.502" v="11194" actId="14100"/>
        <pc:sldMkLst>
          <pc:docMk/>
          <pc:sldMk cId="2951700592" sldId="313"/>
        </pc:sldMkLst>
        <pc:spChg chg="mod">
          <ac:chgData name="Dr. Talal Saleh Alshihayb" userId="8b043d94-c3bc-4766-b109-9fc93264eb2d" providerId="ADAL" clId="{F1AFC82C-332B-4AA2-9D87-B31F35C10328}" dt="2022-12-04T13:26:46.063" v="10671" actId="113"/>
          <ac:spMkLst>
            <pc:docMk/>
            <pc:sldMk cId="2951700592" sldId="313"/>
            <ac:spMk id="7" creationId="{00000000-0000-0000-0000-000000000000}"/>
          </ac:spMkLst>
        </pc:spChg>
        <pc:spChg chg="mod">
          <ac:chgData name="Dr. Talal Saleh Alshihayb" userId="8b043d94-c3bc-4766-b109-9fc93264eb2d" providerId="ADAL" clId="{F1AFC82C-332B-4AA2-9D87-B31F35C10328}" dt="2022-12-04T13:26:36.078" v="10668" actId="208"/>
          <ac:spMkLst>
            <pc:docMk/>
            <pc:sldMk cId="2951700592" sldId="313"/>
            <ac:spMk id="8" creationId="{00000000-0000-0000-0000-000000000000}"/>
          </ac:spMkLst>
        </pc:spChg>
        <pc:spChg chg="mod">
          <ac:chgData name="Dr. Talal Saleh Alshihayb" userId="8b043d94-c3bc-4766-b109-9fc93264eb2d" providerId="ADAL" clId="{F1AFC82C-332B-4AA2-9D87-B31F35C10328}" dt="2022-12-04T13:26:39.275" v="10669" actId="208"/>
          <ac:spMkLst>
            <pc:docMk/>
            <pc:sldMk cId="2951700592" sldId="313"/>
            <ac:spMk id="9" creationId="{00000000-0000-0000-0000-000000000000}"/>
          </ac:spMkLst>
        </pc:spChg>
        <pc:spChg chg="mod">
          <ac:chgData name="Dr. Talal Saleh Alshihayb" userId="8b043d94-c3bc-4766-b109-9fc93264eb2d" providerId="ADAL" clId="{F1AFC82C-332B-4AA2-9D87-B31F35C10328}" dt="2022-12-06T06:20:30.502" v="11194" actId="14100"/>
          <ac:spMkLst>
            <pc:docMk/>
            <pc:sldMk cId="2951700592" sldId="313"/>
            <ac:spMk id="15" creationId="{85F06E6F-724D-4FB0-B423-A4F0A6FE00C4}"/>
          </ac:spMkLst>
        </pc:spChg>
        <pc:spChg chg="mod">
          <ac:chgData name="Dr. Talal Saleh Alshihayb" userId="8b043d94-c3bc-4766-b109-9fc93264eb2d" providerId="ADAL" clId="{F1AFC82C-332B-4AA2-9D87-B31F35C10328}" dt="2022-12-04T13:26:48.390" v="10672" actId="113"/>
          <ac:spMkLst>
            <pc:docMk/>
            <pc:sldMk cId="2951700592" sldId="313"/>
            <ac:spMk id="16" creationId="{00000000-0000-0000-0000-000000000000}"/>
          </ac:spMkLst>
        </pc:spChg>
        <pc:spChg chg="mod">
          <ac:chgData name="Dr. Talal Saleh Alshihayb" userId="8b043d94-c3bc-4766-b109-9fc93264eb2d" providerId="ADAL" clId="{F1AFC82C-332B-4AA2-9D87-B31F35C10328}" dt="2022-12-04T13:26:50.040" v="10673" actId="113"/>
          <ac:spMkLst>
            <pc:docMk/>
            <pc:sldMk cId="2951700592" sldId="313"/>
            <ac:spMk id="17" creationId="{00000000-0000-0000-0000-000000000000}"/>
          </ac:spMkLst>
        </pc:spChg>
        <pc:cxnChg chg="mod">
          <ac:chgData name="Dr. Talal Saleh Alshihayb" userId="8b043d94-c3bc-4766-b109-9fc93264eb2d" providerId="ADAL" clId="{F1AFC82C-332B-4AA2-9D87-B31F35C10328}" dt="2022-12-04T13:26:32.080" v="10667" actId="208"/>
          <ac:cxnSpMkLst>
            <pc:docMk/>
            <pc:sldMk cId="2951700592" sldId="313"/>
            <ac:cxnSpMk id="6" creationId="{00000000-0000-0000-0000-000000000000}"/>
          </ac:cxnSpMkLst>
        </pc:cxnChg>
        <pc:cxnChg chg="mod">
          <ac:chgData name="Dr. Talal Saleh Alshihayb" userId="8b043d94-c3bc-4766-b109-9fc93264eb2d" providerId="ADAL" clId="{F1AFC82C-332B-4AA2-9D87-B31F35C10328}" dt="2022-12-06T06:20:30.502" v="11194" actId="14100"/>
          <ac:cxnSpMkLst>
            <pc:docMk/>
            <pc:sldMk cId="2951700592" sldId="313"/>
            <ac:cxnSpMk id="14" creationId="{600BCD03-A641-4D8C-8411-7A1196321BA4}"/>
          </ac:cxnSpMkLst>
        </pc:cxnChg>
      </pc:sldChg>
      <pc:sldChg chg="add del">
        <pc:chgData name="Dr. Talal Saleh Alshihayb" userId="8b043d94-c3bc-4766-b109-9fc93264eb2d" providerId="ADAL" clId="{F1AFC82C-332B-4AA2-9D87-B31F35C10328}" dt="2022-10-31T19:13:51.231" v="4427" actId="47"/>
        <pc:sldMkLst>
          <pc:docMk/>
          <pc:sldMk cId="2341587232" sldId="315"/>
        </pc:sldMkLst>
      </pc:sldChg>
      <pc:sldChg chg="modSp add mod">
        <pc:chgData name="Dr. Talal Saleh Alshihayb" userId="8b043d94-c3bc-4766-b109-9fc93264eb2d" providerId="ADAL" clId="{F1AFC82C-332B-4AA2-9D87-B31F35C10328}" dt="2022-12-25T11:01:39.736" v="11235" actId="20577"/>
        <pc:sldMkLst>
          <pc:docMk/>
          <pc:sldMk cId="4058228192" sldId="331"/>
        </pc:sldMkLst>
        <pc:spChg chg="mod">
          <ac:chgData name="Dr. Talal Saleh Alshihayb" userId="8b043d94-c3bc-4766-b109-9fc93264eb2d" providerId="ADAL" clId="{F1AFC82C-332B-4AA2-9D87-B31F35C10328}" dt="2022-12-25T11:01:39.736" v="11235" actId="20577"/>
          <ac:spMkLst>
            <pc:docMk/>
            <pc:sldMk cId="4058228192" sldId="331"/>
            <ac:spMk id="3" creationId="{525D58B9-FE42-4128-AB06-C37C5208F930}"/>
          </ac:spMkLst>
        </pc:spChg>
      </pc:sldChg>
      <pc:sldChg chg="add">
        <pc:chgData name="Dr. Talal Saleh Alshihayb" userId="8b043d94-c3bc-4766-b109-9fc93264eb2d" providerId="ADAL" clId="{F1AFC82C-332B-4AA2-9D87-B31F35C10328}" dt="2022-12-05T10:39:25.875" v="11163"/>
        <pc:sldMkLst>
          <pc:docMk/>
          <pc:sldMk cId="2566849291" sldId="332"/>
        </pc:sldMkLst>
      </pc:sldChg>
      <pc:sldChg chg="modSp add mod ord">
        <pc:chgData name="Dr. Talal Saleh Alshihayb" userId="8b043d94-c3bc-4766-b109-9fc93264eb2d" providerId="ADAL" clId="{F1AFC82C-332B-4AA2-9D87-B31F35C10328}" dt="2022-12-06T06:25:16.334" v="11209"/>
        <pc:sldMkLst>
          <pc:docMk/>
          <pc:sldMk cId="3663456652" sldId="350"/>
        </pc:sldMkLst>
        <pc:spChg chg="mod">
          <ac:chgData name="Dr. Talal Saleh Alshihayb" userId="8b043d94-c3bc-4766-b109-9fc93264eb2d" providerId="ADAL" clId="{F1AFC82C-332B-4AA2-9D87-B31F35C10328}" dt="2022-12-05T10:55:54.852" v="11182" actId="207"/>
          <ac:spMkLst>
            <pc:docMk/>
            <pc:sldMk cId="3663456652" sldId="350"/>
            <ac:spMk id="3" creationId="{3C6F2561-9A6A-4FC9-BD87-48C9CF9FE5E4}"/>
          </ac:spMkLst>
        </pc:spChg>
      </pc:sldChg>
      <pc:sldChg chg="add">
        <pc:chgData name="Dr. Talal Saleh Alshihayb" userId="8b043d94-c3bc-4766-b109-9fc93264eb2d" providerId="ADAL" clId="{F1AFC82C-332B-4AA2-9D87-B31F35C10328}" dt="2022-10-31T19:12:32.925" v="4424"/>
        <pc:sldMkLst>
          <pc:docMk/>
          <pc:sldMk cId="1738654850" sldId="351"/>
        </pc:sldMkLst>
      </pc:sldChg>
      <pc:sldChg chg="modSp add">
        <pc:chgData name="Dr. Talal Saleh Alshihayb" userId="8b043d94-c3bc-4766-b109-9fc93264eb2d" providerId="ADAL" clId="{F1AFC82C-332B-4AA2-9D87-B31F35C10328}" dt="2022-12-04T11:42:08.680" v="10302" actId="207"/>
        <pc:sldMkLst>
          <pc:docMk/>
          <pc:sldMk cId="2628530924" sldId="352"/>
        </pc:sldMkLst>
        <pc:spChg chg="mod">
          <ac:chgData name="Dr. Talal Saleh Alshihayb" userId="8b043d94-c3bc-4766-b109-9fc93264eb2d" providerId="ADAL" clId="{F1AFC82C-332B-4AA2-9D87-B31F35C10328}" dt="2022-12-04T11:42:06.538" v="10301" actId="207"/>
          <ac:spMkLst>
            <pc:docMk/>
            <pc:sldMk cId="2628530924" sldId="352"/>
            <ac:spMk id="5" creationId="{57B46320-5E7B-40F5-A9A0-9ABB274677A6}"/>
          </ac:spMkLst>
        </pc:spChg>
        <pc:spChg chg="mod">
          <ac:chgData name="Dr. Talal Saleh Alshihayb" userId="8b043d94-c3bc-4766-b109-9fc93264eb2d" providerId="ADAL" clId="{F1AFC82C-332B-4AA2-9D87-B31F35C10328}" dt="2022-12-04T11:42:08.680" v="10302" actId="207"/>
          <ac:spMkLst>
            <pc:docMk/>
            <pc:sldMk cId="2628530924" sldId="352"/>
            <ac:spMk id="7" creationId="{21EBA6A9-8DC0-4F92-A843-12D7453C219E}"/>
          </ac:spMkLst>
        </pc:spChg>
      </pc:sldChg>
      <pc:sldChg chg="modSp add">
        <pc:chgData name="Dr. Talal Saleh Alshihayb" userId="8b043d94-c3bc-4766-b109-9fc93264eb2d" providerId="ADAL" clId="{F1AFC82C-332B-4AA2-9D87-B31F35C10328}" dt="2022-12-04T11:42:16.826" v="10304" actId="207"/>
        <pc:sldMkLst>
          <pc:docMk/>
          <pc:sldMk cId="1965232670" sldId="353"/>
        </pc:sldMkLst>
        <pc:spChg chg="mod">
          <ac:chgData name="Dr. Talal Saleh Alshihayb" userId="8b043d94-c3bc-4766-b109-9fc93264eb2d" providerId="ADAL" clId="{F1AFC82C-332B-4AA2-9D87-B31F35C10328}" dt="2022-12-04T11:42:14.313" v="10303" actId="207"/>
          <ac:spMkLst>
            <pc:docMk/>
            <pc:sldMk cId="1965232670" sldId="353"/>
            <ac:spMk id="7" creationId="{42FC04EC-8502-4AA2-9FDE-F8AA5DDC4C72}"/>
          </ac:spMkLst>
        </pc:spChg>
        <pc:spChg chg="mod">
          <ac:chgData name="Dr. Talal Saleh Alshihayb" userId="8b043d94-c3bc-4766-b109-9fc93264eb2d" providerId="ADAL" clId="{F1AFC82C-332B-4AA2-9D87-B31F35C10328}" dt="2022-12-04T11:42:16.826" v="10304" actId="207"/>
          <ac:spMkLst>
            <pc:docMk/>
            <pc:sldMk cId="1965232670" sldId="353"/>
            <ac:spMk id="8" creationId="{7D99F608-1D4E-4B9D-9B1D-AF3BF10057BC}"/>
          </ac:spMkLst>
        </pc:spChg>
      </pc:sldChg>
      <pc:sldChg chg="modSp add">
        <pc:chgData name="Dr. Talal Saleh Alshihayb" userId="8b043d94-c3bc-4766-b109-9fc93264eb2d" providerId="ADAL" clId="{F1AFC82C-332B-4AA2-9D87-B31F35C10328}" dt="2022-12-04T11:42:25.233" v="10306" actId="207"/>
        <pc:sldMkLst>
          <pc:docMk/>
          <pc:sldMk cId="4253168786" sldId="354"/>
        </pc:sldMkLst>
        <pc:spChg chg="mod">
          <ac:chgData name="Dr. Talal Saleh Alshihayb" userId="8b043d94-c3bc-4766-b109-9fc93264eb2d" providerId="ADAL" clId="{F1AFC82C-332B-4AA2-9D87-B31F35C10328}" dt="2022-12-04T11:42:22.961" v="10305" actId="207"/>
          <ac:spMkLst>
            <pc:docMk/>
            <pc:sldMk cId="4253168786" sldId="354"/>
            <ac:spMk id="7" creationId="{A6E93176-37AD-4D48-9E68-74E29BEBFF93}"/>
          </ac:spMkLst>
        </pc:spChg>
        <pc:spChg chg="mod">
          <ac:chgData name="Dr. Talal Saleh Alshihayb" userId="8b043d94-c3bc-4766-b109-9fc93264eb2d" providerId="ADAL" clId="{F1AFC82C-332B-4AA2-9D87-B31F35C10328}" dt="2022-12-04T11:42:25.233" v="10306" actId="207"/>
          <ac:spMkLst>
            <pc:docMk/>
            <pc:sldMk cId="4253168786" sldId="354"/>
            <ac:spMk id="8" creationId="{F4E29DD2-F7FB-4007-9DBB-E4A7C336A6D8}"/>
          </ac:spMkLst>
        </pc:spChg>
      </pc:sldChg>
      <pc:sldChg chg="modSp add">
        <pc:chgData name="Dr. Talal Saleh Alshihayb" userId="8b043d94-c3bc-4766-b109-9fc93264eb2d" providerId="ADAL" clId="{F1AFC82C-332B-4AA2-9D87-B31F35C10328}" dt="2022-12-04T11:42:35.130" v="10308" actId="207"/>
        <pc:sldMkLst>
          <pc:docMk/>
          <pc:sldMk cId="474610583" sldId="360"/>
        </pc:sldMkLst>
        <pc:spChg chg="mod">
          <ac:chgData name="Dr. Talal Saleh Alshihayb" userId="8b043d94-c3bc-4766-b109-9fc93264eb2d" providerId="ADAL" clId="{F1AFC82C-332B-4AA2-9D87-B31F35C10328}" dt="2022-12-04T11:42:32.861" v="10307" actId="207"/>
          <ac:spMkLst>
            <pc:docMk/>
            <pc:sldMk cId="474610583" sldId="360"/>
            <ac:spMk id="7" creationId="{A6E93176-37AD-4D48-9E68-74E29BEBFF93}"/>
          </ac:spMkLst>
        </pc:spChg>
        <pc:spChg chg="mod">
          <ac:chgData name="Dr. Talal Saleh Alshihayb" userId="8b043d94-c3bc-4766-b109-9fc93264eb2d" providerId="ADAL" clId="{F1AFC82C-332B-4AA2-9D87-B31F35C10328}" dt="2022-12-04T11:42:35.130" v="10308" actId="207"/>
          <ac:spMkLst>
            <pc:docMk/>
            <pc:sldMk cId="474610583" sldId="360"/>
            <ac:spMk id="8" creationId="{F4E29DD2-F7FB-4007-9DBB-E4A7C336A6D8}"/>
          </ac:spMkLst>
        </pc:spChg>
      </pc:sldChg>
      <pc:sldChg chg="modSp add mod">
        <pc:chgData name="Dr. Talal Saleh Alshihayb" userId="8b043d94-c3bc-4766-b109-9fc93264eb2d" providerId="ADAL" clId="{F1AFC82C-332B-4AA2-9D87-B31F35C10328}" dt="2022-12-04T11:43:10.665" v="10315" actId="1076"/>
        <pc:sldMkLst>
          <pc:docMk/>
          <pc:sldMk cId="2727623138" sldId="361"/>
        </pc:sldMkLst>
        <pc:spChg chg="mod">
          <ac:chgData name="Dr. Talal Saleh Alshihayb" userId="8b043d94-c3bc-4766-b109-9fc93264eb2d" providerId="ADAL" clId="{F1AFC82C-332B-4AA2-9D87-B31F35C10328}" dt="2022-12-04T11:42:50.152" v="10310" actId="1582"/>
          <ac:spMkLst>
            <pc:docMk/>
            <pc:sldMk cId="2727623138" sldId="361"/>
            <ac:spMk id="4" creationId="{99C02E45-3839-41C0-88BB-14A5001B0D36}"/>
          </ac:spMkLst>
        </pc:spChg>
        <pc:spChg chg="mod">
          <ac:chgData name="Dr. Talal Saleh Alshihayb" userId="8b043d94-c3bc-4766-b109-9fc93264eb2d" providerId="ADAL" clId="{F1AFC82C-332B-4AA2-9D87-B31F35C10328}" dt="2022-12-04T11:42:56.366" v="10311" actId="208"/>
          <ac:spMkLst>
            <pc:docMk/>
            <pc:sldMk cId="2727623138" sldId="361"/>
            <ac:spMk id="6" creationId="{76848116-71A2-4054-A610-8A6196CD3891}"/>
          </ac:spMkLst>
        </pc:spChg>
        <pc:spChg chg="mod">
          <ac:chgData name="Dr. Talal Saleh Alshihayb" userId="8b043d94-c3bc-4766-b109-9fc93264eb2d" providerId="ADAL" clId="{F1AFC82C-332B-4AA2-9D87-B31F35C10328}" dt="2022-12-04T11:43:10.665" v="10315" actId="1076"/>
          <ac:spMkLst>
            <pc:docMk/>
            <pc:sldMk cId="2727623138" sldId="361"/>
            <ac:spMk id="7" creationId="{5E9E474E-32B7-40E0-864D-54E79FA3EC99}"/>
          </ac:spMkLst>
        </pc:spChg>
      </pc:sldChg>
      <pc:sldChg chg="add del">
        <pc:chgData name="Dr. Talal Saleh Alshihayb" userId="8b043d94-c3bc-4766-b109-9fc93264eb2d" providerId="ADAL" clId="{F1AFC82C-332B-4AA2-9D87-B31F35C10328}" dt="2022-10-31T19:13:42.413" v="4425" actId="47"/>
        <pc:sldMkLst>
          <pc:docMk/>
          <pc:sldMk cId="1723805541" sldId="362"/>
        </pc:sldMkLst>
      </pc:sldChg>
      <pc:sldChg chg="addSp delSp modSp add mod delAnim modAnim">
        <pc:chgData name="Dr. Talal Saleh Alshihayb" userId="8b043d94-c3bc-4766-b109-9fc93264eb2d" providerId="ADAL" clId="{F1AFC82C-332B-4AA2-9D87-B31F35C10328}" dt="2022-12-04T13:24:50.193" v="10662" actId="14100"/>
        <pc:sldMkLst>
          <pc:docMk/>
          <pc:sldMk cId="3811952217" sldId="364"/>
        </pc:sldMkLst>
        <pc:spChg chg="mod">
          <ac:chgData name="Dr. Talal Saleh Alshihayb" userId="8b043d94-c3bc-4766-b109-9fc93264eb2d" providerId="ADAL" clId="{F1AFC82C-332B-4AA2-9D87-B31F35C10328}" dt="2022-11-02T09:38:02.028" v="9356" actId="20577"/>
          <ac:spMkLst>
            <pc:docMk/>
            <pc:sldMk cId="3811952217" sldId="364"/>
            <ac:spMk id="2" creationId="{00000000-0000-0000-0000-000000000000}"/>
          </ac:spMkLst>
        </pc:spChg>
        <pc:spChg chg="mod">
          <ac:chgData name="Dr. Talal Saleh Alshihayb" userId="8b043d94-c3bc-4766-b109-9fc93264eb2d" providerId="ADAL" clId="{F1AFC82C-332B-4AA2-9D87-B31F35C10328}" dt="2022-12-04T13:24:11.945" v="10653" actId="207"/>
          <ac:spMkLst>
            <pc:docMk/>
            <pc:sldMk cId="3811952217" sldId="364"/>
            <ac:spMk id="3" creationId="{6D9852B3-7FCE-4635-B07D-094ECDCB9127}"/>
          </ac:spMkLst>
        </pc:spChg>
        <pc:spChg chg="add mod">
          <ac:chgData name="Dr. Talal Saleh Alshihayb" userId="8b043d94-c3bc-4766-b109-9fc93264eb2d" providerId="ADAL" clId="{F1AFC82C-332B-4AA2-9D87-B31F35C10328}" dt="2022-12-04T13:24:47.644" v="10661" actId="113"/>
          <ac:spMkLst>
            <pc:docMk/>
            <pc:sldMk cId="3811952217" sldId="364"/>
            <ac:spMk id="4" creationId="{6BFDD607-F743-9A8C-506E-F568170511BE}"/>
          </ac:spMkLst>
        </pc:spChg>
        <pc:spChg chg="add mod">
          <ac:chgData name="Dr. Talal Saleh Alshihayb" userId="8b043d94-c3bc-4766-b109-9fc93264eb2d" providerId="ADAL" clId="{F1AFC82C-332B-4AA2-9D87-B31F35C10328}" dt="2022-12-04T13:24:50.193" v="10662" actId="14100"/>
          <ac:spMkLst>
            <pc:docMk/>
            <pc:sldMk cId="3811952217" sldId="364"/>
            <ac:spMk id="5" creationId="{D9A34205-EA59-12EA-3AC0-85D6FEB842DA}"/>
          </ac:spMkLst>
        </pc:spChg>
        <pc:spChg chg="add mod">
          <ac:chgData name="Dr. Talal Saleh Alshihayb" userId="8b043d94-c3bc-4766-b109-9fc93264eb2d" providerId="ADAL" clId="{F1AFC82C-332B-4AA2-9D87-B31F35C10328}" dt="2022-12-04T13:24:23.595" v="10655" actId="208"/>
          <ac:spMkLst>
            <pc:docMk/>
            <pc:sldMk cId="3811952217" sldId="364"/>
            <ac:spMk id="6" creationId="{E6EA5652-3064-C5BB-5A96-8520B23F9466}"/>
          </ac:spMkLst>
        </pc:spChg>
        <pc:spChg chg="add mod">
          <ac:chgData name="Dr. Talal Saleh Alshihayb" userId="8b043d94-c3bc-4766-b109-9fc93264eb2d" providerId="ADAL" clId="{F1AFC82C-332B-4AA2-9D87-B31F35C10328}" dt="2022-12-04T13:24:27.445" v="10656" actId="208"/>
          <ac:spMkLst>
            <pc:docMk/>
            <pc:sldMk cId="3811952217" sldId="364"/>
            <ac:spMk id="7" creationId="{8C08B564-3A1C-00D6-2E6F-EA85C36E2120}"/>
          </ac:spMkLst>
        </pc:spChg>
        <pc:spChg chg="add del mod">
          <ac:chgData name="Dr. Talal Saleh Alshihayb" userId="8b043d94-c3bc-4766-b109-9fc93264eb2d" providerId="ADAL" clId="{F1AFC82C-332B-4AA2-9D87-B31F35C10328}" dt="2022-11-02T08:05:40.018" v="9099" actId="478"/>
          <ac:spMkLst>
            <pc:docMk/>
            <pc:sldMk cId="3811952217" sldId="364"/>
            <ac:spMk id="9" creationId="{ACCC42FE-E93F-CCEB-92C7-32B55DBCDED3}"/>
          </ac:spMkLst>
        </pc:spChg>
        <pc:spChg chg="add mod">
          <ac:chgData name="Dr. Talal Saleh Alshihayb" userId="8b043d94-c3bc-4766-b109-9fc93264eb2d" providerId="ADAL" clId="{F1AFC82C-332B-4AA2-9D87-B31F35C10328}" dt="2022-12-04T13:24:31.321" v="10657" actId="208"/>
          <ac:spMkLst>
            <pc:docMk/>
            <pc:sldMk cId="3811952217" sldId="364"/>
            <ac:spMk id="10" creationId="{5983AC68-ABF5-D623-A235-44F54BC5C755}"/>
          </ac:spMkLst>
        </pc:spChg>
        <pc:spChg chg="mod">
          <ac:chgData name="Dr. Talal Saleh Alshihayb" userId="8b043d94-c3bc-4766-b109-9fc93264eb2d" providerId="ADAL" clId="{F1AFC82C-332B-4AA2-9D87-B31F35C10328}" dt="2022-12-04T13:24:09.708" v="10652" actId="207"/>
          <ac:spMkLst>
            <pc:docMk/>
            <pc:sldMk cId="3811952217" sldId="364"/>
            <ac:spMk id="20" creationId="{8A43385E-0070-4B35-9BCD-BFE93B026CD6}"/>
          </ac:spMkLst>
        </pc:spChg>
        <pc:spChg chg="mod">
          <ac:chgData name="Dr. Talal Saleh Alshihayb" userId="8b043d94-c3bc-4766-b109-9fc93264eb2d" providerId="ADAL" clId="{F1AFC82C-332B-4AA2-9D87-B31F35C10328}" dt="2022-12-04T13:24:15.839" v="10654" actId="207"/>
          <ac:spMkLst>
            <pc:docMk/>
            <pc:sldMk cId="3811952217" sldId="364"/>
            <ac:spMk id="21" creationId="{C8A186A0-3952-4938-ABAB-6C7DD4991EC8}"/>
          </ac:spMkLst>
        </pc:spChg>
      </pc:sldChg>
      <pc:sldChg chg="delSp modSp add mod">
        <pc:chgData name="Dr. Talal Saleh Alshihayb" userId="8b043d94-c3bc-4766-b109-9fc93264eb2d" providerId="ADAL" clId="{F1AFC82C-332B-4AA2-9D87-B31F35C10328}" dt="2022-12-04T13:26:00.928" v="10666" actId="207"/>
        <pc:sldMkLst>
          <pc:docMk/>
          <pc:sldMk cId="2446728288" sldId="365"/>
        </pc:sldMkLst>
        <pc:spChg chg="mod">
          <ac:chgData name="Dr. Talal Saleh Alshihayb" userId="8b043d94-c3bc-4766-b109-9fc93264eb2d" providerId="ADAL" clId="{F1AFC82C-332B-4AA2-9D87-B31F35C10328}" dt="2022-12-04T13:26:00.928" v="10666" actId="207"/>
          <ac:spMkLst>
            <pc:docMk/>
            <pc:sldMk cId="2446728288" sldId="365"/>
            <ac:spMk id="3" creationId="{6D9852B3-7FCE-4635-B07D-094ECDCB9127}"/>
          </ac:spMkLst>
        </pc:spChg>
        <pc:spChg chg="del">
          <ac:chgData name="Dr. Talal Saleh Alshihayb" userId="8b043d94-c3bc-4766-b109-9fc93264eb2d" providerId="ADAL" clId="{F1AFC82C-332B-4AA2-9D87-B31F35C10328}" dt="2022-11-02T08:18:10.954" v="9355" actId="478"/>
          <ac:spMkLst>
            <pc:docMk/>
            <pc:sldMk cId="2446728288" sldId="365"/>
            <ac:spMk id="5" creationId="{C11F9480-A8A0-4B05-BDE3-6274191B7578}"/>
          </ac:spMkLst>
        </pc:spChg>
        <pc:spChg chg="mod">
          <ac:chgData name="Dr. Talal Saleh Alshihayb" userId="8b043d94-c3bc-4766-b109-9fc93264eb2d" providerId="ADAL" clId="{F1AFC82C-332B-4AA2-9D87-B31F35C10328}" dt="2022-12-04T13:25:53.510" v="10664" actId="207"/>
          <ac:spMkLst>
            <pc:docMk/>
            <pc:sldMk cId="2446728288" sldId="365"/>
            <ac:spMk id="8" creationId="{580C7A65-34E8-4F25-99DE-4BA5520B81EF}"/>
          </ac:spMkLst>
        </pc:spChg>
        <pc:spChg chg="mod">
          <ac:chgData name="Dr. Talal Saleh Alshihayb" userId="8b043d94-c3bc-4766-b109-9fc93264eb2d" providerId="ADAL" clId="{F1AFC82C-332B-4AA2-9D87-B31F35C10328}" dt="2022-12-04T13:25:56.132" v="10665" actId="207"/>
          <ac:spMkLst>
            <pc:docMk/>
            <pc:sldMk cId="2446728288" sldId="365"/>
            <ac:spMk id="9" creationId="{EFCB8FFC-A671-4927-BAC0-B3F9C0C464F0}"/>
          </ac:spMkLst>
        </pc:spChg>
      </pc:sldChg>
      <pc:sldChg chg="add del">
        <pc:chgData name="Dr. Talal Saleh Alshihayb" userId="8b043d94-c3bc-4766-b109-9fc93264eb2d" providerId="ADAL" clId="{F1AFC82C-332B-4AA2-9D87-B31F35C10328}" dt="2022-11-02T08:03:05.863" v="9025" actId="47"/>
        <pc:sldMkLst>
          <pc:docMk/>
          <pc:sldMk cId="73019895" sldId="366"/>
        </pc:sldMkLst>
      </pc:sldChg>
      <pc:sldChg chg="addSp delSp modSp add del mod ord">
        <pc:chgData name="Dr. Talal Saleh Alshihayb" userId="8b043d94-c3bc-4766-b109-9fc93264eb2d" providerId="ADAL" clId="{F1AFC82C-332B-4AA2-9D87-B31F35C10328}" dt="2022-11-02T07:55:15.917" v="8910" actId="47"/>
        <pc:sldMkLst>
          <pc:docMk/>
          <pc:sldMk cId="2650273076" sldId="367"/>
        </pc:sldMkLst>
        <pc:spChg chg="mod">
          <ac:chgData name="Dr. Talal Saleh Alshihayb" userId="8b043d94-c3bc-4766-b109-9fc93264eb2d" providerId="ADAL" clId="{F1AFC82C-332B-4AA2-9D87-B31F35C10328}" dt="2022-11-02T07:50:55.094" v="8818" actId="20577"/>
          <ac:spMkLst>
            <pc:docMk/>
            <pc:sldMk cId="2650273076" sldId="367"/>
            <ac:spMk id="2" creationId="{00000000-0000-0000-0000-000000000000}"/>
          </ac:spMkLst>
        </pc:spChg>
        <pc:spChg chg="mod">
          <ac:chgData name="Dr. Talal Saleh Alshihayb" userId="8b043d94-c3bc-4766-b109-9fc93264eb2d" providerId="ADAL" clId="{F1AFC82C-332B-4AA2-9D87-B31F35C10328}" dt="2022-11-01T08:00:18.610" v="7973" actId="1035"/>
          <ac:spMkLst>
            <pc:docMk/>
            <pc:sldMk cId="2650273076" sldId="367"/>
            <ac:spMk id="10" creationId="{5811FAEF-A7B0-46A0-89AF-351B8D006617}"/>
          </ac:spMkLst>
        </pc:spChg>
        <pc:spChg chg="mod">
          <ac:chgData name="Dr. Talal Saleh Alshihayb" userId="8b043d94-c3bc-4766-b109-9fc93264eb2d" providerId="ADAL" clId="{F1AFC82C-332B-4AA2-9D87-B31F35C10328}" dt="2022-11-01T08:00:24.558" v="8020" actId="1035"/>
          <ac:spMkLst>
            <pc:docMk/>
            <pc:sldMk cId="2650273076" sldId="367"/>
            <ac:spMk id="12" creationId="{E555E260-D6D4-4CCE-96E5-FE3CFF18F8F7}"/>
          </ac:spMkLst>
        </pc:spChg>
        <pc:spChg chg="del mod">
          <ac:chgData name="Dr. Talal Saleh Alshihayb" userId="8b043d94-c3bc-4766-b109-9fc93264eb2d" providerId="ADAL" clId="{F1AFC82C-332B-4AA2-9D87-B31F35C10328}" dt="2022-11-01T08:00:28.632" v="8022" actId="478"/>
          <ac:spMkLst>
            <pc:docMk/>
            <pc:sldMk cId="2650273076" sldId="367"/>
            <ac:spMk id="14" creationId="{69DA332A-8A19-4601-9430-3EA9440345E9}"/>
          </ac:spMkLst>
        </pc:spChg>
        <pc:graphicFrameChg chg="add mod">
          <ac:chgData name="Dr. Talal Saleh Alshihayb" userId="8b043d94-c3bc-4766-b109-9fc93264eb2d" providerId="ADAL" clId="{F1AFC82C-332B-4AA2-9D87-B31F35C10328}" dt="2022-11-01T08:02:04.714" v="8038" actId="1076"/>
          <ac:graphicFrameMkLst>
            <pc:docMk/>
            <pc:sldMk cId="2650273076" sldId="367"/>
            <ac:graphicFrameMk id="3" creationId="{094C81E5-94A6-1A6C-6099-82ABE5E64EEB}"/>
          </ac:graphicFrameMkLst>
        </pc:graphicFrameChg>
      </pc:sldChg>
      <pc:sldChg chg="add">
        <pc:chgData name="Dr. Talal Saleh Alshihayb" userId="8b043d94-c3bc-4766-b109-9fc93264eb2d" providerId="ADAL" clId="{F1AFC82C-332B-4AA2-9D87-B31F35C10328}" dt="2022-10-31T19:12:32.925" v="4424"/>
        <pc:sldMkLst>
          <pc:docMk/>
          <pc:sldMk cId="2050577117" sldId="368"/>
        </pc:sldMkLst>
      </pc:sldChg>
      <pc:sldChg chg="add">
        <pc:chgData name="Dr. Talal Saleh Alshihayb" userId="8b043d94-c3bc-4766-b109-9fc93264eb2d" providerId="ADAL" clId="{F1AFC82C-332B-4AA2-9D87-B31F35C10328}" dt="2022-10-31T19:12:32.925" v="4424"/>
        <pc:sldMkLst>
          <pc:docMk/>
          <pc:sldMk cId="2414508380" sldId="369"/>
        </pc:sldMkLst>
      </pc:sldChg>
      <pc:sldChg chg="add ord">
        <pc:chgData name="Dr. Talal Saleh Alshihayb" userId="8b043d94-c3bc-4766-b109-9fc93264eb2d" providerId="ADAL" clId="{F1AFC82C-332B-4AA2-9D87-B31F35C10328}" dt="2022-12-06T06:25:16.334" v="11209"/>
        <pc:sldMkLst>
          <pc:docMk/>
          <pc:sldMk cId="4193049364" sldId="370"/>
        </pc:sldMkLst>
      </pc:sldChg>
      <pc:sldChg chg="add">
        <pc:chgData name="Dr. Talal Saleh Alshihayb" userId="8b043d94-c3bc-4766-b109-9fc93264eb2d" providerId="ADAL" clId="{F1AFC82C-332B-4AA2-9D87-B31F35C10328}" dt="2022-12-05T10:39:25.875" v="11163"/>
        <pc:sldMkLst>
          <pc:docMk/>
          <pc:sldMk cId="1348018364" sldId="371"/>
        </pc:sldMkLst>
      </pc:sldChg>
      <pc:sldChg chg="modSp add mod">
        <pc:chgData name="Dr. Talal Saleh Alshihayb" userId="8b043d94-c3bc-4766-b109-9fc93264eb2d" providerId="ADAL" clId="{F1AFC82C-332B-4AA2-9D87-B31F35C10328}" dt="2022-12-04T13:30:30.688" v="10702" actId="207"/>
        <pc:sldMkLst>
          <pc:docMk/>
          <pc:sldMk cId="3449913774" sldId="376"/>
        </pc:sldMkLst>
        <pc:spChg chg="mod">
          <ac:chgData name="Dr. Talal Saleh Alshihayb" userId="8b043d94-c3bc-4766-b109-9fc93264eb2d" providerId="ADAL" clId="{F1AFC82C-332B-4AA2-9D87-B31F35C10328}" dt="2022-12-04T13:29:58.883" v="10694" actId="207"/>
          <ac:spMkLst>
            <pc:docMk/>
            <pc:sldMk cId="3449913774" sldId="376"/>
            <ac:spMk id="6" creationId="{F04AACE9-8D7E-43DB-AD96-973858FF7516}"/>
          </ac:spMkLst>
        </pc:spChg>
        <pc:spChg chg="mod">
          <ac:chgData name="Dr. Talal Saleh Alshihayb" userId="8b043d94-c3bc-4766-b109-9fc93264eb2d" providerId="ADAL" clId="{F1AFC82C-332B-4AA2-9D87-B31F35C10328}" dt="2022-12-04T13:29:54.010" v="10693" actId="207"/>
          <ac:spMkLst>
            <pc:docMk/>
            <pc:sldMk cId="3449913774" sldId="376"/>
            <ac:spMk id="9" creationId="{F604E378-5639-4CFD-BC48-A62DE8A4F311}"/>
          </ac:spMkLst>
        </pc:spChg>
        <pc:spChg chg="mod">
          <ac:chgData name="Dr. Talal Saleh Alshihayb" userId="8b043d94-c3bc-4766-b109-9fc93264eb2d" providerId="ADAL" clId="{F1AFC82C-332B-4AA2-9D87-B31F35C10328}" dt="2022-12-04T13:30:02.499" v="10695" actId="207"/>
          <ac:spMkLst>
            <pc:docMk/>
            <pc:sldMk cId="3449913774" sldId="376"/>
            <ac:spMk id="19" creationId="{56CA8698-AEB3-4F9B-8931-0D7088AED002}"/>
          </ac:spMkLst>
        </pc:spChg>
        <pc:spChg chg="mod">
          <ac:chgData name="Dr. Talal Saleh Alshihayb" userId="8b043d94-c3bc-4766-b109-9fc93264eb2d" providerId="ADAL" clId="{F1AFC82C-332B-4AA2-9D87-B31F35C10328}" dt="2022-12-04T13:30:06.743" v="10696" actId="207"/>
          <ac:spMkLst>
            <pc:docMk/>
            <pc:sldMk cId="3449913774" sldId="376"/>
            <ac:spMk id="22" creationId="{DEAEB4CB-EC7C-4375-9F7E-F2328A6AED7C}"/>
          </ac:spMkLst>
        </pc:spChg>
        <pc:spChg chg="mod">
          <ac:chgData name="Dr. Talal Saleh Alshihayb" userId="8b043d94-c3bc-4766-b109-9fc93264eb2d" providerId="ADAL" clId="{F1AFC82C-332B-4AA2-9D87-B31F35C10328}" dt="2022-12-04T13:30:11.685" v="10697" actId="207"/>
          <ac:spMkLst>
            <pc:docMk/>
            <pc:sldMk cId="3449913774" sldId="376"/>
            <ac:spMk id="25" creationId="{64A2D48B-C653-48BD-A005-01A36C6A0C43}"/>
          </ac:spMkLst>
        </pc:spChg>
        <pc:spChg chg="mod">
          <ac:chgData name="Dr. Talal Saleh Alshihayb" userId="8b043d94-c3bc-4766-b109-9fc93264eb2d" providerId="ADAL" clId="{F1AFC82C-332B-4AA2-9D87-B31F35C10328}" dt="2022-12-04T13:30:15.366" v="10698" actId="207"/>
          <ac:spMkLst>
            <pc:docMk/>
            <pc:sldMk cId="3449913774" sldId="376"/>
            <ac:spMk id="28" creationId="{F752C43C-5635-48A4-8D48-144D059406E9}"/>
          </ac:spMkLst>
        </pc:spChg>
        <pc:spChg chg="mod">
          <ac:chgData name="Dr. Talal Saleh Alshihayb" userId="8b043d94-c3bc-4766-b109-9fc93264eb2d" providerId="ADAL" clId="{F1AFC82C-332B-4AA2-9D87-B31F35C10328}" dt="2022-12-04T13:30:18.687" v="10699" actId="207"/>
          <ac:spMkLst>
            <pc:docMk/>
            <pc:sldMk cId="3449913774" sldId="376"/>
            <ac:spMk id="32" creationId="{66E46682-7137-414A-84C5-1A08726504D5}"/>
          </ac:spMkLst>
        </pc:spChg>
        <pc:spChg chg="mod">
          <ac:chgData name="Dr. Talal Saleh Alshihayb" userId="8b043d94-c3bc-4766-b109-9fc93264eb2d" providerId="ADAL" clId="{F1AFC82C-332B-4AA2-9D87-B31F35C10328}" dt="2022-12-04T13:30:22.889" v="10700" actId="207"/>
          <ac:spMkLst>
            <pc:docMk/>
            <pc:sldMk cId="3449913774" sldId="376"/>
            <ac:spMk id="35" creationId="{1138BE81-9D71-4CF2-AF65-D698F60FAF06}"/>
          </ac:spMkLst>
        </pc:spChg>
        <pc:spChg chg="mod">
          <ac:chgData name="Dr. Talal Saleh Alshihayb" userId="8b043d94-c3bc-4766-b109-9fc93264eb2d" providerId="ADAL" clId="{F1AFC82C-332B-4AA2-9D87-B31F35C10328}" dt="2022-12-04T13:30:26.598" v="10701" actId="207"/>
          <ac:spMkLst>
            <pc:docMk/>
            <pc:sldMk cId="3449913774" sldId="376"/>
            <ac:spMk id="41" creationId="{3C684843-EE73-4D31-80F2-CFB13E1D5E0A}"/>
          </ac:spMkLst>
        </pc:spChg>
        <pc:spChg chg="mod">
          <ac:chgData name="Dr. Talal Saleh Alshihayb" userId="8b043d94-c3bc-4766-b109-9fc93264eb2d" providerId="ADAL" clId="{F1AFC82C-332B-4AA2-9D87-B31F35C10328}" dt="2022-12-04T13:30:30.688" v="10702" actId="207"/>
          <ac:spMkLst>
            <pc:docMk/>
            <pc:sldMk cId="3449913774" sldId="376"/>
            <ac:spMk id="44" creationId="{75AF921E-0A8D-4C16-A8B5-B51521B15B94}"/>
          </ac:spMkLst>
        </pc:spChg>
      </pc:sldChg>
      <pc:sldChg chg="add">
        <pc:chgData name="Dr. Talal Saleh Alshihayb" userId="8b043d94-c3bc-4766-b109-9fc93264eb2d" providerId="ADAL" clId="{F1AFC82C-332B-4AA2-9D87-B31F35C10328}" dt="2022-10-31T19:12:32.925" v="4424"/>
        <pc:sldMkLst>
          <pc:docMk/>
          <pc:sldMk cId="1538065362" sldId="381"/>
        </pc:sldMkLst>
      </pc:sldChg>
      <pc:sldChg chg="add">
        <pc:chgData name="Dr. Talal Saleh Alshihayb" userId="8b043d94-c3bc-4766-b109-9fc93264eb2d" providerId="ADAL" clId="{F1AFC82C-332B-4AA2-9D87-B31F35C10328}" dt="2022-12-05T10:39:25.875" v="11163"/>
        <pc:sldMkLst>
          <pc:docMk/>
          <pc:sldMk cId="3600414327" sldId="384"/>
        </pc:sldMkLst>
      </pc:sldChg>
      <pc:sldChg chg="add del">
        <pc:chgData name="Dr. Talal Saleh Alshihayb" userId="8b043d94-c3bc-4766-b109-9fc93264eb2d" providerId="ADAL" clId="{F1AFC82C-332B-4AA2-9D87-B31F35C10328}" dt="2022-10-31T19:13:46.527" v="4426" actId="47"/>
        <pc:sldMkLst>
          <pc:docMk/>
          <pc:sldMk cId="737064186" sldId="390"/>
        </pc:sldMkLst>
      </pc:sldChg>
      <pc:sldChg chg="modSp add mod">
        <pc:chgData name="Dr. Talal Saleh Alshihayb" userId="8b043d94-c3bc-4766-b109-9fc93264eb2d" providerId="ADAL" clId="{F1AFC82C-332B-4AA2-9D87-B31F35C10328}" dt="2022-12-04T11:40:25.540" v="10293" actId="207"/>
        <pc:sldMkLst>
          <pc:docMk/>
          <pc:sldMk cId="878696793" sldId="423"/>
        </pc:sldMkLst>
        <pc:spChg chg="mod">
          <ac:chgData name="Dr. Talal Saleh Alshihayb" userId="8b043d94-c3bc-4766-b109-9fc93264eb2d" providerId="ADAL" clId="{F1AFC82C-332B-4AA2-9D87-B31F35C10328}" dt="2022-12-04T11:40:25.540" v="10293" actId="207"/>
          <ac:spMkLst>
            <pc:docMk/>
            <pc:sldMk cId="878696793" sldId="423"/>
            <ac:spMk id="4" creationId="{A8C2EB2A-FC0D-4198-B6C3-E62DBC4CBC97}"/>
          </ac:spMkLst>
        </pc:spChg>
      </pc:sldChg>
      <pc:sldChg chg="modSp add mod">
        <pc:chgData name="Dr. Talal Saleh Alshihayb" userId="8b043d94-c3bc-4766-b109-9fc93264eb2d" providerId="ADAL" clId="{F1AFC82C-332B-4AA2-9D87-B31F35C10328}" dt="2022-12-04T11:41:05.471" v="10299" actId="1582"/>
        <pc:sldMkLst>
          <pc:docMk/>
          <pc:sldMk cId="1767622666" sldId="424"/>
        </pc:sldMkLst>
        <pc:spChg chg="mod">
          <ac:chgData name="Dr. Talal Saleh Alshihayb" userId="8b043d94-c3bc-4766-b109-9fc93264eb2d" providerId="ADAL" clId="{F1AFC82C-332B-4AA2-9D87-B31F35C10328}" dt="2022-12-04T11:40:35.272" v="10295" actId="207"/>
          <ac:spMkLst>
            <pc:docMk/>
            <pc:sldMk cId="1767622666" sldId="424"/>
            <ac:spMk id="2" creationId="{68358B63-37A8-4FF9-99D4-BCAB89103558}"/>
          </ac:spMkLst>
        </pc:spChg>
        <pc:spChg chg="mod">
          <ac:chgData name="Dr. Talal Saleh Alshihayb" userId="8b043d94-c3bc-4766-b109-9fc93264eb2d" providerId="ADAL" clId="{F1AFC82C-332B-4AA2-9D87-B31F35C10328}" dt="2022-12-04T11:41:05.471" v="10299" actId="1582"/>
          <ac:spMkLst>
            <pc:docMk/>
            <pc:sldMk cId="1767622666" sldId="424"/>
            <ac:spMk id="3" creationId="{D9925CA5-9005-462D-979E-A1C7FC92E63E}"/>
          </ac:spMkLst>
        </pc:spChg>
        <pc:spChg chg="mod">
          <ac:chgData name="Dr. Talal Saleh Alshihayb" userId="8b043d94-c3bc-4766-b109-9fc93264eb2d" providerId="ADAL" clId="{F1AFC82C-332B-4AA2-9D87-B31F35C10328}" dt="2022-12-04T11:40:29.572" v="10294" actId="207"/>
          <ac:spMkLst>
            <pc:docMk/>
            <pc:sldMk cId="1767622666" sldId="424"/>
            <ac:spMk id="4" creationId="{A8C2EB2A-FC0D-4198-B6C3-E62DBC4CBC97}"/>
          </ac:spMkLst>
        </pc:spChg>
        <pc:spChg chg="mod">
          <ac:chgData name="Dr. Talal Saleh Alshihayb" userId="8b043d94-c3bc-4766-b109-9fc93264eb2d" providerId="ADAL" clId="{F1AFC82C-332B-4AA2-9D87-B31F35C10328}" dt="2022-12-04T11:40:44.418" v="10296" actId="207"/>
          <ac:spMkLst>
            <pc:docMk/>
            <pc:sldMk cId="1767622666" sldId="424"/>
            <ac:spMk id="13" creationId="{88D85BC2-C8BB-4441-8064-7CEDA79DCC31}"/>
          </ac:spMkLst>
        </pc:spChg>
        <pc:spChg chg="mod">
          <ac:chgData name="Dr. Talal Saleh Alshihayb" userId="8b043d94-c3bc-4766-b109-9fc93264eb2d" providerId="ADAL" clId="{F1AFC82C-332B-4AA2-9D87-B31F35C10328}" dt="2022-12-04T11:40:50.969" v="10297" actId="207"/>
          <ac:spMkLst>
            <pc:docMk/>
            <pc:sldMk cId="1767622666" sldId="424"/>
            <ac:spMk id="15" creationId="{7D95FC5A-6FA8-4F60-9087-135F2FA9B7BE}"/>
          </ac:spMkLst>
        </pc:spChg>
      </pc:sldChg>
      <pc:sldChg chg="add del">
        <pc:chgData name="Dr. Talal Saleh Alshihayb" userId="8b043d94-c3bc-4766-b109-9fc93264eb2d" providerId="ADAL" clId="{F1AFC82C-332B-4AA2-9D87-B31F35C10328}" dt="2022-10-31T19:17:04.269" v="4438" actId="47"/>
        <pc:sldMkLst>
          <pc:docMk/>
          <pc:sldMk cId="2719436592" sldId="425"/>
        </pc:sldMkLst>
      </pc:sldChg>
      <pc:sldChg chg="modSp add mod">
        <pc:chgData name="Dr. Talal Saleh Alshihayb" userId="8b043d94-c3bc-4766-b109-9fc93264eb2d" providerId="ADAL" clId="{F1AFC82C-332B-4AA2-9D87-B31F35C10328}" dt="2022-12-04T13:28:16.253" v="10683" actId="1582"/>
        <pc:sldMkLst>
          <pc:docMk/>
          <pc:sldMk cId="2960085961" sldId="429"/>
        </pc:sldMkLst>
        <pc:spChg chg="mod">
          <ac:chgData name="Dr. Talal Saleh Alshihayb" userId="8b043d94-c3bc-4766-b109-9fc93264eb2d" providerId="ADAL" clId="{F1AFC82C-332B-4AA2-9D87-B31F35C10328}" dt="2022-12-04T13:27:48.831" v="10679" actId="208"/>
          <ac:spMkLst>
            <pc:docMk/>
            <pc:sldMk cId="2960085961" sldId="429"/>
            <ac:spMk id="2" creationId="{68358B63-37A8-4FF9-99D4-BCAB89103558}"/>
          </ac:spMkLst>
        </pc:spChg>
        <pc:spChg chg="mod">
          <ac:chgData name="Dr. Talal Saleh Alshihayb" userId="8b043d94-c3bc-4766-b109-9fc93264eb2d" providerId="ADAL" clId="{F1AFC82C-332B-4AA2-9D87-B31F35C10328}" dt="2022-12-04T13:28:16.253" v="10683" actId="1582"/>
          <ac:spMkLst>
            <pc:docMk/>
            <pc:sldMk cId="2960085961" sldId="429"/>
            <ac:spMk id="3" creationId="{D9925CA5-9005-462D-979E-A1C7FC92E63E}"/>
          </ac:spMkLst>
        </pc:spChg>
        <pc:spChg chg="mod">
          <ac:chgData name="Dr. Talal Saleh Alshihayb" userId="8b043d94-c3bc-4766-b109-9fc93264eb2d" providerId="ADAL" clId="{F1AFC82C-332B-4AA2-9D87-B31F35C10328}" dt="2022-12-04T13:27:27.514" v="10675" actId="207"/>
          <ac:spMkLst>
            <pc:docMk/>
            <pc:sldMk cId="2960085961" sldId="429"/>
            <ac:spMk id="4" creationId="{A8C2EB2A-FC0D-4198-B6C3-E62DBC4CBC97}"/>
          </ac:spMkLst>
        </pc:spChg>
        <pc:spChg chg="mod">
          <ac:chgData name="Dr. Talal Saleh Alshihayb" userId="8b043d94-c3bc-4766-b109-9fc93264eb2d" providerId="ADAL" clId="{F1AFC82C-332B-4AA2-9D87-B31F35C10328}" dt="2022-12-04T13:28:12.268" v="10682" actId="1582"/>
          <ac:spMkLst>
            <pc:docMk/>
            <pc:sldMk cId="2960085961" sldId="429"/>
            <ac:spMk id="9" creationId="{372CD587-A13C-4B3C-8787-C872D88990A1}"/>
          </ac:spMkLst>
        </pc:spChg>
        <pc:spChg chg="mod">
          <ac:chgData name="Dr. Talal Saleh Alshihayb" userId="8b043d94-c3bc-4766-b109-9fc93264eb2d" providerId="ADAL" clId="{F1AFC82C-332B-4AA2-9D87-B31F35C10328}" dt="2022-12-04T13:27:35.319" v="10677" actId="207"/>
          <ac:spMkLst>
            <pc:docMk/>
            <pc:sldMk cId="2960085961" sldId="429"/>
            <ac:spMk id="15" creationId="{7D95FC5A-6FA8-4F60-9087-135F2FA9B7BE}"/>
          </ac:spMkLst>
        </pc:spChg>
      </pc:sldChg>
      <pc:sldChg chg="modSp add mod">
        <pc:chgData name="Dr. Talal Saleh Alshihayb" userId="8b043d94-c3bc-4766-b109-9fc93264eb2d" providerId="ADAL" clId="{F1AFC82C-332B-4AA2-9D87-B31F35C10328}" dt="2022-12-04T11:39:47.527" v="10287" actId="207"/>
        <pc:sldMkLst>
          <pc:docMk/>
          <pc:sldMk cId="1729283754" sldId="439"/>
        </pc:sldMkLst>
        <pc:spChg chg="mod">
          <ac:chgData name="Dr. Talal Saleh Alshihayb" userId="8b043d94-c3bc-4766-b109-9fc93264eb2d" providerId="ADAL" clId="{F1AFC82C-332B-4AA2-9D87-B31F35C10328}" dt="2022-12-04T11:39:47.527" v="10287" actId="207"/>
          <ac:spMkLst>
            <pc:docMk/>
            <pc:sldMk cId="1729283754" sldId="439"/>
            <ac:spMk id="5" creationId="{459C11D5-32CF-4441-8862-7A5634DCF826}"/>
          </ac:spMkLst>
        </pc:spChg>
      </pc:sldChg>
      <pc:sldChg chg="modSp mod">
        <pc:chgData name="Dr. Talal Saleh Alshihayb" userId="8b043d94-c3bc-4766-b109-9fc93264eb2d" providerId="ADAL" clId="{F1AFC82C-332B-4AA2-9D87-B31F35C10328}" dt="2022-12-04T11:37:56.771" v="10280" actId="20577"/>
        <pc:sldMkLst>
          <pc:docMk/>
          <pc:sldMk cId="1929648928" sldId="455"/>
        </pc:sldMkLst>
        <pc:spChg chg="mod">
          <ac:chgData name="Dr. Talal Saleh Alshihayb" userId="8b043d94-c3bc-4766-b109-9fc93264eb2d" providerId="ADAL" clId="{F1AFC82C-332B-4AA2-9D87-B31F35C10328}" dt="2022-12-04T11:37:56.771" v="10280" actId="20577"/>
          <ac:spMkLst>
            <pc:docMk/>
            <pc:sldMk cId="1929648928" sldId="455"/>
            <ac:spMk id="3" creationId="{35C1F8C3-0544-41D9-8002-87D4C6DBA6D6}"/>
          </ac:spMkLst>
        </pc:spChg>
        <pc:spChg chg="mod">
          <ac:chgData name="Dr. Talal Saleh Alshihayb" userId="8b043d94-c3bc-4766-b109-9fc93264eb2d" providerId="ADAL" clId="{F1AFC82C-332B-4AA2-9D87-B31F35C10328}" dt="2022-10-27T12:36:02.387" v="8" actId="20577"/>
          <ac:spMkLst>
            <pc:docMk/>
            <pc:sldMk cId="1929648928" sldId="455"/>
            <ac:spMk id="4" creationId="{60E2B75C-4B13-4D3B-82DD-4B19CC839190}"/>
          </ac:spMkLst>
        </pc:spChg>
      </pc:sldChg>
      <pc:sldChg chg="addSp modSp new del mod">
        <pc:chgData name="Dr. Talal Saleh Alshihayb" userId="8b043d94-c3bc-4766-b109-9fc93264eb2d" providerId="ADAL" clId="{F1AFC82C-332B-4AA2-9D87-B31F35C10328}" dt="2022-12-04T13:39:23.680" v="10748" actId="2696"/>
        <pc:sldMkLst>
          <pc:docMk/>
          <pc:sldMk cId="4169760783" sldId="456"/>
        </pc:sldMkLst>
        <pc:spChg chg="mod">
          <ac:chgData name="Dr. Talal Saleh Alshihayb" userId="8b043d94-c3bc-4766-b109-9fc93264eb2d" providerId="ADAL" clId="{F1AFC82C-332B-4AA2-9D87-B31F35C10328}" dt="2022-10-31T19:08:39.538" v="4391" actId="113"/>
          <ac:spMkLst>
            <pc:docMk/>
            <pc:sldMk cId="4169760783" sldId="456"/>
            <ac:spMk id="2" creationId="{24EDDFC2-DB14-BA72-7E5E-A91702A463C9}"/>
          </ac:spMkLst>
        </pc:spChg>
        <pc:spChg chg="mod">
          <ac:chgData name="Dr. Talal Saleh Alshihayb" userId="8b043d94-c3bc-4766-b109-9fc93264eb2d" providerId="ADAL" clId="{F1AFC82C-332B-4AA2-9D87-B31F35C10328}" dt="2022-10-27T13:01:58.967" v="314" actId="20577"/>
          <ac:spMkLst>
            <pc:docMk/>
            <pc:sldMk cId="4169760783" sldId="456"/>
            <ac:spMk id="3" creationId="{7275FA41-40FA-266A-0195-57AE2361C2D8}"/>
          </ac:spMkLst>
        </pc:spChg>
        <pc:spChg chg="add mod">
          <ac:chgData name="Dr. Talal Saleh Alshihayb" userId="8b043d94-c3bc-4766-b109-9fc93264eb2d" providerId="ADAL" clId="{F1AFC82C-332B-4AA2-9D87-B31F35C10328}" dt="2022-10-27T12:58:58.852" v="195"/>
          <ac:spMkLst>
            <pc:docMk/>
            <pc:sldMk cId="4169760783" sldId="456"/>
            <ac:spMk id="4" creationId="{D5E27FB2-4AC4-C974-0043-51A438D3A4A6}"/>
          </ac:spMkLst>
        </pc:spChg>
        <pc:picChg chg="add mod">
          <ac:chgData name="Dr. Talal Saleh Alshihayb" userId="8b043d94-c3bc-4766-b109-9fc93264eb2d" providerId="ADAL" clId="{F1AFC82C-332B-4AA2-9D87-B31F35C10328}" dt="2022-10-28T13:00:26.469" v="4339"/>
          <ac:picMkLst>
            <pc:docMk/>
            <pc:sldMk cId="4169760783" sldId="456"/>
            <ac:picMk id="5" creationId="{3810B852-1641-81B2-CCA3-FDADB4D72F61}"/>
          </ac:picMkLst>
        </pc:picChg>
      </pc:sldChg>
      <pc:sldChg chg="addSp modSp new mod">
        <pc:chgData name="Dr. Talal Saleh Alshihayb" userId="8b043d94-c3bc-4766-b109-9fc93264eb2d" providerId="ADAL" clId="{F1AFC82C-332B-4AA2-9D87-B31F35C10328}" dt="2022-12-04T14:04:38.046" v="10888" actId="1076"/>
        <pc:sldMkLst>
          <pc:docMk/>
          <pc:sldMk cId="1679347712" sldId="457"/>
        </pc:sldMkLst>
        <pc:spChg chg="mod">
          <ac:chgData name="Dr. Talal Saleh Alshihayb" userId="8b043d94-c3bc-4766-b109-9fc93264eb2d" providerId="ADAL" clId="{F1AFC82C-332B-4AA2-9D87-B31F35C10328}" dt="2022-12-04T14:01:53.516" v="10784" actId="20577"/>
          <ac:spMkLst>
            <pc:docMk/>
            <pc:sldMk cId="1679347712" sldId="457"/>
            <ac:spMk id="2" creationId="{CD831191-E09A-7E4E-24B3-1B48A43B3EB3}"/>
          </ac:spMkLst>
        </pc:spChg>
        <pc:spChg chg="mod">
          <ac:chgData name="Dr. Talal Saleh Alshihayb" userId="8b043d94-c3bc-4766-b109-9fc93264eb2d" providerId="ADAL" clId="{F1AFC82C-332B-4AA2-9D87-B31F35C10328}" dt="2022-12-04T14:04:34.346" v="10887" actId="207"/>
          <ac:spMkLst>
            <pc:docMk/>
            <pc:sldMk cId="1679347712" sldId="457"/>
            <ac:spMk id="3" creationId="{639AA70E-5AC6-DFC9-57AE-EECCA5BBDCEC}"/>
          </ac:spMkLst>
        </pc:spChg>
        <pc:spChg chg="add mod">
          <ac:chgData name="Dr. Talal Saleh Alshihayb" userId="8b043d94-c3bc-4766-b109-9fc93264eb2d" providerId="ADAL" clId="{F1AFC82C-332B-4AA2-9D87-B31F35C10328}" dt="2022-10-27T13:05:04.359" v="504"/>
          <ac:spMkLst>
            <pc:docMk/>
            <pc:sldMk cId="1679347712" sldId="457"/>
            <ac:spMk id="4" creationId="{DD09F753-5D27-4A46-134C-62434B422436}"/>
          </ac:spMkLst>
        </pc:spChg>
        <pc:spChg chg="add mod">
          <ac:chgData name="Dr. Talal Saleh Alshihayb" userId="8b043d94-c3bc-4766-b109-9fc93264eb2d" providerId="ADAL" clId="{F1AFC82C-332B-4AA2-9D87-B31F35C10328}" dt="2022-12-04T14:04:38.046" v="10888" actId="1076"/>
          <ac:spMkLst>
            <pc:docMk/>
            <pc:sldMk cId="1679347712" sldId="457"/>
            <ac:spMk id="6" creationId="{3126FBB6-1B88-F30C-8637-E6C24EA9B84F}"/>
          </ac:spMkLst>
        </pc:spChg>
        <pc:picChg chg="add mod">
          <ac:chgData name="Dr. Talal Saleh Alshihayb" userId="8b043d94-c3bc-4766-b109-9fc93264eb2d" providerId="ADAL" clId="{F1AFC82C-332B-4AA2-9D87-B31F35C10328}" dt="2022-10-28T13:00:27.734" v="4340"/>
          <ac:picMkLst>
            <pc:docMk/>
            <pc:sldMk cId="1679347712" sldId="457"/>
            <ac:picMk id="5" creationId="{71EEB044-6074-2BE0-2A28-5EC72E6BD82D}"/>
          </ac:picMkLst>
        </pc:picChg>
      </pc:sldChg>
      <pc:sldChg chg="addSp delSp modSp new mod">
        <pc:chgData name="Dr. Talal Saleh Alshihayb" userId="8b043d94-c3bc-4766-b109-9fc93264eb2d" providerId="ADAL" clId="{F1AFC82C-332B-4AA2-9D87-B31F35C10328}" dt="2022-12-04T14:08:02.566" v="10954" actId="1076"/>
        <pc:sldMkLst>
          <pc:docMk/>
          <pc:sldMk cId="1824656781" sldId="458"/>
        </pc:sldMkLst>
        <pc:spChg chg="mod">
          <ac:chgData name="Dr. Talal Saleh Alshihayb" userId="8b043d94-c3bc-4766-b109-9fc93264eb2d" providerId="ADAL" clId="{F1AFC82C-332B-4AA2-9D87-B31F35C10328}" dt="2022-12-04T14:07:00.651" v="10944"/>
          <ac:spMkLst>
            <pc:docMk/>
            <pc:sldMk cId="1824656781" sldId="458"/>
            <ac:spMk id="2" creationId="{7E9B1280-A689-9B99-37CC-7D24FACAA75E}"/>
          </ac:spMkLst>
        </pc:spChg>
        <pc:spChg chg="mod">
          <ac:chgData name="Dr. Talal Saleh Alshihayb" userId="8b043d94-c3bc-4766-b109-9fc93264eb2d" providerId="ADAL" clId="{F1AFC82C-332B-4AA2-9D87-B31F35C10328}" dt="2022-12-04T14:07:58.570" v="10953" actId="207"/>
          <ac:spMkLst>
            <pc:docMk/>
            <pc:sldMk cId="1824656781" sldId="458"/>
            <ac:spMk id="3" creationId="{50580039-9031-88CE-2F7D-9DEE353DE11B}"/>
          </ac:spMkLst>
        </pc:spChg>
        <pc:spChg chg="add mod">
          <ac:chgData name="Dr. Talal Saleh Alshihayb" userId="8b043d94-c3bc-4766-b109-9fc93264eb2d" providerId="ADAL" clId="{F1AFC82C-332B-4AA2-9D87-B31F35C10328}" dt="2022-10-27T13:19:41.785" v="1621"/>
          <ac:spMkLst>
            <pc:docMk/>
            <pc:sldMk cId="1824656781" sldId="458"/>
            <ac:spMk id="4" creationId="{01A4A47B-CBFD-E359-085B-1DA8CCDB54CE}"/>
          </ac:spMkLst>
        </pc:spChg>
        <pc:spChg chg="add del">
          <ac:chgData name="Dr. Talal Saleh Alshihayb" userId="8b043d94-c3bc-4766-b109-9fc93264eb2d" providerId="ADAL" clId="{F1AFC82C-332B-4AA2-9D87-B31F35C10328}" dt="2022-10-27T13:25:01.289" v="1629"/>
          <ac:spMkLst>
            <pc:docMk/>
            <pc:sldMk cId="1824656781" sldId="458"/>
            <ac:spMk id="5" creationId="{B1783383-A21C-E792-9D50-19B6223DAF23}"/>
          </ac:spMkLst>
        </pc:spChg>
        <pc:spChg chg="add mod">
          <ac:chgData name="Dr. Talal Saleh Alshihayb" userId="8b043d94-c3bc-4766-b109-9fc93264eb2d" providerId="ADAL" clId="{F1AFC82C-332B-4AA2-9D87-B31F35C10328}" dt="2022-12-04T14:08:02.566" v="10954" actId="1076"/>
          <ac:spMkLst>
            <pc:docMk/>
            <pc:sldMk cId="1824656781" sldId="458"/>
            <ac:spMk id="5" creationId="{EB50549F-F51D-5DE8-2D8D-5CD5B6DC8FE3}"/>
          </ac:spMkLst>
        </pc:spChg>
        <pc:spChg chg="add del mod">
          <ac:chgData name="Dr. Talal Saleh Alshihayb" userId="8b043d94-c3bc-4766-b109-9fc93264eb2d" providerId="ADAL" clId="{F1AFC82C-332B-4AA2-9D87-B31F35C10328}" dt="2022-10-27T13:25:31.754" v="1639"/>
          <ac:spMkLst>
            <pc:docMk/>
            <pc:sldMk cId="1824656781" sldId="458"/>
            <ac:spMk id="6" creationId="{70D3F432-1A21-123A-BE52-A8A8E5CDD2C6}"/>
          </ac:spMkLst>
        </pc:spChg>
        <pc:spChg chg="add del mod">
          <ac:chgData name="Dr. Talal Saleh Alshihayb" userId="8b043d94-c3bc-4766-b109-9fc93264eb2d" providerId="ADAL" clId="{F1AFC82C-332B-4AA2-9D87-B31F35C10328}" dt="2022-10-27T13:25:25.734" v="1638"/>
          <ac:spMkLst>
            <pc:docMk/>
            <pc:sldMk cId="1824656781" sldId="458"/>
            <ac:spMk id="7" creationId="{B34D2C03-8907-5AEB-A108-47562A510E83}"/>
          </ac:spMkLst>
        </pc:spChg>
        <pc:spChg chg="add del mod">
          <ac:chgData name="Dr. Talal Saleh Alshihayb" userId="8b043d94-c3bc-4766-b109-9fc93264eb2d" providerId="ADAL" clId="{F1AFC82C-332B-4AA2-9D87-B31F35C10328}" dt="2022-10-27T13:25:24.071" v="1637"/>
          <ac:spMkLst>
            <pc:docMk/>
            <pc:sldMk cId="1824656781" sldId="458"/>
            <ac:spMk id="8" creationId="{B85BAEEF-EC43-88D6-0384-3C4D029C4C75}"/>
          </ac:spMkLst>
        </pc:spChg>
        <pc:spChg chg="add del mod">
          <ac:chgData name="Dr. Talal Saleh Alshihayb" userId="8b043d94-c3bc-4766-b109-9fc93264eb2d" providerId="ADAL" clId="{F1AFC82C-332B-4AA2-9D87-B31F35C10328}" dt="2022-10-27T13:25:56.239" v="1643" actId="478"/>
          <ac:spMkLst>
            <pc:docMk/>
            <pc:sldMk cId="1824656781" sldId="458"/>
            <ac:spMk id="9" creationId="{8A9592F5-8489-D61B-4AE4-010DB6EB5984}"/>
          </ac:spMkLst>
        </pc:spChg>
        <pc:picChg chg="add mod">
          <ac:chgData name="Dr. Talal Saleh Alshihayb" userId="8b043d94-c3bc-4766-b109-9fc93264eb2d" providerId="ADAL" clId="{F1AFC82C-332B-4AA2-9D87-B31F35C10328}" dt="2022-10-28T13:00:29.180" v="4341"/>
          <ac:picMkLst>
            <pc:docMk/>
            <pc:sldMk cId="1824656781" sldId="458"/>
            <ac:picMk id="10" creationId="{30367970-899B-F1A8-CA30-36E706C50D51}"/>
          </ac:picMkLst>
        </pc:picChg>
      </pc:sldChg>
      <pc:sldChg chg="addSp modSp new mod">
        <pc:chgData name="Dr. Talal Saleh Alshihayb" userId="8b043d94-c3bc-4766-b109-9fc93264eb2d" providerId="ADAL" clId="{F1AFC82C-332B-4AA2-9D87-B31F35C10328}" dt="2022-12-04T14:12:34.421" v="11069" actId="20577"/>
        <pc:sldMkLst>
          <pc:docMk/>
          <pc:sldMk cId="353582454" sldId="459"/>
        </pc:sldMkLst>
        <pc:spChg chg="mod">
          <ac:chgData name="Dr. Talal Saleh Alshihayb" userId="8b043d94-c3bc-4766-b109-9fc93264eb2d" providerId="ADAL" clId="{F1AFC82C-332B-4AA2-9D87-B31F35C10328}" dt="2022-10-31T19:08:58.413" v="4397" actId="113"/>
          <ac:spMkLst>
            <pc:docMk/>
            <pc:sldMk cId="353582454" sldId="459"/>
            <ac:spMk id="2" creationId="{B6E8116B-B19D-A102-FADA-6EF484E83F5D}"/>
          </ac:spMkLst>
        </pc:spChg>
        <pc:spChg chg="mod">
          <ac:chgData name="Dr. Talal Saleh Alshihayb" userId="8b043d94-c3bc-4766-b109-9fc93264eb2d" providerId="ADAL" clId="{F1AFC82C-332B-4AA2-9D87-B31F35C10328}" dt="2022-12-04T14:12:34.421" v="11069" actId="20577"/>
          <ac:spMkLst>
            <pc:docMk/>
            <pc:sldMk cId="353582454" sldId="459"/>
            <ac:spMk id="3" creationId="{A58E4DF0-B7BA-EE6E-1A5E-4F816BCC5D4F}"/>
          </ac:spMkLst>
        </pc:spChg>
        <pc:spChg chg="add mod">
          <ac:chgData name="Dr. Talal Saleh Alshihayb" userId="8b043d94-c3bc-4766-b109-9fc93264eb2d" providerId="ADAL" clId="{F1AFC82C-332B-4AA2-9D87-B31F35C10328}" dt="2022-10-31T12:29:41.487" v="4345"/>
          <ac:spMkLst>
            <pc:docMk/>
            <pc:sldMk cId="353582454" sldId="459"/>
            <ac:spMk id="5" creationId="{25BD93EF-C7CA-3123-548C-721A6E96B4CB}"/>
          </ac:spMkLst>
        </pc:spChg>
        <pc:picChg chg="add mod">
          <ac:chgData name="Dr. Talal Saleh Alshihayb" userId="8b043d94-c3bc-4766-b109-9fc93264eb2d" providerId="ADAL" clId="{F1AFC82C-332B-4AA2-9D87-B31F35C10328}" dt="2022-10-28T13:00:31.332" v="4342"/>
          <ac:picMkLst>
            <pc:docMk/>
            <pc:sldMk cId="353582454" sldId="459"/>
            <ac:picMk id="4" creationId="{70784FCA-5C65-6E27-F614-1514B2949301}"/>
          </ac:picMkLst>
        </pc:picChg>
      </pc:sldChg>
      <pc:sldChg chg="addSp modSp new mod">
        <pc:chgData name="Dr. Talal Saleh Alshihayb" userId="8b043d94-c3bc-4766-b109-9fc93264eb2d" providerId="ADAL" clId="{F1AFC82C-332B-4AA2-9D87-B31F35C10328}" dt="2022-12-04T14:14:38.799" v="11073" actId="27636"/>
        <pc:sldMkLst>
          <pc:docMk/>
          <pc:sldMk cId="3066423298" sldId="460"/>
        </pc:sldMkLst>
        <pc:spChg chg="mod">
          <ac:chgData name="Dr. Talal Saleh Alshihayb" userId="8b043d94-c3bc-4766-b109-9fc93264eb2d" providerId="ADAL" clId="{F1AFC82C-332B-4AA2-9D87-B31F35C10328}" dt="2022-10-31T19:09:04.166" v="4399" actId="113"/>
          <ac:spMkLst>
            <pc:docMk/>
            <pc:sldMk cId="3066423298" sldId="460"/>
            <ac:spMk id="2" creationId="{4A104593-DB2F-0176-ACF9-F5F5E8E52858}"/>
          </ac:spMkLst>
        </pc:spChg>
        <pc:spChg chg="mod">
          <ac:chgData name="Dr. Talal Saleh Alshihayb" userId="8b043d94-c3bc-4766-b109-9fc93264eb2d" providerId="ADAL" clId="{F1AFC82C-332B-4AA2-9D87-B31F35C10328}" dt="2022-12-04T14:14:38.799" v="11073" actId="27636"/>
          <ac:spMkLst>
            <pc:docMk/>
            <pc:sldMk cId="3066423298" sldId="460"/>
            <ac:spMk id="3" creationId="{ADCA4DC7-A714-40CE-7CB3-17529FE6B0FD}"/>
          </ac:spMkLst>
        </pc:spChg>
        <pc:spChg chg="add mod">
          <ac:chgData name="Dr. Talal Saleh Alshihayb" userId="8b043d94-c3bc-4766-b109-9fc93264eb2d" providerId="ADAL" clId="{F1AFC82C-332B-4AA2-9D87-B31F35C10328}" dt="2022-10-31T12:29:42.492" v="4346"/>
          <ac:spMkLst>
            <pc:docMk/>
            <pc:sldMk cId="3066423298" sldId="460"/>
            <ac:spMk id="5" creationId="{8FEE12E8-F1A8-B7AD-EC69-CEDB78723095}"/>
          </ac:spMkLst>
        </pc:spChg>
        <pc:picChg chg="add mod">
          <ac:chgData name="Dr. Talal Saleh Alshihayb" userId="8b043d94-c3bc-4766-b109-9fc93264eb2d" providerId="ADAL" clId="{F1AFC82C-332B-4AA2-9D87-B31F35C10328}" dt="2022-10-28T13:00:32.575" v="4343"/>
          <ac:picMkLst>
            <pc:docMk/>
            <pc:sldMk cId="3066423298" sldId="460"/>
            <ac:picMk id="4" creationId="{E2AF16EB-049D-C304-F5B8-32479F2E72FF}"/>
          </ac:picMkLst>
        </pc:picChg>
      </pc:sldChg>
      <pc:sldChg chg="addSp modSp new mod ord">
        <pc:chgData name="Dr. Talal Saleh Alshihayb" userId="8b043d94-c3bc-4766-b109-9fc93264eb2d" providerId="ADAL" clId="{F1AFC82C-332B-4AA2-9D87-B31F35C10328}" dt="2022-12-06T06:25:37.790" v="11211"/>
        <pc:sldMkLst>
          <pc:docMk/>
          <pc:sldMk cId="1976286358" sldId="461"/>
        </pc:sldMkLst>
        <pc:spChg chg="mod">
          <ac:chgData name="Dr. Talal Saleh Alshihayb" userId="8b043d94-c3bc-4766-b109-9fc93264eb2d" providerId="ADAL" clId="{F1AFC82C-332B-4AA2-9D87-B31F35C10328}" dt="2022-10-31T19:09:10.154" v="4401" actId="113"/>
          <ac:spMkLst>
            <pc:docMk/>
            <pc:sldMk cId="1976286358" sldId="461"/>
            <ac:spMk id="2" creationId="{D1F812D5-5BA9-AA85-9E27-28D27A667ED2}"/>
          </ac:spMkLst>
        </pc:spChg>
        <pc:spChg chg="mod">
          <ac:chgData name="Dr. Talal Saleh Alshihayb" userId="8b043d94-c3bc-4766-b109-9fc93264eb2d" providerId="ADAL" clId="{F1AFC82C-332B-4AA2-9D87-B31F35C10328}" dt="2022-12-04T14:15:48.798" v="11140" actId="20577"/>
          <ac:spMkLst>
            <pc:docMk/>
            <pc:sldMk cId="1976286358" sldId="461"/>
            <ac:spMk id="3" creationId="{1274FB75-D3CC-245F-6376-BCEEEDEC928B}"/>
          </ac:spMkLst>
        </pc:spChg>
        <pc:spChg chg="add mod">
          <ac:chgData name="Dr. Talal Saleh Alshihayb" userId="8b043d94-c3bc-4766-b109-9fc93264eb2d" providerId="ADAL" clId="{F1AFC82C-332B-4AA2-9D87-B31F35C10328}" dt="2022-10-31T12:29:43.671" v="4347"/>
          <ac:spMkLst>
            <pc:docMk/>
            <pc:sldMk cId="1976286358" sldId="461"/>
            <ac:spMk id="5" creationId="{DCC5FEE6-347D-A33C-BD2F-4C513AFA73DE}"/>
          </ac:spMkLst>
        </pc:spChg>
        <pc:picChg chg="add mod">
          <ac:chgData name="Dr. Talal Saleh Alshihayb" userId="8b043d94-c3bc-4766-b109-9fc93264eb2d" providerId="ADAL" clId="{F1AFC82C-332B-4AA2-9D87-B31F35C10328}" dt="2022-10-28T13:00:33.576" v="4344"/>
          <ac:picMkLst>
            <pc:docMk/>
            <pc:sldMk cId="1976286358" sldId="461"/>
            <ac:picMk id="4" creationId="{42340D13-0E93-634E-E17A-6BDBA1387DA1}"/>
          </ac:picMkLst>
        </pc:picChg>
      </pc:sldChg>
      <pc:sldChg chg="addSp modSp add mod">
        <pc:chgData name="Dr. Talal Saleh Alshihayb" userId="8b043d94-c3bc-4766-b109-9fc93264eb2d" providerId="ADAL" clId="{F1AFC82C-332B-4AA2-9D87-B31F35C10328}" dt="2022-12-04T14:16:19.735" v="11141"/>
        <pc:sldMkLst>
          <pc:docMk/>
          <pc:sldMk cId="298866297" sldId="462"/>
        </pc:sldMkLst>
        <pc:spChg chg="mod">
          <ac:chgData name="Dr. Talal Saleh Alshihayb" userId="8b043d94-c3bc-4766-b109-9fc93264eb2d" providerId="ADAL" clId="{F1AFC82C-332B-4AA2-9D87-B31F35C10328}" dt="2022-11-02T10:33:15.893" v="10252" actId="21"/>
          <ac:spMkLst>
            <pc:docMk/>
            <pc:sldMk cId="298866297" sldId="462"/>
            <ac:spMk id="2" creationId="{F4F2DE28-6DFA-BB90-6801-19B552E95F4F}"/>
          </ac:spMkLst>
        </pc:spChg>
        <pc:spChg chg="mod">
          <ac:chgData name="Dr. Talal Saleh Alshihayb" userId="8b043d94-c3bc-4766-b109-9fc93264eb2d" providerId="ADAL" clId="{F1AFC82C-332B-4AA2-9D87-B31F35C10328}" dt="2022-12-04T11:39:55.154" v="10288" actId="207"/>
          <ac:spMkLst>
            <pc:docMk/>
            <pc:sldMk cId="298866297" sldId="462"/>
            <ac:spMk id="3" creationId="{51B7AFAC-B690-F84A-E33E-784AA06DA325}"/>
          </ac:spMkLst>
        </pc:spChg>
        <pc:picChg chg="add mod">
          <ac:chgData name="Dr. Talal Saleh Alshihayb" userId="8b043d94-c3bc-4766-b109-9fc93264eb2d" providerId="ADAL" clId="{F1AFC82C-332B-4AA2-9D87-B31F35C10328}" dt="2022-12-04T14:16:19.735" v="11141"/>
          <ac:picMkLst>
            <pc:docMk/>
            <pc:sldMk cId="298866297" sldId="462"/>
            <ac:picMk id="4" creationId="{A30AF653-B402-F2A5-A3C6-D61510AC3B3D}"/>
          </ac:picMkLst>
        </pc:picChg>
      </pc:sldChg>
      <pc:sldChg chg="modSp new del mod">
        <pc:chgData name="Dr. Talal Saleh Alshihayb" userId="8b043d94-c3bc-4766-b109-9fc93264eb2d" providerId="ADAL" clId="{F1AFC82C-332B-4AA2-9D87-B31F35C10328}" dt="2022-10-31T19:15:53.071" v="4435" actId="2696"/>
        <pc:sldMkLst>
          <pc:docMk/>
          <pc:sldMk cId="3724387793" sldId="462"/>
        </pc:sldMkLst>
        <pc:spChg chg="mod">
          <ac:chgData name="Dr. Talal Saleh Alshihayb" userId="8b043d94-c3bc-4766-b109-9fc93264eb2d" providerId="ADAL" clId="{F1AFC82C-332B-4AA2-9D87-B31F35C10328}" dt="2022-10-31T19:09:57.668" v="4423" actId="113"/>
          <ac:spMkLst>
            <pc:docMk/>
            <pc:sldMk cId="3724387793" sldId="462"/>
            <ac:spMk id="2" creationId="{F4F2DE28-6DFA-BB90-6801-19B552E95F4F}"/>
          </ac:spMkLst>
        </pc:spChg>
      </pc:sldChg>
      <pc:sldChg chg="add">
        <pc:chgData name="Dr. Talal Saleh Alshihayb" userId="8b043d94-c3bc-4766-b109-9fc93264eb2d" providerId="ADAL" clId="{F1AFC82C-332B-4AA2-9D87-B31F35C10328}" dt="2022-11-02T11:27:41.323" v="10278"/>
        <pc:sldMkLst>
          <pc:docMk/>
          <pc:sldMk cId="2441970325" sldId="557"/>
        </pc:sldMkLst>
      </pc:sldChg>
      <pc:sldChg chg="add del">
        <pc:chgData name="Dr. Talal Saleh Alshihayb" userId="8b043d94-c3bc-4766-b109-9fc93264eb2d" providerId="ADAL" clId="{F1AFC82C-332B-4AA2-9D87-B31F35C10328}" dt="2022-10-31T19:13:59.104" v="4428" actId="2696"/>
        <pc:sldMkLst>
          <pc:docMk/>
          <pc:sldMk cId="219334809" sldId="568"/>
        </pc:sldMkLst>
      </pc:sldChg>
      <pc:sldChg chg="modSp add del mod">
        <pc:chgData name="Dr. Talal Saleh Alshihayb" userId="8b043d94-c3bc-4766-b109-9fc93264eb2d" providerId="ADAL" clId="{F1AFC82C-332B-4AA2-9D87-B31F35C10328}" dt="2022-11-02T11:26:51.211" v="10277" actId="2696"/>
        <pc:sldMkLst>
          <pc:docMk/>
          <pc:sldMk cId="3910213965" sldId="568"/>
        </pc:sldMkLst>
        <pc:spChg chg="mod">
          <ac:chgData name="Dr. Talal Saleh Alshihayb" userId="8b043d94-c3bc-4766-b109-9fc93264eb2d" providerId="ADAL" clId="{F1AFC82C-332B-4AA2-9D87-B31F35C10328}" dt="2022-11-02T10:38:41.490" v="10275" actId="20577"/>
          <ac:spMkLst>
            <pc:docMk/>
            <pc:sldMk cId="3910213965" sldId="568"/>
            <ac:spMk id="2" creationId="{52B6538B-7FBE-433F-9F35-21A056BFF6DA}"/>
          </ac:spMkLst>
        </pc:spChg>
      </pc:sldChg>
      <pc:sldChg chg="modSp add mod">
        <pc:chgData name="Dr. Talal Saleh Alshihayb" userId="8b043d94-c3bc-4766-b109-9fc93264eb2d" providerId="ADAL" clId="{F1AFC82C-332B-4AA2-9D87-B31F35C10328}" dt="2022-12-04T11:40:17.149" v="10292" actId="207"/>
        <pc:sldMkLst>
          <pc:docMk/>
          <pc:sldMk cId="336231272" sldId="569"/>
        </pc:sldMkLst>
        <pc:spChg chg="mod">
          <ac:chgData name="Dr. Talal Saleh Alshihayb" userId="8b043d94-c3bc-4766-b109-9fc93264eb2d" providerId="ADAL" clId="{F1AFC82C-332B-4AA2-9D87-B31F35C10328}" dt="2022-12-04T11:40:17.149" v="10292" actId="207"/>
          <ac:spMkLst>
            <pc:docMk/>
            <pc:sldMk cId="336231272" sldId="569"/>
            <ac:spMk id="3" creationId="{3C6F2561-9A6A-4FC9-BD87-48C9CF9FE5E4}"/>
          </ac:spMkLst>
        </pc:spChg>
      </pc:sldChg>
      <pc:sldChg chg="addSp modSp new mod">
        <pc:chgData name="Dr. Talal Saleh Alshihayb" userId="8b043d94-c3bc-4766-b109-9fc93264eb2d" providerId="ADAL" clId="{F1AFC82C-332B-4AA2-9D87-B31F35C10328}" dt="2022-12-04T14:16:54.817" v="11159"/>
        <pc:sldMkLst>
          <pc:docMk/>
          <pc:sldMk cId="2107082482" sldId="570"/>
        </pc:sldMkLst>
        <pc:spChg chg="mod">
          <ac:chgData name="Dr. Talal Saleh Alshihayb" userId="8b043d94-c3bc-4766-b109-9fc93264eb2d" providerId="ADAL" clId="{F1AFC82C-332B-4AA2-9D87-B31F35C10328}" dt="2022-10-31T19:17:42.745" v="4469" actId="113"/>
          <ac:spMkLst>
            <pc:docMk/>
            <pc:sldMk cId="2107082482" sldId="570"/>
            <ac:spMk id="2" creationId="{15311295-ADA8-A65B-7342-8F280039DF8F}"/>
          </ac:spMkLst>
        </pc:spChg>
        <pc:spChg chg="mod">
          <ac:chgData name="Dr. Talal Saleh Alshihayb" userId="8b043d94-c3bc-4766-b109-9fc93264eb2d" providerId="ADAL" clId="{F1AFC82C-332B-4AA2-9D87-B31F35C10328}" dt="2022-12-04T13:28:38.469" v="10685" actId="403"/>
          <ac:spMkLst>
            <pc:docMk/>
            <pc:sldMk cId="2107082482" sldId="570"/>
            <ac:spMk id="3" creationId="{CD1E062F-5609-9CB0-3785-0614C9DD030A}"/>
          </ac:spMkLst>
        </pc:spChg>
        <pc:picChg chg="add mod">
          <ac:chgData name="Dr. Talal Saleh Alshihayb" userId="8b043d94-c3bc-4766-b109-9fc93264eb2d" providerId="ADAL" clId="{F1AFC82C-332B-4AA2-9D87-B31F35C10328}" dt="2022-12-04T14:16:54.817" v="11159"/>
          <ac:picMkLst>
            <pc:docMk/>
            <pc:sldMk cId="2107082482" sldId="570"/>
            <ac:picMk id="4" creationId="{43BDEB43-4FA6-6C68-94C4-78143E376D21}"/>
          </ac:picMkLst>
        </pc:picChg>
      </pc:sldChg>
      <pc:sldChg chg="addSp modSp new mod">
        <pc:chgData name="Dr. Talal Saleh Alshihayb" userId="8b043d94-c3bc-4766-b109-9fc93264eb2d" providerId="ADAL" clId="{F1AFC82C-332B-4AA2-9D87-B31F35C10328}" dt="2022-12-04T14:16:56.178" v="11160"/>
        <pc:sldMkLst>
          <pc:docMk/>
          <pc:sldMk cId="1903857628" sldId="571"/>
        </pc:sldMkLst>
        <pc:spChg chg="mod">
          <ac:chgData name="Dr. Talal Saleh Alshihayb" userId="8b043d94-c3bc-4766-b109-9fc93264eb2d" providerId="ADAL" clId="{F1AFC82C-332B-4AA2-9D87-B31F35C10328}" dt="2022-11-02T10:16:57.766" v="10035" actId="20577"/>
          <ac:spMkLst>
            <pc:docMk/>
            <pc:sldMk cId="1903857628" sldId="571"/>
            <ac:spMk id="2" creationId="{21CFC3C6-5F5B-2264-26D6-7317596D496B}"/>
          </ac:spMkLst>
        </pc:spChg>
        <pc:spChg chg="mod">
          <ac:chgData name="Dr. Talal Saleh Alshihayb" userId="8b043d94-c3bc-4766-b109-9fc93264eb2d" providerId="ADAL" clId="{F1AFC82C-332B-4AA2-9D87-B31F35C10328}" dt="2022-11-02T10:23:56.094" v="10124" actId="20577"/>
          <ac:spMkLst>
            <pc:docMk/>
            <pc:sldMk cId="1903857628" sldId="571"/>
            <ac:spMk id="3" creationId="{6CE12A56-8672-7D92-B93C-AD19762E3B7A}"/>
          </ac:spMkLst>
        </pc:spChg>
        <pc:spChg chg="add mod">
          <ac:chgData name="Dr. Talal Saleh Alshihayb" userId="8b043d94-c3bc-4766-b109-9fc93264eb2d" providerId="ADAL" clId="{F1AFC82C-332B-4AA2-9D87-B31F35C10328}" dt="2022-11-02T10:22:26.097" v="10120"/>
          <ac:spMkLst>
            <pc:docMk/>
            <pc:sldMk cId="1903857628" sldId="571"/>
            <ac:spMk id="4" creationId="{E07C04D4-3D5C-53F7-C88A-2858E558F931}"/>
          </ac:spMkLst>
        </pc:spChg>
        <pc:spChg chg="add mod">
          <ac:chgData name="Dr. Talal Saleh Alshihayb" userId="8b043d94-c3bc-4766-b109-9fc93264eb2d" providerId="ADAL" clId="{F1AFC82C-332B-4AA2-9D87-B31F35C10328}" dt="2022-12-04T13:29:27.108" v="10692" actId="404"/>
          <ac:spMkLst>
            <pc:docMk/>
            <pc:sldMk cId="1903857628" sldId="571"/>
            <ac:spMk id="6" creationId="{7BFAEB92-9E5B-24E5-6D06-AD76BC38537B}"/>
          </ac:spMkLst>
        </pc:spChg>
        <pc:spChg chg="add mod">
          <ac:chgData name="Dr. Talal Saleh Alshihayb" userId="8b043d94-c3bc-4766-b109-9fc93264eb2d" providerId="ADAL" clId="{F1AFC82C-332B-4AA2-9D87-B31F35C10328}" dt="2022-12-04T13:29:17.889" v="10690" actId="403"/>
          <ac:spMkLst>
            <pc:docMk/>
            <pc:sldMk cId="1903857628" sldId="571"/>
            <ac:spMk id="7" creationId="{6E211D21-BADE-7E0B-AF78-77627C32B5DB}"/>
          </ac:spMkLst>
        </pc:spChg>
        <pc:picChg chg="add mod">
          <ac:chgData name="Dr. Talal Saleh Alshihayb" userId="8b043d94-c3bc-4766-b109-9fc93264eb2d" providerId="ADAL" clId="{F1AFC82C-332B-4AA2-9D87-B31F35C10328}" dt="2022-12-04T14:16:56.178" v="11160"/>
          <ac:picMkLst>
            <pc:docMk/>
            <pc:sldMk cId="1903857628" sldId="571"/>
            <ac:picMk id="5" creationId="{295DB67C-B19A-57F8-32BD-3EE9F0EB37FE}"/>
          </ac:picMkLst>
        </pc:picChg>
      </pc:sldChg>
      <pc:sldChg chg="addSp delSp modSp new del mod">
        <pc:chgData name="Dr. Talal Saleh Alshihayb" userId="8b043d94-c3bc-4766-b109-9fc93264eb2d" providerId="ADAL" clId="{F1AFC82C-332B-4AA2-9D87-B31F35C10328}" dt="2022-11-01T07:51:55.944" v="7710" actId="2696"/>
        <pc:sldMkLst>
          <pc:docMk/>
          <pc:sldMk cId="118892677" sldId="572"/>
        </pc:sldMkLst>
        <pc:spChg chg="mod">
          <ac:chgData name="Dr. Talal Saleh Alshihayb" userId="8b043d94-c3bc-4766-b109-9fc93264eb2d" providerId="ADAL" clId="{F1AFC82C-332B-4AA2-9D87-B31F35C10328}" dt="2022-10-31T19:46:53.813" v="5761" actId="113"/>
          <ac:spMkLst>
            <pc:docMk/>
            <pc:sldMk cId="118892677" sldId="572"/>
            <ac:spMk id="2" creationId="{671F3DF7-E8EB-C4AC-98A0-0C0D03235C8F}"/>
          </ac:spMkLst>
        </pc:spChg>
        <pc:spChg chg="mod">
          <ac:chgData name="Dr. Talal Saleh Alshihayb" userId="8b043d94-c3bc-4766-b109-9fc93264eb2d" providerId="ADAL" clId="{F1AFC82C-332B-4AA2-9D87-B31F35C10328}" dt="2022-10-31T19:50:42.970" v="6251" actId="14100"/>
          <ac:spMkLst>
            <pc:docMk/>
            <pc:sldMk cId="118892677" sldId="572"/>
            <ac:spMk id="3" creationId="{2EF43AE2-E9B6-943C-E370-8CBD40861A91}"/>
          </ac:spMkLst>
        </pc:spChg>
        <pc:spChg chg="add del mod">
          <ac:chgData name="Dr. Talal Saleh Alshihayb" userId="8b043d94-c3bc-4766-b109-9fc93264eb2d" providerId="ADAL" clId="{F1AFC82C-332B-4AA2-9D87-B31F35C10328}" dt="2022-10-31T19:50:54.308" v="6256" actId="478"/>
          <ac:spMkLst>
            <pc:docMk/>
            <pc:sldMk cId="118892677" sldId="572"/>
            <ac:spMk id="5" creationId="{DA0D0DAC-7039-A17E-9628-D36BC2DF995D}"/>
          </ac:spMkLst>
        </pc:spChg>
        <pc:spChg chg="add mod">
          <ac:chgData name="Dr. Talal Saleh Alshihayb" userId="8b043d94-c3bc-4766-b109-9fc93264eb2d" providerId="ADAL" clId="{F1AFC82C-332B-4AA2-9D87-B31F35C10328}" dt="2022-10-31T19:51:25.739" v="6268"/>
          <ac:spMkLst>
            <pc:docMk/>
            <pc:sldMk cId="118892677" sldId="572"/>
            <ac:spMk id="6" creationId="{5E91C5DC-8D62-9D20-8C92-88420F540609}"/>
          </ac:spMkLst>
        </pc:spChg>
        <pc:spChg chg="add mod">
          <ac:chgData name="Dr. Talal Saleh Alshihayb" userId="8b043d94-c3bc-4766-b109-9fc93264eb2d" providerId="ADAL" clId="{F1AFC82C-332B-4AA2-9D87-B31F35C10328}" dt="2022-10-31T19:51:14.849" v="6266" actId="20577"/>
          <ac:spMkLst>
            <pc:docMk/>
            <pc:sldMk cId="118892677" sldId="572"/>
            <ac:spMk id="7" creationId="{6506B378-028B-B247-CAE7-5DF5EBE303B0}"/>
          </ac:spMkLst>
        </pc:spChg>
      </pc:sldChg>
      <pc:sldChg chg="addSp delSp modSp add mod">
        <pc:chgData name="Dr. Talal Saleh Alshihayb" userId="8b043d94-c3bc-4766-b109-9fc93264eb2d" providerId="ADAL" clId="{F1AFC82C-332B-4AA2-9D87-B31F35C10328}" dt="2022-12-04T14:16:36.275" v="11151"/>
        <pc:sldMkLst>
          <pc:docMk/>
          <pc:sldMk cId="3611444136" sldId="572"/>
        </pc:sldMkLst>
        <pc:spChg chg="mod">
          <ac:chgData name="Dr. Talal Saleh Alshihayb" userId="8b043d94-c3bc-4766-b109-9fc93264eb2d" providerId="ADAL" clId="{F1AFC82C-332B-4AA2-9D87-B31F35C10328}" dt="2022-12-04T13:16:31.806" v="10599" actId="404"/>
          <ac:spMkLst>
            <pc:docMk/>
            <pc:sldMk cId="3611444136" sldId="572"/>
            <ac:spMk id="3" creationId="{2EF43AE2-E9B6-943C-E370-8CBD40861A91}"/>
          </ac:spMkLst>
        </pc:spChg>
        <pc:spChg chg="del mod">
          <ac:chgData name="Dr. Talal Saleh Alshihayb" userId="8b043d94-c3bc-4766-b109-9fc93264eb2d" providerId="ADAL" clId="{F1AFC82C-332B-4AA2-9D87-B31F35C10328}" dt="2022-11-01T10:53:21.591" v="8258" actId="478"/>
          <ac:spMkLst>
            <pc:docMk/>
            <pc:sldMk cId="3611444136" sldId="572"/>
            <ac:spMk id="6" creationId="{5E91C5DC-8D62-9D20-8C92-88420F540609}"/>
          </ac:spMkLst>
        </pc:spChg>
        <pc:spChg chg="del">
          <ac:chgData name="Dr. Talal Saleh Alshihayb" userId="8b043d94-c3bc-4766-b109-9fc93264eb2d" providerId="ADAL" clId="{F1AFC82C-332B-4AA2-9D87-B31F35C10328}" dt="2022-11-01T10:53:26.192" v="8259" actId="478"/>
          <ac:spMkLst>
            <pc:docMk/>
            <pc:sldMk cId="3611444136" sldId="572"/>
            <ac:spMk id="7" creationId="{6506B378-028B-B247-CAE7-5DF5EBE303B0}"/>
          </ac:spMkLst>
        </pc:spChg>
        <pc:picChg chg="add mod">
          <ac:chgData name="Dr. Talal Saleh Alshihayb" userId="8b043d94-c3bc-4766-b109-9fc93264eb2d" providerId="ADAL" clId="{F1AFC82C-332B-4AA2-9D87-B31F35C10328}" dt="2022-12-04T14:16:36.275" v="11151"/>
          <ac:picMkLst>
            <pc:docMk/>
            <pc:sldMk cId="3611444136" sldId="572"/>
            <ac:picMk id="4" creationId="{D9C02C0C-4E1D-502C-D85F-A44D7A047E2A}"/>
          </ac:picMkLst>
        </pc:picChg>
      </pc:sldChg>
      <pc:sldChg chg="modSp new del mod">
        <pc:chgData name="Dr. Talal Saleh Alshihayb" userId="8b043d94-c3bc-4766-b109-9fc93264eb2d" providerId="ADAL" clId="{F1AFC82C-332B-4AA2-9D87-B31F35C10328}" dt="2022-11-01T07:51:55.944" v="7710" actId="2696"/>
        <pc:sldMkLst>
          <pc:docMk/>
          <pc:sldMk cId="2142267347" sldId="573"/>
        </pc:sldMkLst>
        <pc:spChg chg="mod">
          <ac:chgData name="Dr. Talal Saleh Alshihayb" userId="8b043d94-c3bc-4766-b109-9fc93264eb2d" providerId="ADAL" clId="{F1AFC82C-332B-4AA2-9D87-B31F35C10328}" dt="2022-10-31T19:47:13.447" v="5783" actId="113"/>
          <ac:spMkLst>
            <pc:docMk/>
            <pc:sldMk cId="2142267347" sldId="573"/>
            <ac:spMk id="2" creationId="{04A61FF7-6506-5D15-CD26-3D702BB95F12}"/>
          </ac:spMkLst>
        </pc:spChg>
        <pc:spChg chg="mod">
          <ac:chgData name="Dr. Talal Saleh Alshihayb" userId="8b043d94-c3bc-4766-b109-9fc93264eb2d" providerId="ADAL" clId="{F1AFC82C-332B-4AA2-9D87-B31F35C10328}" dt="2022-10-31T19:48:18.790" v="5955" actId="20577"/>
          <ac:spMkLst>
            <pc:docMk/>
            <pc:sldMk cId="2142267347" sldId="573"/>
            <ac:spMk id="3" creationId="{3F7CC900-4B01-BC17-B249-6AB957094A02}"/>
          </ac:spMkLst>
        </pc:spChg>
      </pc:sldChg>
      <pc:sldChg chg="addSp delSp modSp add mod modAnim">
        <pc:chgData name="Dr. Talal Saleh Alshihayb" userId="8b043d94-c3bc-4766-b109-9fc93264eb2d" providerId="ADAL" clId="{F1AFC82C-332B-4AA2-9D87-B31F35C10328}" dt="2022-12-04T14:16:35.085" v="11150"/>
        <pc:sldMkLst>
          <pc:docMk/>
          <pc:sldMk cId="2849330644" sldId="573"/>
        </pc:sldMkLst>
        <pc:spChg chg="mod">
          <ac:chgData name="Dr. Talal Saleh Alshihayb" userId="8b043d94-c3bc-4766-b109-9fc93264eb2d" providerId="ADAL" clId="{F1AFC82C-332B-4AA2-9D87-B31F35C10328}" dt="2022-12-04T13:02:28.633" v="10478" actId="21"/>
          <ac:spMkLst>
            <pc:docMk/>
            <pc:sldMk cId="2849330644" sldId="573"/>
            <ac:spMk id="3" creationId="{3F7CC900-4B01-BC17-B249-6AB957094A02}"/>
          </ac:spMkLst>
        </pc:spChg>
        <pc:spChg chg="add del mod">
          <ac:chgData name="Dr. Talal Saleh Alshihayb" userId="8b043d94-c3bc-4766-b109-9fc93264eb2d" providerId="ADAL" clId="{F1AFC82C-332B-4AA2-9D87-B31F35C10328}" dt="2022-11-02T07:59:23.480" v="8986"/>
          <ac:spMkLst>
            <pc:docMk/>
            <pc:sldMk cId="2849330644" sldId="573"/>
            <ac:spMk id="4" creationId="{F1958D2F-DCB8-C2AF-C4DE-1A23D58CF1F7}"/>
          </ac:spMkLst>
        </pc:spChg>
        <pc:spChg chg="add del mod">
          <ac:chgData name="Dr. Talal Saleh Alshihayb" userId="8b043d94-c3bc-4766-b109-9fc93264eb2d" providerId="ADAL" clId="{F1AFC82C-332B-4AA2-9D87-B31F35C10328}" dt="2022-11-02T07:59:23.480" v="8986"/>
          <ac:spMkLst>
            <pc:docMk/>
            <pc:sldMk cId="2849330644" sldId="573"/>
            <ac:spMk id="5" creationId="{226E8C9A-4E1B-02D0-1E89-76D6AEDF67A7}"/>
          </ac:spMkLst>
        </pc:spChg>
        <pc:spChg chg="add mod">
          <ac:chgData name="Dr. Talal Saleh Alshihayb" userId="8b043d94-c3bc-4766-b109-9fc93264eb2d" providerId="ADAL" clId="{F1AFC82C-332B-4AA2-9D87-B31F35C10328}" dt="2022-12-04T13:04:15.413" v="10514" actId="113"/>
          <ac:spMkLst>
            <pc:docMk/>
            <pc:sldMk cId="2849330644" sldId="573"/>
            <ac:spMk id="5" creationId="{B2B9386E-0078-4D7B-1449-7069A8FC99CE}"/>
          </ac:spMkLst>
        </pc:spChg>
        <pc:spChg chg="add del mod">
          <ac:chgData name="Dr. Talal Saleh Alshihayb" userId="8b043d94-c3bc-4766-b109-9fc93264eb2d" providerId="ADAL" clId="{F1AFC82C-332B-4AA2-9D87-B31F35C10328}" dt="2022-11-02T07:59:23.480" v="8986"/>
          <ac:spMkLst>
            <pc:docMk/>
            <pc:sldMk cId="2849330644" sldId="573"/>
            <ac:spMk id="6" creationId="{44D14739-3AF4-1DCB-FF0B-A31A04339408}"/>
          </ac:spMkLst>
        </pc:spChg>
        <pc:spChg chg="add del mod">
          <ac:chgData name="Dr. Talal Saleh Alshihayb" userId="8b043d94-c3bc-4766-b109-9fc93264eb2d" providerId="ADAL" clId="{F1AFC82C-332B-4AA2-9D87-B31F35C10328}" dt="2022-11-02T07:59:23.480" v="8986"/>
          <ac:spMkLst>
            <pc:docMk/>
            <pc:sldMk cId="2849330644" sldId="573"/>
            <ac:spMk id="7" creationId="{1F15C01F-F14C-BC05-C803-B74CCEEC0712}"/>
          </ac:spMkLst>
        </pc:spChg>
        <pc:spChg chg="add mod">
          <ac:chgData name="Dr. Talal Saleh Alshihayb" userId="8b043d94-c3bc-4766-b109-9fc93264eb2d" providerId="ADAL" clId="{F1AFC82C-332B-4AA2-9D87-B31F35C10328}" dt="2022-12-04T13:04:26.024" v="10516" actId="2711"/>
          <ac:spMkLst>
            <pc:docMk/>
            <pc:sldMk cId="2849330644" sldId="573"/>
            <ac:spMk id="11" creationId="{F6723E6D-0CA9-1C5D-CB8B-EA50DFF08DD2}"/>
          </ac:spMkLst>
        </pc:spChg>
        <pc:spChg chg="add mod">
          <ac:chgData name="Dr. Talal Saleh Alshihayb" userId="8b043d94-c3bc-4766-b109-9fc93264eb2d" providerId="ADAL" clId="{F1AFC82C-332B-4AA2-9D87-B31F35C10328}" dt="2022-12-04T13:04:21.241" v="10515" actId="2711"/>
          <ac:spMkLst>
            <pc:docMk/>
            <pc:sldMk cId="2849330644" sldId="573"/>
            <ac:spMk id="12" creationId="{6282F18A-B0C2-485F-D890-A49AC703F888}"/>
          </ac:spMkLst>
        </pc:spChg>
        <pc:picChg chg="add mod">
          <ac:chgData name="Dr. Talal Saleh Alshihayb" userId="8b043d94-c3bc-4766-b109-9fc93264eb2d" providerId="ADAL" clId="{F1AFC82C-332B-4AA2-9D87-B31F35C10328}" dt="2022-12-04T14:16:35.085" v="11150"/>
          <ac:picMkLst>
            <pc:docMk/>
            <pc:sldMk cId="2849330644" sldId="573"/>
            <ac:picMk id="14" creationId="{1A046342-1F86-D832-A47D-AA46A37E052C}"/>
          </ac:picMkLst>
        </pc:picChg>
        <pc:cxnChg chg="add mod">
          <ac:chgData name="Dr. Talal Saleh Alshihayb" userId="8b043d94-c3bc-4766-b109-9fc93264eb2d" providerId="ADAL" clId="{F1AFC82C-332B-4AA2-9D87-B31F35C10328}" dt="2022-12-04T13:04:00.992" v="10511" actId="14100"/>
          <ac:cxnSpMkLst>
            <pc:docMk/>
            <pc:sldMk cId="2849330644" sldId="573"/>
            <ac:cxnSpMk id="9" creationId="{429E9825-92D1-D49A-7BB0-E484D42D3120}"/>
          </ac:cxnSpMkLst>
        </pc:cxnChg>
        <pc:cxnChg chg="add mod">
          <ac:chgData name="Dr. Talal Saleh Alshihayb" userId="8b043d94-c3bc-4766-b109-9fc93264eb2d" providerId="ADAL" clId="{F1AFC82C-332B-4AA2-9D87-B31F35C10328}" dt="2022-12-04T13:03:51.392" v="10508" actId="1582"/>
          <ac:cxnSpMkLst>
            <pc:docMk/>
            <pc:sldMk cId="2849330644" sldId="573"/>
            <ac:cxnSpMk id="13" creationId="{2FB3EAC8-5E2F-841D-2C9D-3E4A65CFFDAF}"/>
          </ac:cxnSpMkLst>
        </pc:cxnChg>
      </pc:sldChg>
      <pc:sldChg chg="addSp delSp modSp new mod ord">
        <pc:chgData name="Dr. Talal Saleh Alshihayb" userId="8b043d94-c3bc-4766-b109-9fc93264eb2d" providerId="ADAL" clId="{F1AFC82C-332B-4AA2-9D87-B31F35C10328}" dt="2022-12-04T14:16:28.185" v="11144"/>
        <pc:sldMkLst>
          <pc:docMk/>
          <pc:sldMk cId="49427318" sldId="574"/>
        </pc:sldMkLst>
        <pc:spChg chg="add del mod">
          <ac:chgData name="Dr. Talal Saleh Alshihayb" userId="8b043d94-c3bc-4766-b109-9fc93264eb2d" providerId="ADAL" clId="{F1AFC82C-332B-4AA2-9D87-B31F35C10328}" dt="2022-12-04T12:53:50.648" v="10373" actId="21"/>
          <ac:spMkLst>
            <pc:docMk/>
            <pc:sldMk cId="49427318" sldId="574"/>
            <ac:spMk id="2" creationId="{F73E9AB8-1E81-0A3D-E885-663DC605E3F7}"/>
          </ac:spMkLst>
        </pc:spChg>
        <pc:spChg chg="del">
          <ac:chgData name="Dr. Talal Saleh Alshihayb" userId="8b043d94-c3bc-4766-b109-9fc93264eb2d" providerId="ADAL" clId="{F1AFC82C-332B-4AA2-9D87-B31F35C10328}" dt="2022-11-01T07:15:57.633" v="6277" actId="478"/>
          <ac:spMkLst>
            <pc:docMk/>
            <pc:sldMk cId="49427318" sldId="574"/>
            <ac:spMk id="3" creationId="{1A38B36F-C9AB-3D69-937B-C138F7B4B773}"/>
          </ac:spMkLst>
        </pc:spChg>
        <pc:spChg chg="add mod">
          <ac:chgData name="Dr. Talal Saleh Alshihayb" userId="8b043d94-c3bc-4766-b109-9fc93264eb2d" providerId="ADAL" clId="{F1AFC82C-332B-4AA2-9D87-B31F35C10328}" dt="2022-12-04T12:54:22.613" v="10402" actId="1076"/>
          <ac:spMkLst>
            <pc:docMk/>
            <pc:sldMk cId="49427318" sldId="574"/>
            <ac:spMk id="5" creationId="{E56E3AFD-B2E5-CC33-2208-39E30E6CAA9B}"/>
          </ac:spMkLst>
        </pc:spChg>
        <pc:spChg chg="add mod">
          <ac:chgData name="Dr. Talal Saleh Alshihayb" userId="8b043d94-c3bc-4766-b109-9fc93264eb2d" providerId="ADAL" clId="{F1AFC82C-332B-4AA2-9D87-B31F35C10328}" dt="2022-12-04T12:54:32.055" v="10405" actId="207"/>
          <ac:spMkLst>
            <pc:docMk/>
            <pc:sldMk cId="49427318" sldId="574"/>
            <ac:spMk id="7" creationId="{B2F33F0A-7DB8-5FD7-C852-635B0C40962E}"/>
          </ac:spMkLst>
        </pc:spChg>
        <pc:graphicFrameChg chg="add del mod modGraphic">
          <ac:chgData name="Dr. Talal Saleh Alshihayb" userId="8b043d94-c3bc-4766-b109-9fc93264eb2d" providerId="ADAL" clId="{F1AFC82C-332B-4AA2-9D87-B31F35C10328}" dt="2022-12-04T12:53:42.779" v="10371" actId="478"/>
          <ac:graphicFrameMkLst>
            <pc:docMk/>
            <pc:sldMk cId="49427318" sldId="574"/>
            <ac:graphicFrameMk id="4" creationId="{6CEC0D45-9DF5-7D1F-0DA4-1F9E63DA5C1A}"/>
          </ac:graphicFrameMkLst>
        </pc:graphicFrameChg>
        <pc:picChg chg="add mod">
          <ac:chgData name="Dr. Talal Saleh Alshihayb" userId="8b043d94-c3bc-4766-b109-9fc93264eb2d" providerId="ADAL" clId="{F1AFC82C-332B-4AA2-9D87-B31F35C10328}" dt="2022-12-04T14:16:28.185" v="11144"/>
          <ac:picMkLst>
            <pc:docMk/>
            <pc:sldMk cId="49427318" sldId="574"/>
            <ac:picMk id="8" creationId="{3B67769F-771B-C5F9-F871-747E2117122D}"/>
          </ac:picMkLst>
        </pc:picChg>
      </pc:sldChg>
      <pc:sldChg chg="addSp delSp modSp new mod">
        <pc:chgData name="Dr. Talal Saleh Alshihayb" userId="8b043d94-c3bc-4766-b109-9fc93264eb2d" providerId="ADAL" clId="{F1AFC82C-332B-4AA2-9D87-B31F35C10328}" dt="2022-12-04T14:16:30.384" v="11146"/>
        <pc:sldMkLst>
          <pc:docMk/>
          <pc:sldMk cId="1049719433" sldId="575"/>
        </pc:sldMkLst>
        <pc:spChg chg="mod">
          <ac:chgData name="Dr. Talal Saleh Alshihayb" userId="8b043d94-c3bc-4766-b109-9fc93264eb2d" providerId="ADAL" clId="{F1AFC82C-332B-4AA2-9D87-B31F35C10328}" dt="2022-11-01T07:21:57.766" v="6547" actId="113"/>
          <ac:spMkLst>
            <pc:docMk/>
            <pc:sldMk cId="1049719433" sldId="575"/>
            <ac:spMk id="2" creationId="{3C2EB5D3-F284-28AF-225B-FD3E58CA7C47}"/>
          </ac:spMkLst>
        </pc:spChg>
        <pc:spChg chg="del">
          <ac:chgData name="Dr. Talal Saleh Alshihayb" userId="8b043d94-c3bc-4766-b109-9fc93264eb2d" providerId="ADAL" clId="{F1AFC82C-332B-4AA2-9D87-B31F35C10328}" dt="2022-11-01T07:18:25.705" v="6364" actId="478"/>
          <ac:spMkLst>
            <pc:docMk/>
            <pc:sldMk cId="1049719433" sldId="575"/>
            <ac:spMk id="3" creationId="{8F3CDC3D-59FE-1861-4710-6B68BC7B5387}"/>
          </ac:spMkLst>
        </pc:spChg>
        <pc:spChg chg="add del mod">
          <ac:chgData name="Dr. Talal Saleh Alshihayb" userId="8b043d94-c3bc-4766-b109-9fc93264eb2d" providerId="ADAL" clId="{F1AFC82C-332B-4AA2-9D87-B31F35C10328}" dt="2022-11-01T07:31:18.265" v="6824"/>
          <ac:spMkLst>
            <pc:docMk/>
            <pc:sldMk cId="1049719433" sldId="575"/>
            <ac:spMk id="5" creationId="{15ECEEF7-FBD7-FC4B-9EA5-B91DA088554D}"/>
          </ac:spMkLst>
        </pc:spChg>
        <pc:spChg chg="add del mod">
          <ac:chgData name="Dr. Talal Saleh Alshihayb" userId="8b043d94-c3bc-4766-b109-9fc93264eb2d" providerId="ADAL" clId="{F1AFC82C-332B-4AA2-9D87-B31F35C10328}" dt="2022-11-01T07:27:29.189" v="6687" actId="478"/>
          <ac:spMkLst>
            <pc:docMk/>
            <pc:sldMk cId="1049719433" sldId="575"/>
            <ac:spMk id="6" creationId="{A6652CAB-199C-E200-A1CE-47B440D7CD65}"/>
          </ac:spMkLst>
        </pc:spChg>
        <pc:spChg chg="add mod">
          <ac:chgData name="Dr. Talal Saleh Alshihayb" userId="8b043d94-c3bc-4766-b109-9fc93264eb2d" providerId="ADAL" clId="{F1AFC82C-332B-4AA2-9D87-B31F35C10328}" dt="2022-12-04T11:49:09.124" v="10366" actId="1076"/>
          <ac:spMkLst>
            <pc:docMk/>
            <pc:sldMk cId="1049719433" sldId="575"/>
            <ac:spMk id="7" creationId="{B8501D09-7F62-E1E9-3B24-AC270B8F1D8C}"/>
          </ac:spMkLst>
        </pc:spChg>
        <pc:spChg chg="add mod">
          <ac:chgData name="Dr. Talal Saleh Alshihayb" userId="8b043d94-c3bc-4766-b109-9fc93264eb2d" providerId="ADAL" clId="{F1AFC82C-332B-4AA2-9D87-B31F35C10328}" dt="2022-12-04T11:49:09.124" v="10366" actId="1076"/>
          <ac:spMkLst>
            <pc:docMk/>
            <pc:sldMk cId="1049719433" sldId="575"/>
            <ac:spMk id="8" creationId="{5A42F2DA-414D-BFED-F3D8-FF379375B23A}"/>
          </ac:spMkLst>
        </pc:spChg>
        <pc:spChg chg="add del mod">
          <ac:chgData name="Dr. Talal Saleh Alshihayb" userId="8b043d94-c3bc-4766-b109-9fc93264eb2d" providerId="ADAL" clId="{F1AFC82C-332B-4AA2-9D87-B31F35C10328}" dt="2022-11-01T07:31:18.265" v="6824"/>
          <ac:spMkLst>
            <pc:docMk/>
            <pc:sldMk cId="1049719433" sldId="575"/>
            <ac:spMk id="9" creationId="{44A681A9-623B-D923-A960-64DED0FD9FB2}"/>
          </ac:spMkLst>
        </pc:spChg>
        <pc:spChg chg="add mod">
          <ac:chgData name="Dr. Talal Saleh Alshihayb" userId="8b043d94-c3bc-4766-b109-9fc93264eb2d" providerId="ADAL" clId="{F1AFC82C-332B-4AA2-9D87-B31F35C10328}" dt="2022-12-04T11:49:09.124" v="10366" actId="1076"/>
          <ac:spMkLst>
            <pc:docMk/>
            <pc:sldMk cId="1049719433" sldId="575"/>
            <ac:spMk id="10" creationId="{62AD64D6-5693-674D-ABCE-3C19B8D99E2D}"/>
          </ac:spMkLst>
        </pc:spChg>
        <pc:spChg chg="add del mod">
          <ac:chgData name="Dr. Talal Saleh Alshihayb" userId="8b043d94-c3bc-4766-b109-9fc93264eb2d" providerId="ADAL" clId="{F1AFC82C-332B-4AA2-9D87-B31F35C10328}" dt="2022-11-01T07:31:50.810" v="6828"/>
          <ac:spMkLst>
            <pc:docMk/>
            <pc:sldMk cId="1049719433" sldId="575"/>
            <ac:spMk id="11" creationId="{07AE0CB1-A05A-2D19-7BDC-5BA36146D234}"/>
          </ac:spMkLst>
        </pc:spChg>
        <pc:spChg chg="add del mod">
          <ac:chgData name="Dr. Talal Saleh Alshihayb" userId="8b043d94-c3bc-4766-b109-9fc93264eb2d" providerId="ADAL" clId="{F1AFC82C-332B-4AA2-9D87-B31F35C10328}" dt="2022-11-01T07:31:50.810" v="6828"/>
          <ac:spMkLst>
            <pc:docMk/>
            <pc:sldMk cId="1049719433" sldId="575"/>
            <ac:spMk id="12" creationId="{C22B6F08-6B94-1573-FE36-DE6A5FD2A84B}"/>
          </ac:spMkLst>
        </pc:spChg>
        <pc:spChg chg="mod">
          <ac:chgData name="Dr. Talal Saleh Alshihayb" userId="8b043d94-c3bc-4766-b109-9fc93264eb2d" providerId="ADAL" clId="{F1AFC82C-332B-4AA2-9D87-B31F35C10328}" dt="2022-12-04T11:49:09.124" v="10366" actId="1076"/>
          <ac:spMkLst>
            <pc:docMk/>
            <pc:sldMk cId="1049719433" sldId="575"/>
            <ac:spMk id="13" creationId="{42CFFA23-E948-975B-649E-4D154B58D9D2}"/>
          </ac:spMkLst>
        </pc:spChg>
        <pc:spChg chg="add del mod">
          <ac:chgData name="Dr. Talal Saleh Alshihayb" userId="8b043d94-c3bc-4766-b109-9fc93264eb2d" providerId="ADAL" clId="{F1AFC82C-332B-4AA2-9D87-B31F35C10328}" dt="2022-11-01T07:31:45.924" v="6827"/>
          <ac:spMkLst>
            <pc:docMk/>
            <pc:sldMk cId="1049719433" sldId="575"/>
            <ac:spMk id="14" creationId="{0EED5029-64C8-1C59-24CC-43C78E4455B5}"/>
          </ac:spMkLst>
        </pc:spChg>
        <pc:spChg chg="add del mod">
          <ac:chgData name="Dr. Talal Saleh Alshihayb" userId="8b043d94-c3bc-4766-b109-9fc93264eb2d" providerId="ADAL" clId="{F1AFC82C-332B-4AA2-9D87-B31F35C10328}" dt="2022-11-01T07:31:45.924" v="6827"/>
          <ac:spMkLst>
            <pc:docMk/>
            <pc:sldMk cId="1049719433" sldId="575"/>
            <ac:spMk id="15" creationId="{96ED87CA-2936-D2CD-DE6F-5B30F4A3B327}"/>
          </ac:spMkLst>
        </pc:spChg>
        <pc:spChg chg="mod">
          <ac:chgData name="Dr. Talal Saleh Alshihayb" userId="8b043d94-c3bc-4766-b109-9fc93264eb2d" providerId="ADAL" clId="{F1AFC82C-332B-4AA2-9D87-B31F35C10328}" dt="2022-12-04T11:49:09.124" v="10366" actId="1076"/>
          <ac:spMkLst>
            <pc:docMk/>
            <pc:sldMk cId="1049719433" sldId="575"/>
            <ac:spMk id="16" creationId="{B704EFBB-3D29-AC4B-9C65-D4950B852A85}"/>
          </ac:spMkLst>
        </pc:spChg>
        <pc:spChg chg="mod">
          <ac:chgData name="Dr. Talal Saleh Alshihayb" userId="8b043d94-c3bc-4766-b109-9fc93264eb2d" providerId="ADAL" clId="{F1AFC82C-332B-4AA2-9D87-B31F35C10328}" dt="2022-12-04T11:49:09.124" v="10366" actId="1076"/>
          <ac:spMkLst>
            <pc:docMk/>
            <pc:sldMk cId="1049719433" sldId="575"/>
            <ac:spMk id="17" creationId="{F2B098E1-C76D-230A-AEA9-D30A37DE7DB9}"/>
          </ac:spMkLst>
        </pc:spChg>
        <pc:graphicFrameChg chg="add mod modGraphic">
          <ac:chgData name="Dr. Talal Saleh Alshihayb" userId="8b043d94-c3bc-4766-b109-9fc93264eb2d" providerId="ADAL" clId="{F1AFC82C-332B-4AA2-9D87-B31F35C10328}" dt="2022-12-04T11:44:36.447" v="10327"/>
          <ac:graphicFrameMkLst>
            <pc:docMk/>
            <pc:sldMk cId="1049719433" sldId="575"/>
            <ac:graphicFrameMk id="4" creationId="{C79A522D-DEA5-DD81-3BB9-B873A4F2A97A}"/>
          </ac:graphicFrameMkLst>
        </pc:graphicFrameChg>
        <pc:picChg chg="add mod">
          <ac:chgData name="Dr. Talal Saleh Alshihayb" userId="8b043d94-c3bc-4766-b109-9fc93264eb2d" providerId="ADAL" clId="{F1AFC82C-332B-4AA2-9D87-B31F35C10328}" dt="2022-12-04T14:16:30.384" v="11146"/>
          <ac:picMkLst>
            <pc:docMk/>
            <pc:sldMk cId="1049719433" sldId="575"/>
            <ac:picMk id="3" creationId="{43A1DBC2-1330-E487-C430-F783A6A96771}"/>
          </ac:picMkLst>
        </pc:picChg>
      </pc:sldChg>
      <pc:sldChg chg="addSp modSp new mod">
        <pc:chgData name="Dr. Talal Saleh Alshihayb" userId="8b043d94-c3bc-4766-b109-9fc93264eb2d" providerId="ADAL" clId="{F1AFC82C-332B-4AA2-9D87-B31F35C10328}" dt="2022-12-04T14:16:27.240" v="11143"/>
        <pc:sldMkLst>
          <pc:docMk/>
          <pc:sldMk cId="585301112" sldId="576"/>
        </pc:sldMkLst>
        <pc:spChg chg="mod">
          <ac:chgData name="Dr. Talal Saleh Alshihayb" userId="8b043d94-c3bc-4766-b109-9fc93264eb2d" providerId="ADAL" clId="{F1AFC82C-332B-4AA2-9D87-B31F35C10328}" dt="2022-12-04T11:43:39.574" v="10317" actId="207"/>
          <ac:spMkLst>
            <pc:docMk/>
            <pc:sldMk cId="585301112" sldId="576"/>
            <ac:spMk id="3" creationId="{77FD79CD-3FE2-C09D-C583-83644A4514AB}"/>
          </ac:spMkLst>
        </pc:spChg>
        <pc:picChg chg="add mod">
          <ac:chgData name="Dr. Talal Saleh Alshihayb" userId="8b043d94-c3bc-4766-b109-9fc93264eb2d" providerId="ADAL" clId="{F1AFC82C-332B-4AA2-9D87-B31F35C10328}" dt="2022-12-04T14:16:27.240" v="11143"/>
          <ac:picMkLst>
            <pc:docMk/>
            <pc:sldMk cId="585301112" sldId="576"/>
            <ac:picMk id="4" creationId="{62041DFB-C59F-E54D-A082-91D1D22DAC5D}"/>
          </ac:picMkLst>
        </pc:picChg>
      </pc:sldChg>
      <pc:sldChg chg="addSp delSp modSp add mod">
        <pc:chgData name="Dr. Talal Saleh Alshihayb" userId="8b043d94-c3bc-4766-b109-9fc93264eb2d" providerId="ADAL" clId="{F1AFC82C-332B-4AA2-9D87-B31F35C10328}" dt="2022-12-04T14:16:31.779" v="11147"/>
        <pc:sldMkLst>
          <pc:docMk/>
          <pc:sldMk cId="1113557073" sldId="577"/>
        </pc:sldMkLst>
        <pc:spChg chg="mod">
          <ac:chgData name="Dr. Talal Saleh Alshihayb" userId="8b043d94-c3bc-4766-b109-9fc93264eb2d" providerId="ADAL" clId="{F1AFC82C-332B-4AA2-9D87-B31F35C10328}" dt="2022-11-01T07:22:03.487" v="6559" actId="20577"/>
          <ac:spMkLst>
            <pc:docMk/>
            <pc:sldMk cId="1113557073" sldId="577"/>
            <ac:spMk id="2" creationId="{3C2EB5D3-F284-28AF-225B-FD3E58CA7C47}"/>
          </ac:spMkLst>
        </pc:spChg>
        <pc:spChg chg="add del mod">
          <ac:chgData name="Dr. Talal Saleh Alshihayb" userId="8b043d94-c3bc-4766-b109-9fc93264eb2d" providerId="ADAL" clId="{F1AFC82C-332B-4AA2-9D87-B31F35C10328}" dt="2022-11-01T07:33:10.948" v="6886" actId="478"/>
          <ac:spMkLst>
            <pc:docMk/>
            <pc:sldMk cId="1113557073" sldId="577"/>
            <ac:spMk id="3" creationId="{37139853-1985-2C03-A136-3A9E40376FDE}"/>
          </ac:spMkLst>
        </pc:spChg>
        <pc:spChg chg="add del mod">
          <ac:chgData name="Dr. Talal Saleh Alshihayb" userId="8b043d94-c3bc-4766-b109-9fc93264eb2d" providerId="ADAL" clId="{F1AFC82C-332B-4AA2-9D87-B31F35C10328}" dt="2022-11-01T07:33:10.948" v="6886" actId="478"/>
          <ac:spMkLst>
            <pc:docMk/>
            <pc:sldMk cId="1113557073" sldId="577"/>
            <ac:spMk id="5" creationId="{3FF903C4-5B7D-9FE8-D8B6-553CBB1FE964}"/>
          </ac:spMkLst>
        </pc:spChg>
        <pc:spChg chg="add del">
          <ac:chgData name="Dr. Talal Saleh Alshihayb" userId="8b043d94-c3bc-4766-b109-9fc93264eb2d" providerId="ADAL" clId="{F1AFC82C-332B-4AA2-9D87-B31F35C10328}" dt="2022-12-04T11:46:38.785" v="10346" actId="22"/>
          <ac:spMkLst>
            <pc:docMk/>
            <pc:sldMk cId="1113557073" sldId="577"/>
            <ac:spMk id="5" creationId="{530BC833-030F-DA6C-B43B-8D9E3E7D75D9}"/>
          </ac:spMkLst>
        </pc:spChg>
        <pc:spChg chg="add del mod">
          <ac:chgData name="Dr. Talal Saleh Alshihayb" userId="8b043d94-c3bc-4766-b109-9fc93264eb2d" providerId="ADAL" clId="{F1AFC82C-332B-4AA2-9D87-B31F35C10328}" dt="2022-11-01T07:33:12.532" v="6887" actId="478"/>
          <ac:spMkLst>
            <pc:docMk/>
            <pc:sldMk cId="1113557073" sldId="577"/>
            <ac:spMk id="6" creationId="{6599EB9C-0F89-C18E-C22C-3FC4B61B87A9}"/>
          </ac:spMkLst>
        </pc:spChg>
        <pc:spChg chg="add mod">
          <ac:chgData name="Dr. Talal Saleh Alshihayb" userId="8b043d94-c3bc-4766-b109-9fc93264eb2d" providerId="ADAL" clId="{F1AFC82C-332B-4AA2-9D87-B31F35C10328}" dt="2022-12-04T11:49:17.905" v="10367" actId="1076"/>
          <ac:spMkLst>
            <pc:docMk/>
            <pc:sldMk cId="1113557073" sldId="577"/>
            <ac:spMk id="6" creationId="{735F513A-965E-7FD4-DC02-6BE911AF6897}"/>
          </ac:spMkLst>
        </pc:spChg>
        <pc:spChg chg="add mod">
          <ac:chgData name="Dr. Talal Saleh Alshihayb" userId="8b043d94-c3bc-4766-b109-9fc93264eb2d" providerId="ADAL" clId="{F1AFC82C-332B-4AA2-9D87-B31F35C10328}" dt="2022-12-04T11:49:17.905" v="10367" actId="1076"/>
          <ac:spMkLst>
            <pc:docMk/>
            <pc:sldMk cId="1113557073" sldId="577"/>
            <ac:spMk id="7" creationId="{057CA8D9-A352-3DA1-3517-3CAD9FE80387}"/>
          </ac:spMkLst>
        </pc:spChg>
        <pc:spChg chg="add del mod">
          <ac:chgData name="Dr. Talal Saleh Alshihayb" userId="8b043d94-c3bc-4766-b109-9fc93264eb2d" providerId="ADAL" clId="{F1AFC82C-332B-4AA2-9D87-B31F35C10328}" dt="2022-11-01T07:33:10.948" v="6886" actId="478"/>
          <ac:spMkLst>
            <pc:docMk/>
            <pc:sldMk cId="1113557073" sldId="577"/>
            <ac:spMk id="7" creationId="{AD3AEDF2-A424-3A55-07F3-697EAED6AC5D}"/>
          </ac:spMkLst>
        </pc:spChg>
        <pc:spChg chg="add del mod">
          <ac:chgData name="Dr. Talal Saleh Alshihayb" userId="8b043d94-c3bc-4766-b109-9fc93264eb2d" providerId="ADAL" clId="{F1AFC82C-332B-4AA2-9D87-B31F35C10328}" dt="2022-11-01T07:33:10.948" v="6886" actId="478"/>
          <ac:spMkLst>
            <pc:docMk/>
            <pc:sldMk cId="1113557073" sldId="577"/>
            <ac:spMk id="8" creationId="{55EEC2CB-88DE-64F5-C5FF-D80CC83A5221}"/>
          </ac:spMkLst>
        </pc:spChg>
        <pc:spChg chg="add mod">
          <ac:chgData name="Dr. Talal Saleh Alshihayb" userId="8b043d94-c3bc-4766-b109-9fc93264eb2d" providerId="ADAL" clId="{F1AFC82C-332B-4AA2-9D87-B31F35C10328}" dt="2022-12-04T11:49:17.905" v="10367" actId="1076"/>
          <ac:spMkLst>
            <pc:docMk/>
            <pc:sldMk cId="1113557073" sldId="577"/>
            <ac:spMk id="9" creationId="{A14347AE-29FC-3365-0BDF-5C6200861498}"/>
          </ac:spMkLst>
        </pc:spChg>
        <pc:spChg chg="add mod">
          <ac:chgData name="Dr. Talal Saleh Alshihayb" userId="8b043d94-c3bc-4766-b109-9fc93264eb2d" providerId="ADAL" clId="{F1AFC82C-332B-4AA2-9D87-B31F35C10328}" dt="2022-12-04T11:49:17.905" v="10367" actId="1076"/>
          <ac:spMkLst>
            <pc:docMk/>
            <pc:sldMk cId="1113557073" sldId="577"/>
            <ac:spMk id="10" creationId="{7E8432C9-E82E-F110-199B-239FAE989786}"/>
          </ac:spMkLst>
        </pc:spChg>
        <pc:spChg chg="add mod">
          <ac:chgData name="Dr. Talal Saleh Alshihayb" userId="8b043d94-c3bc-4766-b109-9fc93264eb2d" providerId="ADAL" clId="{F1AFC82C-332B-4AA2-9D87-B31F35C10328}" dt="2022-12-04T11:49:17.905" v="10367" actId="1076"/>
          <ac:spMkLst>
            <pc:docMk/>
            <pc:sldMk cId="1113557073" sldId="577"/>
            <ac:spMk id="11" creationId="{32D80888-3338-DBC4-33D8-4EE231421846}"/>
          </ac:spMkLst>
        </pc:spChg>
        <pc:spChg chg="add mod">
          <ac:chgData name="Dr. Talal Saleh Alshihayb" userId="8b043d94-c3bc-4766-b109-9fc93264eb2d" providerId="ADAL" clId="{F1AFC82C-332B-4AA2-9D87-B31F35C10328}" dt="2022-12-04T11:49:17.905" v="10367" actId="1076"/>
          <ac:spMkLst>
            <pc:docMk/>
            <pc:sldMk cId="1113557073" sldId="577"/>
            <ac:spMk id="12" creationId="{1EAA2BDB-8462-7C92-0BCA-AD348E83E2B3}"/>
          </ac:spMkLst>
        </pc:spChg>
        <pc:spChg chg="add mod">
          <ac:chgData name="Dr. Talal Saleh Alshihayb" userId="8b043d94-c3bc-4766-b109-9fc93264eb2d" providerId="ADAL" clId="{F1AFC82C-332B-4AA2-9D87-B31F35C10328}" dt="2022-12-04T11:49:17.905" v="10367" actId="1076"/>
          <ac:spMkLst>
            <pc:docMk/>
            <pc:sldMk cId="1113557073" sldId="577"/>
            <ac:spMk id="13" creationId="{A4D592BA-2C7E-C4AF-7B1B-F7558205A6EF}"/>
          </ac:spMkLst>
        </pc:spChg>
        <pc:spChg chg="add mod">
          <ac:chgData name="Dr. Talal Saleh Alshihayb" userId="8b043d94-c3bc-4766-b109-9fc93264eb2d" providerId="ADAL" clId="{F1AFC82C-332B-4AA2-9D87-B31F35C10328}" dt="2022-12-04T11:49:17.905" v="10367" actId="1076"/>
          <ac:spMkLst>
            <pc:docMk/>
            <pc:sldMk cId="1113557073" sldId="577"/>
            <ac:spMk id="14" creationId="{A49F8B13-D4F5-1C21-1598-258FE93FC9C6}"/>
          </ac:spMkLst>
        </pc:spChg>
        <pc:graphicFrameChg chg="mod modGraphic">
          <ac:chgData name="Dr. Talal Saleh Alshihayb" userId="8b043d94-c3bc-4766-b109-9fc93264eb2d" providerId="ADAL" clId="{F1AFC82C-332B-4AA2-9D87-B31F35C10328}" dt="2022-12-04T12:58:40.712" v="10447" actId="20577"/>
          <ac:graphicFrameMkLst>
            <pc:docMk/>
            <pc:sldMk cId="1113557073" sldId="577"/>
            <ac:graphicFrameMk id="4" creationId="{C79A522D-DEA5-DD81-3BB9-B873A4F2A97A}"/>
          </ac:graphicFrameMkLst>
        </pc:graphicFrameChg>
        <pc:picChg chg="add mod">
          <ac:chgData name="Dr. Talal Saleh Alshihayb" userId="8b043d94-c3bc-4766-b109-9fc93264eb2d" providerId="ADAL" clId="{F1AFC82C-332B-4AA2-9D87-B31F35C10328}" dt="2022-12-04T14:16:31.779" v="11147"/>
          <ac:picMkLst>
            <pc:docMk/>
            <pc:sldMk cId="1113557073" sldId="577"/>
            <ac:picMk id="8" creationId="{7E49D045-FBC5-9A5D-7287-B10403B84E19}"/>
          </ac:picMkLst>
        </pc:picChg>
      </pc:sldChg>
      <pc:sldChg chg="addSp delSp modSp new mod modAnim">
        <pc:chgData name="Dr. Talal Saleh Alshihayb" userId="8b043d94-c3bc-4766-b109-9fc93264eb2d" providerId="ADAL" clId="{F1AFC82C-332B-4AA2-9D87-B31F35C10328}" dt="2022-12-04T14:16:32.650" v="11148"/>
        <pc:sldMkLst>
          <pc:docMk/>
          <pc:sldMk cId="1988807617" sldId="578"/>
        </pc:sldMkLst>
        <pc:spChg chg="mod">
          <ac:chgData name="Dr. Talal Saleh Alshihayb" userId="8b043d94-c3bc-4766-b109-9fc93264eb2d" providerId="ADAL" clId="{F1AFC82C-332B-4AA2-9D87-B31F35C10328}" dt="2022-11-01T07:22:49.716" v="6584" actId="113"/>
          <ac:spMkLst>
            <pc:docMk/>
            <pc:sldMk cId="1988807617" sldId="578"/>
            <ac:spMk id="2" creationId="{4E2F4425-EF11-04DD-E0D3-5F996F2D6C8F}"/>
          </ac:spMkLst>
        </pc:spChg>
        <pc:spChg chg="del">
          <ac:chgData name="Dr. Talal Saleh Alshihayb" userId="8b043d94-c3bc-4766-b109-9fc93264eb2d" providerId="ADAL" clId="{F1AFC82C-332B-4AA2-9D87-B31F35C10328}" dt="2022-11-01T07:22:56.947" v="6586" actId="478"/>
          <ac:spMkLst>
            <pc:docMk/>
            <pc:sldMk cId="1988807617" sldId="578"/>
            <ac:spMk id="3" creationId="{5CAFB2BB-F4D8-F3FE-714A-5BD16B6C95AD}"/>
          </ac:spMkLst>
        </pc:spChg>
        <pc:spChg chg="add del mod">
          <ac:chgData name="Dr. Talal Saleh Alshihayb" userId="8b043d94-c3bc-4766-b109-9fc93264eb2d" providerId="ADAL" clId="{F1AFC82C-332B-4AA2-9D87-B31F35C10328}" dt="2022-11-01T07:38:48.827" v="6948" actId="478"/>
          <ac:spMkLst>
            <pc:docMk/>
            <pc:sldMk cId="1988807617" sldId="578"/>
            <ac:spMk id="5" creationId="{E434779F-1259-9E05-C337-5D70AC0FFD7F}"/>
          </ac:spMkLst>
        </pc:spChg>
        <pc:spChg chg="add del mod">
          <ac:chgData name="Dr. Talal Saleh Alshihayb" userId="8b043d94-c3bc-4766-b109-9fc93264eb2d" providerId="ADAL" clId="{F1AFC82C-332B-4AA2-9D87-B31F35C10328}" dt="2022-11-01T07:38:47.678" v="6947" actId="478"/>
          <ac:spMkLst>
            <pc:docMk/>
            <pc:sldMk cId="1988807617" sldId="578"/>
            <ac:spMk id="6" creationId="{D27CCC54-CCA6-D199-8575-6D64EA521A78}"/>
          </ac:spMkLst>
        </pc:spChg>
        <pc:spChg chg="add del mod">
          <ac:chgData name="Dr. Talal Saleh Alshihayb" userId="8b043d94-c3bc-4766-b109-9fc93264eb2d" providerId="ADAL" clId="{F1AFC82C-332B-4AA2-9D87-B31F35C10328}" dt="2022-11-01T07:38:49.861" v="6949" actId="478"/>
          <ac:spMkLst>
            <pc:docMk/>
            <pc:sldMk cId="1988807617" sldId="578"/>
            <ac:spMk id="7" creationId="{659258CF-E2AF-6CD7-71F2-2084070B6594}"/>
          </ac:spMkLst>
        </pc:spChg>
        <pc:spChg chg="add del mod">
          <ac:chgData name="Dr. Talal Saleh Alshihayb" userId="8b043d94-c3bc-4766-b109-9fc93264eb2d" providerId="ADAL" clId="{F1AFC82C-332B-4AA2-9D87-B31F35C10328}" dt="2022-11-01T07:38:51.621" v="6950" actId="478"/>
          <ac:spMkLst>
            <pc:docMk/>
            <pc:sldMk cId="1988807617" sldId="578"/>
            <ac:spMk id="8" creationId="{1065E61A-5E35-3EA2-C15F-E1D577F8CE5A}"/>
          </ac:spMkLst>
        </pc:spChg>
        <pc:spChg chg="add mod">
          <ac:chgData name="Dr. Talal Saleh Alshihayb" userId="8b043d94-c3bc-4766-b109-9fc93264eb2d" providerId="ADAL" clId="{F1AFC82C-332B-4AA2-9D87-B31F35C10328}" dt="2022-12-04T12:56:54.323" v="10418" actId="403"/>
          <ac:spMkLst>
            <pc:docMk/>
            <pc:sldMk cId="1988807617" sldId="578"/>
            <ac:spMk id="9" creationId="{52F8F08B-1D7D-70B4-0747-9860A87B7138}"/>
          </ac:spMkLst>
        </pc:spChg>
        <pc:spChg chg="add mod">
          <ac:chgData name="Dr. Talal Saleh Alshihayb" userId="8b043d94-c3bc-4766-b109-9fc93264eb2d" providerId="ADAL" clId="{F1AFC82C-332B-4AA2-9D87-B31F35C10328}" dt="2022-12-04T12:56:57.160" v="10419" actId="403"/>
          <ac:spMkLst>
            <pc:docMk/>
            <pc:sldMk cId="1988807617" sldId="578"/>
            <ac:spMk id="10" creationId="{07A07CBA-CCAE-0B6E-6EAD-BD3895E2BDF3}"/>
          </ac:spMkLst>
        </pc:spChg>
        <pc:spChg chg="add mod">
          <ac:chgData name="Dr. Talal Saleh Alshihayb" userId="8b043d94-c3bc-4766-b109-9fc93264eb2d" providerId="ADAL" clId="{F1AFC82C-332B-4AA2-9D87-B31F35C10328}" dt="2022-12-04T12:56:59.325" v="10420" actId="403"/>
          <ac:spMkLst>
            <pc:docMk/>
            <pc:sldMk cId="1988807617" sldId="578"/>
            <ac:spMk id="11" creationId="{AFCD0923-C178-39C2-B67C-59C7C5A53CCE}"/>
          </ac:spMkLst>
        </pc:spChg>
        <pc:spChg chg="add mod">
          <ac:chgData name="Dr. Talal Saleh Alshihayb" userId="8b043d94-c3bc-4766-b109-9fc93264eb2d" providerId="ADAL" clId="{F1AFC82C-332B-4AA2-9D87-B31F35C10328}" dt="2022-12-04T12:57:01.628" v="10421" actId="403"/>
          <ac:spMkLst>
            <pc:docMk/>
            <pc:sldMk cId="1988807617" sldId="578"/>
            <ac:spMk id="12" creationId="{FEC7F5C4-BD47-40D6-8001-2EE80B236234}"/>
          </ac:spMkLst>
        </pc:spChg>
        <pc:graphicFrameChg chg="add mod modGraphic">
          <ac:chgData name="Dr. Talal Saleh Alshihayb" userId="8b043d94-c3bc-4766-b109-9fc93264eb2d" providerId="ADAL" clId="{F1AFC82C-332B-4AA2-9D87-B31F35C10328}" dt="2022-12-04T12:58:51.360" v="10455" actId="20577"/>
          <ac:graphicFrameMkLst>
            <pc:docMk/>
            <pc:sldMk cId="1988807617" sldId="578"/>
            <ac:graphicFrameMk id="4" creationId="{5DB2613C-E9EF-F4E8-C096-99FB016DCBFD}"/>
          </ac:graphicFrameMkLst>
        </pc:graphicFrameChg>
        <pc:picChg chg="add mod">
          <ac:chgData name="Dr. Talal Saleh Alshihayb" userId="8b043d94-c3bc-4766-b109-9fc93264eb2d" providerId="ADAL" clId="{F1AFC82C-332B-4AA2-9D87-B31F35C10328}" dt="2022-12-04T14:16:32.650" v="11148"/>
          <ac:picMkLst>
            <pc:docMk/>
            <pc:sldMk cId="1988807617" sldId="578"/>
            <ac:picMk id="3" creationId="{CF5730CA-1360-AD43-25BE-BC1D0D0829AA}"/>
          </ac:picMkLst>
        </pc:picChg>
      </pc:sldChg>
      <pc:sldChg chg="addSp modSp add mod modAnim">
        <pc:chgData name="Dr. Talal Saleh Alshihayb" userId="8b043d94-c3bc-4766-b109-9fc93264eb2d" providerId="ADAL" clId="{F1AFC82C-332B-4AA2-9D87-B31F35C10328}" dt="2022-12-05T10:52:58.160" v="11177" actId="14100"/>
        <pc:sldMkLst>
          <pc:docMk/>
          <pc:sldMk cId="2765260123" sldId="579"/>
        </pc:sldMkLst>
        <pc:spChg chg="mod">
          <ac:chgData name="Dr. Talal Saleh Alshihayb" userId="8b043d94-c3bc-4766-b109-9fc93264eb2d" providerId="ADAL" clId="{F1AFC82C-332B-4AA2-9D87-B31F35C10328}" dt="2022-12-04T11:50:17.765" v="10369" actId="207"/>
          <ac:spMkLst>
            <pc:docMk/>
            <pc:sldMk cId="2765260123" sldId="579"/>
            <ac:spMk id="2" creationId="{4E2F4425-EF11-04DD-E0D3-5F996F2D6C8F}"/>
          </ac:spMkLst>
        </pc:spChg>
        <pc:spChg chg="add mod">
          <ac:chgData name="Dr. Talal Saleh Alshihayb" userId="8b043d94-c3bc-4766-b109-9fc93264eb2d" providerId="ADAL" clId="{F1AFC82C-332B-4AA2-9D87-B31F35C10328}" dt="2022-11-01T07:43:53.879" v="7384" actId="1076"/>
          <ac:spMkLst>
            <pc:docMk/>
            <pc:sldMk cId="2765260123" sldId="579"/>
            <ac:spMk id="5" creationId="{594F1F81-F766-B67B-B11F-F10D078F25DC}"/>
          </ac:spMkLst>
        </pc:spChg>
        <pc:spChg chg="add mod">
          <ac:chgData name="Dr. Talal Saleh Alshihayb" userId="8b043d94-c3bc-4766-b109-9fc93264eb2d" providerId="ADAL" clId="{F1AFC82C-332B-4AA2-9D87-B31F35C10328}" dt="2022-12-05T10:52:58.160" v="11177" actId="14100"/>
          <ac:spMkLst>
            <pc:docMk/>
            <pc:sldMk cId="2765260123" sldId="579"/>
            <ac:spMk id="6" creationId="{FC18C66B-E08F-8087-17CC-D4C0002F7ACD}"/>
          </ac:spMkLst>
        </pc:spChg>
        <pc:spChg chg="add mod">
          <ac:chgData name="Dr. Talal Saleh Alshihayb" userId="8b043d94-c3bc-4766-b109-9fc93264eb2d" providerId="ADAL" clId="{F1AFC82C-332B-4AA2-9D87-B31F35C10328}" dt="2022-12-04T13:00:18.862" v="10463" actId="403"/>
          <ac:spMkLst>
            <pc:docMk/>
            <pc:sldMk cId="2765260123" sldId="579"/>
            <ac:spMk id="7" creationId="{D3CFA1E4-B637-CA75-4BDD-BF111D4077F5}"/>
          </ac:spMkLst>
        </pc:spChg>
        <pc:spChg chg="add mod">
          <ac:chgData name="Dr. Talal Saleh Alshihayb" userId="8b043d94-c3bc-4766-b109-9fc93264eb2d" providerId="ADAL" clId="{F1AFC82C-332B-4AA2-9D87-B31F35C10328}" dt="2022-12-04T13:00:22.367" v="10464" actId="403"/>
          <ac:spMkLst>
            <pc:docMk/>
            <pc:sldMk cId="2765260123" sldId="579"/>
            <ac:spMk id="8" creationId="{BC5078C9-D641-60D5-D298-F993D07949CF}"/>
          </ac:spMkLst>
        </pc:spChg>
        <pc:spChg chg="mod">
          <ac:chgData name="Dr. Talal Saleh Alshihayb" userId="8b043d94-c3bc-4766-b109-9fc93264eb2d" providerId="ADAL" clId="{F1AFC82C-332B-4AA2-9D87-B31F35C10328}" dt="2022-12-04T13:00:48.146" v="10469" actId="14100"/>
          <ac:spMkLst>
            <pc:docMk/>
            <pc:sldMk cId="2765260123" sldId="579"/>
            <ac:spMk id="9" creationId="{52F8F08B-1D7D-70B4-0747-9860A87B7138}"/>
          </ac:spMkLst>
        </pc:spChg>
        <pc:spChg chg="mod">
          <ac:chgData name="Dr. Talal Saleh Alshihayb" userId="8b043d94-c3bc-4766-b109-9fc93264eb2d" providerId="ADAL" clId="{F1AFC82C-332B-4AA2-9D87-B31F35C10328}" dt="2022-12-05T10:52:46.680" v="11171" actId="20577"/>
          <ac:spMkLst>
            <pc:docMk/>
            <pc:sldMk cId="2765260123" sldId="579"/>
            <ac:spMk id="10" creationId="{07A07CBA-CCAE-0B6E-6EAD-BD3895E2BDF3}"/>
          </ac:spMkLst>
        </pc:spChg>
        <pc:spChg chg="mod">
          <ac:chgData name="Dr. Talal Saleh Alshihayb" userId="8b043d94-c3bc-4766-b109-9fc93264eb2d" providerId="ADAL" clId="{F1AFC82C-332B-4AA2-9D87-B31F35C10328}" dt="2022-12-04T13:00:06.476" v="10458" actId="14100"/>
          <ac:spMkLst>
            <pc:docMk/>
            <pc:sldMk cId="2765260123" sldId="579"/>
            <ac:spMk id="11" creationId="{AFCD0923-C178-39C2-B67C-59C7C5A53CCE}"/>
          </ac:spMkLst>
        </pc:spChg>
        <pc:spChg chg="mod">
          <ac:chgData name="Dr. Talal Saleh Alshihayb" userId="8b043d94-c3bc-4766-b109-9fc93264eb2d" providerId="ADAL" clId="{F1AFC82C-332B-4AA2-9D87-B31F35C10328}" dt="2022-12-05T10:52:51.061" v="11172" actId="20577"/>
          <ac:spMkLst>
            <pc:docMk/>
            <pc:sldMk cId="2765260123" sldId="579"/>
            <ac:spMk id="12" creationId="{FEC7F5C4-BD47-40D6-8001-2EE80B236234}"/>
          </ac:spMkLst>
        </pc:spChg>
        <pc:spChg chg="add mod">
          <ac:chgData name="Dr. Talal Saleh Alshihayb" userId="8b043d94-c3bc-4766-b109-9fc93264eb2d" providerId="ADAL" clId="{F1AFC82C-332B-4AA2-9D87-B31F35C10328}" dt="2022-12-04T13:00:25.911" v="10465" actId="403"/>
          <ac:spMkLst>
            <pc:docMk/>
            <pc:sldMk cId="2765260123" sldId="579"/>
            <ac:spMk id="13" creationId="{1E9A3670-43B7-738A-BF9F-7352174E55A2}"/>
          </ac:spMkLst>
        </pc:spChg>
        <pc:spChg chg="add mod">
          <ac:chgData name="Dr. Talal Saleh Alshihayb" userId="8b043d94-c3bc-4766-b109-9fc93264eb2d" providerId="ADAL" clId="{F1AFC82C-332B-4AA2-9D87-B31F35C10328}" dt="2022-12-04T13:00:28.456" v="10466" actId="403"/>
          <ac:spMkLst>
            <pc:docMk/>
            <pc:sldMk cId="2765260123" sldId="579"/>
            <ac:spMk id="14" creationId="{AB4820E9-7F63-8CD7-8665-F88F8A70B582}"/>
          </ac:spMkLst>
        </pc:spChg>
        <pc:graphicFrameChg chg="mod modGraphic">
          <ac:chgData name="Dr. Talal Saleh Alshihayb" userId="8b043d94-c3bc-4766-b109-9fc93264eb2d" providerId="ADAL" clId="{F1AFC82C-332B-4AA2-9D87-B31F35C10328}" dt="2022-12-05T10:51:28.341" v="11170" actId="20577"/>
          <ac:graphicFrameMkLst>
            <pc:docMk/>
            <pc:sldMk cId="2765260123" sldId="579"/>
            <ac:graphicFrameMk id="4" creationId="{5DB2613C-E9EF-F4E8-C096-99FB016DCBFD}"/>
          </ac:graphicFrameMkLst>
        </pc:graphicFrameChg>
        <pc:picChg chg="add mod">
          <ac:chgData name="Dr. Talal Saleh Alshihayb" userId="8b043d94-c3bc-4766-b109-9fc93264eb2d" providerId="ADAL" clId="{F1AFC82C-332B-4AA2-9D87-B31F35C10328}" dt="2022-12-04T14:16:33.956" v="11149"/>
          <ac:picMkLst>
            <pc:docMk/>
            <pc:sldMk cId="2765260123" sldId="579"/>
            <ac:picMk id="3" creationId="{B29780F1-7C9C-A04A-EF98-F9E726F27C95}"/>
          </ac:picMkLst>
        </pc:picChg>
      </pc:sldChg>
      <pc:sldChg chg="addSp delSp modSp new mod modAnim">
        <pc:chgData name="Dr. Talal Saleh Alshihayb" userId="8b043d94-c3bc-4766-b109-9fc93264eb2d" providerId="ADAL" clId="{F1AFC82C-332B-4AA2-9D87-B31F35C10328}" dt="2022-12-04T14:16:37.354" v="11152"/>
        <pc:sldMkLst>
          <pc:docMk/>
          <pc:sldMk cId="1777195963" sldId="580"/>
        </pc:sldMkLst>
        <pc:spChg chg="mod">
          <ac:chgData name="Dr. Talal Saleh Alshihayb" userId="8b043d94-c3bc-4766-b109-9fc93264eb2d" providerId="ADAL" clId="{F1AFC82C-332B-4AA2-9D87-B31F35C10328}" dt="2022-11-01T09:01:03.435" v="8074" actId="113"/>
          <ac:spMkLst>
            <pc:docMk/>
            <pc:sldMk cId="1777195963" sldId="580"/>
            <ac:spMk id="2" creationId="{7257D186-F40C-6492-11EE-14951C47F06D}"/>
          </ac:spMkLst>
        </pc:spChg>
        <pc:spChg chg="del">
          <ac:chgData name="Dr. Talal Saleh Alshihayb" userId="8b043d94-c3bc-4766-b109-9fc93264eb2d" providerId="ADAL" clId="{F1AFC82C-332B-4AA2-9D87-B31F35C10328}" dt="2022-11-01T09:00:14.348" v="8041" actId="478"/>
          <ac:spMkLst>
            <pc:docMk/>
            <pc:sldMk cId="1777195963" sldId="580"/>
            <ac:spMk id="3" creationId="{BA458748-FC76-8F25-EFC6-1232BAF80DE7}"/>
          </ac:spMkLst>
        </pc:spChg>
        <pc:spChg chg="add mod">
          <ac:chgData name="Dr. Talal Saleh Alshihayb" userId="8b043d94-c3bc-4766-b109-9fc93264eb2d" providerId="ADAL" clId="{F1AFC82C-332B-4AA2-9D87-B31F35C10328}" dt="2022-12-04T13:08:03.443" v="10537" actId="208"/>
          <ac:spMkLst>
            <pc:docMk/>
            <pc:sldMk cId="1777195963" sldId="580"/>
            <ac:spMk id="5" creationId="{5F4EADA0-D4E4-3F2E-0C3B-D4FEC620084A}"/>
          </ac:spMkLst>
        </pc:spChg>
        <pc:spChg chg="add mod">
          <ac:chgData name="Dr. Talal Saleh Alshihayb" userId="8b043d94-c3bc-4766-b109-9fc93264eb2d" providerId="ADAL" clId="{F1AFC82C-332B-4AA2-9D87-B31F35C10328}" dt="2022-12-04T13:09:02.171" v="10552" actId="207"/>
          <ac:spMkLst>
            <pc:docMk/>
            <pc:sldMk cId="1777195963" sldId="580"/>
            <ac:spMk id="6" creationId="{FBAB3831-720C-D879-5E27-121445B26385}"/>
          </ac:spMkLst>
        </pc:spChg>
        <pc:spChg chg="add mod">
          <ac:chgData name="Dr. Talal Saleh Alshihayb" userId="8b043d94-c3bc-4766-b109-9fc93264eb2d" providerId="ADAL" clId="{F1AFC82C-332B-4AA2-9D87-B31F35C10328}" dt="2022-12-04T13:08:30.258" v="10546" actId="113"/>
          <ac:spMkLst>
            <pc:docMk/>
            <pc:sldMk cId="1777195963" sldId="580"/>
            <ac:spMk id="7" creationId="{40AB372A-C060-3F0A-8AC1-E5BFADA51301}"/>
          </ac:spMkLst>
        </pc:spChg>
        <pc:spChg chg="add mod">
          <ac:chgData name="Dr. Talal Saleh Alshihayb" userId="8b043d94-c3bc-4766-b109-9fc93264eb2d" providerId="ADAL" clId="{F1AFC82C-332B-4AA2-9D87-B31F35C10328}" dt="2022-12-04T13:08:38.104" v="10547" actId="1076"/>
          <ac:spMkLst>
            <pc:docMk/>
            <pc:sldMk cId="1777195963" sldId="580"/>
            <ac:spMk id="9" creationId="{A66A589A-8903-DC63-47CE-C16F7B145A04}"/>
          </ac:spMkLst>
        </pc:spChg>
        <pc:graphicFrameChg chg="add del mod">
          <ac:chgData name="Dr. Talal Saleh Alshihayb" userId="8b043d94-c3bc-4766-b109-9fc93264eb2d" providerId="ADAL" clId="{F1AFC82C-332B-4AA2-9D87-B31F35C10328}" dt="2022-12-04T13:07:27.617" v="10532"/>
          <ac:graphicFrameMkLst>
            <pc:docMk/>
            <pc:sldMk cId="1777195963" sldId="580"/>
            <ac:graphicFrameMk id="3" creationId="{327ACF66-147F-6D6A-7DD5-F9763E4DD695}"/>
          </ac:graphicFrameMkLst>
        </pc:graphicFrameChg>
        <pc:graphicFrameChg chg="add mod modGraphic">
          <ac:chgData name="Dr. Talal Saleh Alshihayb" userId="8b043d94-c3bc-4766-b109-9fc93264eb2d" providerId="ADAL" clId="{F1AFC82C-332B-4AA2-9D87-B31F35C10328}" dt="2022-12-04T13:11:45.539" v="10565"/>
          <ac:graphicFrameMkLst>
            <pc:docMk/>
            <pc:sldMk cId="1777195963" sldId="580"/>
            <ac:graphicFrameMk id="4" creationId="{AE5D70C4-3FA6-845F-ED5F-27BA1C34954D}"/>
          </ac:graphicFrameMkLst>
        </pc:graphicFrameChg>
        <pc:graphicFrameChg chg="add del mod">
          <ac:chgData name="Dr. Talal Saleh Alshihayb" userId="8b043d94-c3bc-4766-b109-9fc93264eb2d" providerId="ADAL" clId="{F1AFC82C-332B-4AA2-9D87-B31F35C10328}" dt="2022-12-04T13:07:34.711" v="10535"/>
          <ac:graphicFrameMkLst>
            <pc:docMk/>
            <pc:sldMk cId="1777195963" sldId="580"/>
            <ac:graphicFrameMk id="8" creationId="{4A5B3915-5F4B-043E-420D-7955A21DF97F}"/>
          </ac:graphicFrameMkLst>
        </pc:graphicFrameChg>
        <pc:graphicFrameChg chg="add del mod">
          <ac:chgData name="Dr. Talal Saleh Alshihayb" userId="8b043d94-c3bc-4766-b109-9fc93264eb2d" providerId="ADAL" clId="{F1AFC82C-332B-4AA2-9D87-B31F35C10328}" dt="2022-11-02T07:43:06.420" v="8482"/>
          <ac:graphicFrameMkLst>
            <pc:docMk/>
            <pc:sldMk cId="1777195963" sldId="580"/>
            <ac:graphicFrameMk id="8" creationId="{957EB1F8-1729-9685-BD71-85A68D136714}"/>
          </ac:graphicFrameMkLst>
        </pc:graphicFrameChg>
        <pc:picChg chg="add mod">
          <ac:chgData name="Dr. Talal Saleh Alshihayb" userId="8b043d94-c3bc-4766-b109-9fc93264eb2d" providerId="ADAL" clId="{F1AFC82C-332B-4AA2-9D87-B31F35C10328}" dt="2022-12-04T14:16:37.354" v="11152"/>
          <ac:picMkLst>
            <pc:docMk/>
            <pc:sldMk cId="1777195963" sldId="580"/>
            <ac:picMk id="14" creationId="{8D53E241-A400-614F-7E84-89BDB59C123F}"/>
          </ac:picMkLst>
        </pc:picChg>
        <pc:cxnChg chg="add mod">
          <ac:chgData name="Dr. Talal Saleh Alshihayb" userId="8b043d94-c3bc-4766-b109-9fc93264eb2d" providerId="ADAL" clId="{F1AFC82C-332B-4AA2-9D87-B31F35C10328}" dt="2022-12-04T13:08:11.053" v="10539" actId="1582"/>
          <ac:cxnSpMkLst>
            <pc:docMk/>
            <pc:sldMk cId="1777195963" sldId="580"/>
            <ac:cxnSpMk id="11" creationId="{E507F945-BD23-2573-CB5C-7C87E7CB2D5F}"/>
          </ac:cxnSpMkLst>
        </pc:cxnChg>
        <pc:cxnChg chg="add mod">
          <ac:chgData name="Dr. Talal Saleh Alshihayb" userId="8b043d94-c3bc-4766-b109-9fc93264eb2d" providerId="ADAL" clId="{F1AFC82C-332B-4AA2-9D87-B31F35C10328}" dt="2022-12-04T13:08:42.442" v="10548" actId="14100"/>
          <ac:cxnSpMkLst>
            <pc:docMk/>
            <pc:sldMk cId="1777195963" sldId="580"/>
            <ac:cxnSpMk id="12" creationId="{8AF8B99A-51DF-8180-4CFC-54DC64C0885F}"/>
          </ac:cxnSpMkLst>
        </pc:cxnChg>
      </pc:sldChg>
      <pc:sldChg chg="addSp delSp modSp add mod modAnim">
        <pc:chgData name="Dr. Talal Saleh Alshihayb" userId="8b043d94-c3bc-4766-b109-9fc93264eb2d" providerId="ADAL" clId="{F1AFC82C-332B-4AA2-9D87-B31F35C10328}" dt="2022-12-04T14:16:42.644" v="11155"/>
        <pc:sldMkLst>
          <pc:docMk/>
          <pc:sldMk cId="3279864062" sldId="581"/>
        </pc:sldMkLst>
        <pc:spChg chg="mod">
          <ac:chgData name="Dr. Talal Saleh Alshihayb" userId="8b043d94-c3bc-4766-b109-9fc93264eb2d" providerId="ADAL" clId="{F1AFC82C-332B-4AA2-9D87-B31F35C10328}" dt="2022-11-01T09:03:24.322" v="8222" actId="20577"/>
          <ac:spMkLst>
            <pc:docMk/>
            <pc:sldMk cId="3279864062" sldId="581"/>
            <ac:spMk id="2" creationId="{7257D186-F40C-6492-11EE-14951C47F06D}"/>
          </ac:spMkLst>
        </pc:spChg>
        <pc:spChg chg="add mod">
          <ac:chgData name="Dr. Talal Saleh Alshihayb" userId="8b043d94-c3bc-4766-b109-9fc93264eb2d" providerId="ADAL" clId="{F1AFC82C-332B-4AA2-9D87-B31F35C10328}" dt="2022-12-04T13:18:05.320" v="10613" actId="208"/>
          <ac:spMkLst>
            <pc:docMk/>
            <pc:sldMk cId="3279864062" sldId="581"/>
            <ac:spMk id="3" creationId="{E174D810-96FE-F431-2B25-6D1699A9FDF5}"/>
          </ac:spMkLst>
        </pc:spChg>
        <pc:spChg chg="add mod">
          <ac:chgData name="Dr. Talal Saleh Alshihayb" userId="8b043d94-c3bc-4766-b109-9fc93264eb2d" providerId="ADAL" clId="{F1AFC82C-332B-4AA2-9D87-B31F35C10328}" dt="2022-12-04T13:17:49.173" v="10610" actId="208"/>
          <ac:spMkLst>
            <pc:docMk/>
            <pc:sldMk cId="3279864062" sldId="581"/>
            <ac:spMk id="5" creationId="{BDFF52B5-3E93-0BCE-EA01-DF27615D4298}"/>
          </ac:spMkLst>
        </pc:spChg>
        <pc:spChg chg="add del">
          <ac:chgData name="Dr. Talal Saleh Alshihayb" userId="8b043d94-c3bc-4766-b109-9fc93264eb2d" providerId="ADAL" clId="{F1AFC82C-332B-4AA2-9D87-B31F35C10328}" dt="2022-11-02T07:48:48.999" v="8751" actId="22"/>
          <ac:spMkLst>
            <pc:docMk/>
            <pc:sldMk cId="3279864062" sldId="581"/>
            <ac:spMk id="7" creationId="{0EA71892-2EEE-556A-3479-029C815AC95E}"/>
          </ac:spMkLst>
        </pc:spChg>
        <pc:spChg chg="add del mod">
          <ac:chgData name="Dr. Talal Saleh Alshihayb" userId="8b043d94-c3bc-4766-b109-9fc93264eb2d" providerId="ADAL" clId="{F1AFC82C-332B-4AA2-9D87-B31F35C10328}" dt="2022-11-01T10:59:36.610" v="8378" actId="478"/>
          <ac:spMkLst>
            <pc:docMk/>
            <pc:sldMk cId="3279864062" sldId="581"/>
            <ac:spMk id="7" creationId="{A9580EEC-AFF1-7A14-AB53-D47A71883238}"/>
          </ac:spMkLst>
        </pc:spChg>
        <pc:spChg chg="add mod">
          <ac:chgData name="Dr. Talal Saleh Alshihayb" userId="8b043d94-c3bc-4766-b109-9fc93264eb2d" providerId="ADAL" clId="{F1AFC82C-332B-4AA2-9D87-B31F35C10328}" dt="2022-12-04T13:18:45.017" v="10624" actId="1076"/>
          <ac:spMkLst>
            <pc:docMk/>
            <pc:sldMk cId="3279864062" sldId="581"/>
            <ac:spMk id="8" creationId="{18CF6B1F-5822-0AF0-1C04-F04298058686}"/>
          </ac:spMkLst>
        </pc:spChg>
        <pc:spChg chg="add mod">
          <ac:chgData name="Dr. Talal Saleh Alshihayb" userId="8b043d94-c3bc-4766-b109-9fc93264eb2d" providerId="ADAL" clId="{F1AFC82C-332B-4AA2-9D87-B31F35C10328}" dt="2022-12-04T13:18:40.398" v="10623" actId="1076"/>
          <ac:spMkLst>
            <pc:docMk/>
            <pc:sldMk cId="3279864062" sldId="581"/>
            <ac:spMk id="9" creationId="{52A0A994-9A63-1832-A1B2-005129F1B8EE}"/>
          </ac:spMkLst>
        </pc:spChg>
        <pc:spChg chg="add mod">
          <ac:chgData name="Dr. Talal Saleh Alshihayb" userId="8b043d94-c3bc-4766-b109-9fc93264eb2d" providerId="ADAL" clId="{F1AFC82C-332B-4AA2-9D87-B31F35C10328}" dt="2022-12-04T13:17:01.769" v="10603" actId="207"/>
          <ac:spMkLst>
            <pc:docMk/>
            <pc:sldMk cId="3279864062" sldId="581"/>
            <ac:spMk id="12" creationId="{1E9FBEDD-0A34-DD57-4945-AE6556E66C99}"/>
          </ac:spMkLst>
        </pc:spChg>
        <pc:graphicFrameChg chg="mod modGraphic">
          <ac:chgData name="Dr. Talal Saleh Alshihayb" userId="8b043d94-c3bc-4766-b109-9fc93264eb2d" providerId="ADAL" clId="{F1AFC82C-332B-4AA2-9D87-B31F35C10328}" dt="2022-12-04T13:22:21.955" v="10646"/>
          <ac:graphicFrameMkLst>
            <pc:docMk/>
            <pc:sldMk cId="3279864062" sldId="581"/>
            <ac:graphicFrameMk id="4" creationId="{AE5D70C4-3FA6-845F-ED5F-27BA1C34954D}"/>
          </ac:graphicFrameMkLst>
        </pc:graphicFrameChg>
        <pc:picChg chg="add mod">
          <ac:chgData name="Dr. Talal Saleh Alshihayb" userId="8b043d94-c3bc-4766-b109-9fc93264eb2d" providerId="ADAL" clId="{F1AFC82C-332B-4AA2-9D87-B31F35C10328}" dt="2022-12-04T14:16:42.644" v="11155"/>
          <ac:picMkLst>
            <pc:docMk/>
            <pc:sldMk cId="3279864062" sldId="581"/>
            <ac:picMk id="14" creationId="{E5CBCB62-9E06-15B2-405E-3FDEA9829D63}"/>
          </ac:picMkLst>
        </pc:picChg>
        <pc:cxnChg chg="add mod">
          <ac:chgData name="Dr. Talal Saleh Alshihayb" userId="8b043d94-c3bc-4766-b109-9fc93264eb2d" providerId="ADAL" clId="{F1AFC82C-332B-4AA2-9D87-B31F35C10328}" dt="2022-12-04T13:18:52.126" v="10625" actId="14100"/>
          <ac:cxnSpMkLst>
            <pc:docMk/>
            <pc:sldMk cId="3279864062" sldId="581"/>
            <ac:cxnSpMk id="10" creationId="{83B4CFBE-CC2B-9D2C-D890-C7CAFD579CFC}"/>
          </ac:cxnSpMkLst>
        </pc:cxnChg>
        <pc:cxnChg chg="add mod">
          <ac:chgData name="Dr. Talal Saleh Alshihayb" userId="8b043d94-c3bc-4766-b109-9fc93264eb2d" providerId="ADAL" clId="{F1AFC82C-332B-4AA2-9D87-B31F35C10328}" dt="2022-12-04T13:20:59.936" v="10639" actId="14100"/>
          <ac:cxnSpMkLst>
            <pc:docMk/>
            <pc:sldMk cId="3279864062" sldId="581"/>
            <ac:cxnSpMk id="11" creationId="{AD8B6CDB-82FC-0F50-99EE-9C115A589BF9}"/>
          </ac:cxnSpMkLst>
        </pc:cxnChg>
      </pc:sldChg>
      <pc:sldChg chg="addSp delSp modSp add mod">
        <pc:chgData name="Dr. Talal Saleh Alshihayb" userId="8b043d94-c3bc-4766-b109-9fc93264eb2d" providerId="ADAL" clId="{F1AFC82C-332B-4AA2-9D87-B31F35C10328}" dt="2022-12-07T11:07:52.529" v="11234" actId="20577"/>
        <pc:sldMkLst>
          <pc:docMk/>
          <pc:sldMk cId="1717210331" sldId="582"/>
        </pc:sldMkLst>
        <pc:spChg chg="mod">
          <ac:chgData name="Dr. Talal Saleh Alshihayb" userId="8b043d94-c3bc-4766-b109-9fc93264eb2d" providerId="ADAL" clId="{F1AFC82C-332B-4AA2-9D87-B31F35C10328}" dt="2022-11-01T10:53:37.743" v="8260"/>
          <ac:spMkLst>
            <pc:docMk/>
            <pc:sldMk cId="1717210331" sldId="582"/>
            <ac:spMk id="2" creationId="{671F3DF7-E8EB-C4AC-98A0-0C0D03235C8F}"/>
          </ac:spMkLst>
        </pc:spChg>
        <pc:spChg chg="mod">
          <ac:chgData name="Dr. Talal Saleh Alshihayb" userId="8b043d94-c3bc-4766-b109-9fc93264eb2d" providerId="ADAL" clId="{F1AFC82C-332B-4AA2-9D87-B31F35C10328}" dt="2022-12-07T11:07:52.529" v="11234" actId="20577"/>
          <ac:spMkLst>
            <pc:docMk/>
            <pc:sldMk cId="1717210331" sldId="582"/>
            <ac:spMk id="3" creationId="{2EF43AE2-E9B6-943C-E370-8CBD40861A91}"/>
          </ac:spMkLst>
        </pc:spChg>
        <pc:spChg chg="del">
          <ac:chgData name="Dr. Talal Saleh Alshihayb" userId="8b043d94-c3bc-4766-b109-9fc93264eb2d" providerId="ADAL" clId="{F1AFC82C-332B-4AA2-9D87-B31F35C10328}" dt="2022-11-01T10:53:46.651" v="8263" actId="478"/>
          <ac:spMkLst>
            <pc:docMk/>
            <pc:sldMk cId="1717210331" sldId="582"/>
            <ac:spMk id="6" creationId="{5E91C5DC-8D62-9D20-8C92-88420F540609}"/>
          </ac:spMkLst>
        </pc:spChg>
        <pc:spChg chg="del">
          <ac:chgData name="Dr. Talal Saleh Alshihayb" userId="8b043d94-c3bc-4766-b109-9fc93264eb2d" providerId="ADAL" clId="{F1AFC82C-332B-4AA2-9D87-B31F35C10328}" dt="2022-11-01T10:53:44.342" v="8262" actId="478"/>
          <ac:spMkLst>
            <pc:docMk/>
            <pc:sldMk cId="1717210331" sldId="582"/>
            <ac:spMk id="7" creationId="{6506B378-028B-B247-CAE7-5DF5EBE303B0}"/>
          </ac:spMkLst>
        </pc:spChg>
        <pc:picChg chg="add mod">
          <ac:chgData name="Dr. Talal Saleh Alshihayb" userId="8b043d94-c3bc-4766-b109-9fc93264eb2d" providerId="ADAL" clId="{F1AFC82C-332B-4AA2-9D87-B31F35C10328}" dt="2022-12-04T14:16:41.513" v="11154"/>
          <ac:picMkLst>
            <pc:docMk/>
            <pc:sldMk cId="1717210331" sldId="582"/>
            <ac:picMk id="4" creationId="{105A7D7F-4A06-781D-C1E6-A5C5B3FF9E03}"/>
          </ac:picMkLst>
        </pc:picChg>
      </pc:sldChg>
      <pc:sldChg chg="addSp modSp add mod modAnim">
        <pc:chgData name="Dr. Talal Saleh Alshihayb" userId="8b043d94-c3bc-4766-b109-9fc93264eb2d" providerId="ADAL" clId="{F1AFC82C-332B-4AA2-9D87-B31F35C10328}" dt="2022-12-04T13:13:31.342" v="10580" actId="14100"/>
        <pc:sldMkLst>
          <pc:docMk/>
          <pc:sldMk cId="1630687083" sldId="583"/>
        </pc:sldMkLst>
        <pc:spChg chg="mod">
          <ac:chgData name="Dr. Talal Saleh Alshihayb" userId="8b043d94-c3bc-4766-b109-9fc93264eb2d" providerId="ADAL" clId="{F1AFC82C-332B-4AA2-9D87-B31F35C10328}" dt="2022-11-02T10:19:03.202" v="10106" actId="20577"/>
          <ac:spMkLst>
            <pc:docMk/>
            <pc:sldMk cId="1630687083" sldId="583"/>
            <ac:spMk id="2" creationId="{00000000-0000-0000-0000-000000000000}"/>
          </ac:spMkLst>
        </pc:spChg>
        <pc:spChg chg="add mod">
          <ac:chgData name="Dr. Talal Saleh Alshihayb" userId="8b043d94-c3bc-4766-b109-9fc93264eb2d" providerId="ADAL" clId="{F1AFC82C-332B-4AA2-9D87-B31F35C10328}" dt="2022-12-04T13:12:38.044" v="10574" actId="113"/>
          <ac:spMkLst>
            <pc:docMk/>
            <pc:sldMk cId="1630687083" sldId="583"/>
            <ac:spMk id="4" creationId="{89196659-E675-E252-A0A4-28FFE786CB0D}"/>
          </ac:spMkLst>
        </pc:spChg>
        <pc:spChg chg="add mod">
          <ac:chgData name="Dr. Talal Saleh Alshihayb" userId="8b043d94-c3bc-4766-b109-9fc93264eb2d" providerId="ADAL" clId="{F1AFC82C-332B-4AA2-9D87-B31F35C10328}" dt="2022-12-04T13:13:11.528" v="10578" actId="1076"/>
          <ac:spMkLst>
            <pc:docMk/>
            <pc:sldMk cId="1630687083" sldId="583"/>
            <ac:spMk id="5" creationId="{0C9CB2A4-3828-F89F-2B9E-C26C04962C44}"/>
          </ac:spMkLst>
        </pc:spChg>
        <pc:spChg chg="add mod">
          <ac:chgData name="Dr. Talal Saleh Alshihayb" userId="8b043d94-c3bc-4766-b109-9fc93264eb2d" providerId="ADAL" clId="{F1AFC82C-332B-4AA2-9D87-B31F35C10328}" dt="2022-12-04T13:13:31.342" v="10580" actId="14100"/>
          <ac:spMkLst>
            <pc:docMk/>
            <pc:sldMk cId="1630687083" sldId="583"/>
            <ac:spMk id="6" creationId="{487F7246-4C29-D4DB-ADC1-2205A3BD82C9}"/>
          </ac:spMkLst>
        </pc:spChg>
        <pc:spChg chg="add mod">
          <ac:chgData name="Dr. Talal Saleh Alshihayb" userId="8b043d94-c3bc-4766-b109-9fc93264eb2d" providerId="ADAL" clId="{F1AFC82C-332B-4AA2-9D87-B31F35C10328}" dt="2022-12-04T13:12:30.714" v="10572" actId="208"/>
          <ac:spMkLst>
            <pc:docMk/>
            <pc:sldMk cId="1630687083" sldId="583"/>
            <ac:spMk id="7" creationId="{779CA3A4-A86E-0777-B2F3-D5AD4E810CCA}"/>
          </ac:spMkLst>
        </pc:spChg>
        <pc:spChg chg="mod">
          <ac:chgData name="Dr. Talal Saleh Alshihayb" userId="8b043d94-c3bc-4766-b109-9fc93264eb2d" providerId="ADAL" clId="{F1AFC82C-332B-4AA2-9D87-B31F35C10328}" dt="2022-12-04T13:12:19.058" v="10569" actId="207"/>
          <ac:spMkLst>
            <pc:docMk/>
            <pc:sldMk cId="1630687083" sldId="583"/>
            <ac:spMk id="10" creationId="{5811FAEF-A7B0-46A0-89AF-351B8D006617}"/>
          </ac:spMkLst>
        </pc:spChg>
        <pc:spChg chg="mod">
          <ac:chgData name="Dr. Talal Saleh Alshihayb" userId="8b043d94-c3bc-4766-b109-9fc93264eb2d" providerId="ADAL" clId="{F1AFC82C-332B-4AA2-9D87-B31F35C10328}" dt="2022-12-04T13:12:16.821" v="10568" actId="207"/>
          <ac:spMkLst>
            <pc:docMk/>
            <pc:sldMk cId="1630687083" sldId="583"/>
            <ac:spMk id="11" creationId="{0D97D1CE-4A79-47A5-94F4-2A89FC917CA9}"/>
          </ac:spMkLst>
        </pc:spChg>
        <pc:spChg chg="mod">
          <ac:chgData name="Dr. Talal Saleh Alshihayb" userId="8b043d94-c3bc-4766-b109-9fc93264eb2d" providerId="ADAL" clId="{F1AFC82C-332B-4AA2-9D87-B31F35C10328}" dt="2022-12-04T13:12:22.830" v="10570" actId="207"/>
          <ac:spMkLst>
            <pc:docMk/>
            <pc:sldMk cId="1630687083" sldId="583"/>
            <ac:spMk id="12" creationId="{E555E260-D6D4-4CCE-96E5-FE3CFF18F8F7}"/>
          </ac:spMkLst>
        </pc:spChg>
        <pc:graphicFrameChg chg="mod modGraphic">
          <ac:chgData name="Dr. Talal Saleh Alshihayb" userId="8b043d94-c3bc-4766-b109-9fc93264eb2d" providerId="ADAL" clId="{F1AFC82C-332B-4AA2-9D87-B31F35C10328}" dt="2022-12-04T13:12:05.663" v="10567"/>
          <ac:graphicFrameMkLst>
            <pc:docMk/>
            <pc:sldMk cId="1630687083" sldId="583"/>
            <ac:graphicFrameMk id="3" creationId="{094C81E5-94A6-1A6C-6099-82ABE5E64EEB}"/>
          </ac:graphicFrameMkLst>
        </pc:graphicFrameChg>
      </pc:sldChg>
      <pc:sldChg chg="modSp add mod">
        <pc:chgData name="Dr. Talal Saleh Alshihayb" userId="8b043d94-c3bc-4766-b109-9fc93264eb2d" providerId="ADAL" clId="{F1AFC82C-332B-4AA2-9D87-B31F35C10328}" dt="2022-12-04T13:22:28.255" v="10648"/>
        <pc:sldMkLst>
          <pc:docMk/>
          <pc:sldMk cId="2275733666" sldId="584"/>
        </pc:sldMkLst>
        <pc:spChg chg="mod">
          <ac:chgData name="Dr. Talal Saleh Alshihayb" userId="8b043d94-c3bc-4766-b109-9fc93264eb2d" providerId="ADAL" clId="{F1AFC82C-332B-4AA2-9D87-B31F35C10328}" dt="2022-11-02T10:19:32.282" v="10118" actId="20577"/>
          <ac:spMkLst>
            <pc:docMk/>
            <pc:sldMk cId="2275733666" sldId="584"/>
            <ac:spMk id="2" creationId="{00000000-0000-0000-0000-000000000000}"/>
          </ac:spMkLst>
        </pc:spChg>
        <pc:spChg chg="mod">
          <ac:chgData name="Dr. Talal Saleh Alshihayb" userId="8b043d94-c3bc-4766-b109-9fc93264eb2d" providerId="ADAL" clId="{F1AFC82C-332B-4AA2-9D87-B31F35C10328}" dt="2022-12-04T13:20:10.294" v="10630" actId="207"/>
          <ac:spMkLst>
            <pc:docMk/>
            <pc:sldMk cId="2275733666" sldId="584"/>
            <ac:spMk id="10" creationId="{5811FAEF-A7B0-46A0-89AF-351B8D006617}"/>
          </ac:spMkLst>
        </pc:spChg>
        <pc:spChg chg="mod">
          <ac:chgData name="Dr. Talal Saleh Alshihayb" userId="8b043d94-c3bc-4766-b109-9fc93264eb2d" providerId="ADAL" clId="{F1AFC82C-332B-4AA2-9D87-B31F35C10328}" dt="2022-12-04T13:20:07.983" v="10629" actId="207"/>
          <ac:spMkLst>
            <pc:docMk/>
            <pc:sldMk cId="2275733666" sldId="584"/>
            <ac:spMk id="11" creationId="{0D97D1CE-4A79-47A5-94F4-2A89FC917CA9}"/>
          </ac:spMkLst>
        </pc:spChg>
        <pc:spChg chg="mod">
          <ac:chgData name="Dr. Talal Saleh Alshihayb" userId="8b043d94-c3bc-4766-b109-9fc93264eb2d" providerId="ADAL" clId="{F1AFC82C-332B-4AA2-9D87-B31F35C10328}" dt="2022-12-04T13:20:13.987" v="10631" actId="207"/>
          <ac:spMkLst>
            <pc:docMk/>
            <pc:sldMk cId="2275733666" sldId="584"/>
            <ac:spMk id="12" creationId="{E555E260-D6D4-4CCE-96E5-FE3CFF18F8F7}"/>
          </ac:spMkLst>
        </pc:spChg>
        <pc:graphicFrameChg chg="mod modGraphic">
          <ac:chgData name="Dr. Talal Saleh Alshihayb" userId="8b043d94-c3bc-4766-b109-9fc93264eb2d" providerId="ADAL" clId="{F1AFC82C-332B-4AA2-9D87-B31F35C10328}" dt="2022-12-04T13:22:28.255" v="10648"/>
          <ac:graphicFrameMkLst>
            <pc:docMk/>
            <pc:sldMk cId="2275733666" sldId="584"/>
            <ac:graphicFrameMk id="3" creationId="{094C81E5-94A6-1A6C-6099-82ABE5E64EEB}"/>
          </ac:graphicFrameMkLst>
        </pc:graphicFrameChg>
      </pc:sldChg>
      <pc:sldChg chg="addSp delSp modSp add mod">
        <pc:chgData name="Dr. Talal Saleh Alshihayb" userId="8b043d94-c3bc-4766-b109-9fc93264eb2d" providerId="ADAL" clId="{F1AFC82C-332B-4AA2-9D87-B31F35C10328}" dt="2022-12-04T13:15:21.491" v="10588"/>
        <pc:sldMkLst>
          <pc:docMk/>
          <pc:sldMk cId="2395740139" sldId="585"/>
        </pc:sldMkLst>
        <pc:spChg chg="mod">
          <ac:chgData name="Dr. Talal Saleh Alshihayb" userId="8b043d94-c3bc-4766-b109-9fc93264eb2d" providerId="ADAL" clId="{F1AFC82C-332B-4AA2-9D87-B31F35C10328}" dt="2022-11-02T10:19:08.018" v="10107" actId="20577"/>
          <ac:spMkLst>
            <pc:docMk/>
            <pc:sldMk cId="2395740139" sldId="585"/>
            <ac:spMk id="2" creationId="{00000000-0000-0000-0000-000000000000}"/>
          </ac:spMkLst>
        </pc:spChg>
        <pc:spChg chg="add mod">
          <ac:chgData name="Dr. Talal Saleh Alshihayb" userId="8b043d94-c3bc-4766-b109-9fc93264eb2d" providerId="ADAL" clId="{F1AFC82C-332B-4AA2-9D87-B31F35C10328}" dt="2022-11-02T07:54:29.580" v="8904"/>
          <ac:spMkLst>
            <pc:docMk/>
            <pc:sldMk cId="2395740139" sldId="585"/>
            <ac:spMk id="4" creationId="{8F073985-B7F2-2CB7-28C5-9CDC86CD81DF}"/>
          </ac:spMkLst>
        </pc:spChg>
        <pc:spChg chg="add mod">
          <ac:chgData name="Dr. Talal Saleh Alshihayb" userId="8b043d94-c3bc-4766-b109-9fc93264eb2d" providerId="ADAL" clId="{F1AFC82C-332B-4AA2-9D87-B31F35C10328}" dt="2022-11-02T07:54:29.580" v="8904"/>
          <ac:spMkLst>
            <pc:docMk/>
            <pc:sldMk cId="2395740139" sldId="585"/>
            <ac:spMk id="5" creationId="{38F14B5D-C560-B203-D11C-E5A277AC6227}"/>
          </ac:spMkLst>
        </pc:spChg>
        <pc:spChg chg="add mod">
          <ac:chgData name="Dr. Talal Saleh Alshihayb" userId="8b043d94-c3bc-4766-b109-9fc93264eb2d" providerId="ADAL" clId="{F1AFC82C-332B-4AA2-9D87-B31F35C10328}" dt="2022-11-02T07:54:29.580" v="8904"/>
          <ac:spMkLst>
            <pc:docMk/>
            <pc:sldMk cId="2395740139" sldId="585"/>
            <ac:spMk id="6" creationId="{6CC9E8B5-D25D-5A84-2CE0-0F39C7312B36}"/>
          </ac:spMkLst>
        </pc:spChg>
        <pc:spChg chg="del">
          <ac:chgData name="Dr. Talal Saleh Alshihayb" userId="8b043d94-c3bc-4766-b109-9fc93264eb2d" providerId="ADAL" clId="{F1AFC82C-332B-4AA2-9D87-B31F35C10328}" dt="2022-11-02T07:54:29.405" v="8903" actId="478"/>
          <ac:spMkLst>
            <pc:docMk/>
            <pc:sldMk cId="2395740139" sldId="585"/>
            <ac:spMk id="10" creationId="{5811FAEF-A7B0-46A0-89AF-351B8D006617}"/>
          </ac:spMkLst>
        </pc:spChg>
        <pc:spChg chg="del">
          <ac:chgData name="Dr. Talal Saleh Alshihayb" userId="8b043d94-c3bc-4766-b109-9fc93264eb2d" providerId="ADAL" clId="{F1AFC82C-332B-4AA2-9D87-B31F35C10328}" dt="2022-11-02T07:54:29.405" v="8903" actId="478"/>
          <ac:spMkLst>
            <pc:docMk/>
            <pc:sldMk cId="2395740139" sldId="585"/>
            <ac:spMk id="11" creationId="{0D97D1CE-4A79-47A5-94F4-2A89FC917CA9}"/>
          </ac:spMkLst>
        </pc:spChg>
        <pc:spChg chg="del">
          <ac:chgData name="Dr. Talal Saleh Alshihayb" userId="8b043d94-c3bc-4766-b109-9fc93264eb2d" providerId="ADAL" clId="{F1AFC82C-332B-4AA2-9D87-B31F35C10328}" dt="2022-11-02T07:54:29.405" v="8903" actId="478"/>
          <ac:spMkLst>
            <pc:docMk/>
            <pc:sldMk cId="2395740139" sldId="585"/>
            <ac:spMk id="12" creationId="{E555E260-D6D4-4CCE-96E5-FE3CFF18F8F7}"/>
          </ac:spMkLst>
        </pc:spChg>
        <pc:graphicFrameChg chg="mod modGraphic">
          <ac:chgData name="Dr. Talal Saleh Alshihayb" userId="8b043d94-c3bc-4766-b109-9fc93264eb2d" providerId="ADAL" clId="{F1AFC82C-332B-4AA2-9D87-B31F35C10328}" dt="2022-12-04T13:15:21.491" v="10588"/>
          <ac:graphicFrameMkLst>
            <pc:docMk/>
            <pc:sldMk cId="2395740139" sldId="585"/>
            <ac:graphicFrameMk id="3" creationId="{094C81E5-94A6-1A6C-6099-82ABE5E64EEB}"/>
          </ac:graphicFrameMkLst>
        </pc:graphicFrameChg>
      </pc:sldChg>
      <pc:sldChg chg="modSp add mod">
        <pc:chgData name="Dr. Talal Saleh Alshihayb" userId="8b043d94-c3bc-4766-b109-9fc93264eb2d" providerId="ADAL" clId="{F1AFC82C-332B-4AA2-9D87-B31F35C10328}" dt="2022-12-05T11:53:54.602" v="11188"/>
        <pc:sldMkLst>
          <pc:docMk/>
          <pc:sldMk cId="3825437126" sldId="586"/>
        </pc:sldMkLst>
        <pc:spChg chg="mod">
          <ac:chgData name="Dr. Talal Saleh Alshihayb" userId="8b043d94-c3bc-4766-b109-9fc93264eb2d" providerId="ADAL" clId="{F1AFC82C-332B-4AA2-9D87-B31F35C10328}" dt="2022-11-02T10:19:42.351" v="10119" actId="20577"/>
          <ac:spMkLst>
            <pc:docMk/>
            <pc:sldMk cId="3825437126" sldId="586"/>
            <ac:spMk id="2" creationId="{00000000-0000-0000-0000-000000000000}"/>
          </ac:spMkLst>
        </pc:spChg>
        <pc:spChg chg="mod">
          <ac:chgData name="Dr. Talal Saleh Alshihayb" userId="8b043d94-c3bc-4766-b109-9fc93264eb2d" providerId="ADAL" clId="{F1AFC82C-332B-4AA2-9D87-B31F35C10328}" dt="2022-12-04T13:21:47.408" v="10641" actId="207"/>
          <ac:spMkLst>
            <pc:docMk/>
            <pc:sldMk cId="3825437126" sldId="586"/>
            <ac:spMk id="4" creationId="{8F073985-B7F2-2CB7-28C5-9CDC86CD81DF}"/>
          </ac:spMkLst>
        </pc:spChg>
        <pc:spChg chg="mod">
          <ac:chgData name="Dr. Talal Saleh Alshihayb" userId="8b043d94-c3bc-4766-b109-9fc93264eb2d" providerId="ADAL" clId="{F1AFC82C-332B-4AA2-9D87-B31F35C10328}" dt="2022-12-04T13:21:44.854" v="10640" actId="207"/>
          <ac:spMkLst>
            <pc:docMk/>
            <pc:sldMk cId="3825437126" sldId="586"/>
            <ac:spMk id="5" creationId="{38F14B5D-C560-B203-D11C-E5A277AC6227}"/>
          </ac:spMkLst>
        </pc:spChg>
        <pc:spChg chg="mod">
          <ac:chgData name="Dr. Talal Saleh Alshihayb" userId="8b043d94-c3bc-4766-b109-9fc93264eb2d" providerId="ADAL" clId="{F1AFC82C-332B-4AA2-9D87-B31F35C10328}" dt="2022-12-04T13:21:51.578" v="10642" actId="207"/>
          <ac:spMkLst>
            <pc:docMk/>
            <pc:sldMk cId="3825437126" sldId="586"/>
            <ac:spMk id="6" creationId="{6CC9E8B5-D25D-5A84-2CE0-0F39C7312B36}"/>
          </ac:spMkLst>
        </pc:spChg>
        <pc:graphicFrameChg chg="mod modGraphic">
          <ac:chgData name="Dr. Talal Saleh Alshihayb" userId="8b043d94-c3bc-4766-b109-9fc93264eb2d" providerId="ADAL" clId="{F1AFC82C-332B-4AA2-9D87-B31F35C10328}" dt="2022-12-05T11:53:54.602" v="11188"/>
          <ac:graphicFrameMkLst>
            <pc:docMk/>
            <pc:sldMk cId="3825437126" sldId="586"/>
            <ac:graphicFrameMk id="3" creationId="{094C81E5-94A6-1A6C-6099-82ABE5E64EEB}"/>
          </ac:graphicFrameMkLst>
        </pc:graphicFrameChg>
      </pc:sldChg>
      <pc:sldChg chg="addSp modSp new mod">
        <pc:chgData name="Dr. Talal Saleh Alshihayb" userId="8b043d94-c3bc-4766-b109-9fc93264eb2d" providerId="ADAL" clId="{F1AFC82C-332B-4AA2-9D87-B31F35C10328}" dt="2022-12-04T14:16:44.459" v="11156"/>
        <pc:sldMkLst>
          <pc:docMk/>
          <pc:sldMk cId="1302050526" sldId="587"/>
        </pc:sldMkLst>
        <pc:spChg chg="mod">
          <ac:chgData name="Dr. Talal Saleh Alshihayb" userId="8b043d94-c3bc-4766-b109-9fc93264eb2d" providerId="ADAL" clId="{F1AFC82C-332B-4AA2-9D87-B31F35C10328}" dt="2022-11-02T08:03:46.944" v="9075" actId="20577"/>
          <ac:spMkLst>
            <pc:docMk/>
            <pc:sldMk cId="1302050526" sldId="587"/>
            <ac:spMk id="3" creationId="{E567A1D7-6344-0857-FB3F-4736A749178D}"/>
          </ac:spMkLst>
        </pc:spChg>
        <pc:picChg chg="add mod">
          <ac:chgData name="Dr. Talal Saleh Alshihayb" userId="8b043d94-c3bc-4766-b109-9fc93264eb2d" providerId="ADAL" clId="{F1AFC82C-332B-4AA2-9D87-B31F35C10328}" dt="2022-12-04T14:16:44.459" v="11156"/>
          <ac:picMkLst>
            <pc:docMk/>
            <pc:sldMk cId="1302050526" sldId="587"/>
            <ac:picMk id="4" creationId="{DEE05E57-C9A9-CFC7-6C2A-BA3FC77A3B9E}"/>
          </ac:picMkLst>
        </pc:picChg>
      </pc:sldChg>
      <pc:sldChg chg="addSp modSp new mod">
        <pc:chgData name="Dr. Talal Saleh Alshihayb" userId="8b043d94-c3bc-4766-b109-9fc93264eb2d" providerId="ADAL" clId="{F1AFC82C-332B-4AA2-9D87-B31F35C10328}" dt="2022-12-04T14:16:25.818" v="11142"/>
        <pc:sldMkLst>
          <pc:docMk/>
          <pc:sldMk cId="2081928761" sldId="588"/>
        </pc:sldMkLst>
        <pc:spChg chg="mod">
          <ac:chgData name="Dr. Talal Saleh Alshihayb" userId="8b043d94-c3bc-4766-b109-9fc93264eb2d" providerId="ADAL" clId="{F1AFC82C-332B-4AA2-9D87-B31F35C10328}" dt="2022-12-04T11:43:34.850" v="10316" actId="207"/>
          <ac:spMkLst>
            <pc:docMk/>
            <pc:sldMk cId="2081928761" sldId="588"/>
            <ac:spMk id="3" creationId="{ADD27D19-08C3-8654-F2D8-A92C30C420B3}"/>
          </ac:spMkLst>
        </pc:spChg>
        <pc:picChg chg="add mod">
          <ac:chgData name="Dr. Talal Saleh Alshihayb" userId="8b043d94-c3bc-4766-b109-9fc93264eb2d" providerId="ADAL" clId="{F1AFC82C-332B-4AA2-9D87-B31F35C10328}" dt="2022-12-04T14:16:25.818" v="11142"/>
          <ac:picMkLst>
            <pc:docMk/>
            <pc:sldMk cId="2081928761" sldId="588"/>
            <ac:picMk id="4" creationId="{CF63088F-74F0-EC87-3CA3-CD89348400DD}"/>
          </ac:picMkLst>
        </pc:picChg>
      </pc:sldChg>
      <pc:sldChg chg="addSp modSp new mod">
        <pc:chgData name="Dr. Talal Saleh Alshihayb" userId="8b043d94-c3bc-4766-b109-9fc93264eb2d" providerId="ADAL" clId="{F1AFC82C-332B-4AA2-9D87-B31F35C10328}" dt="2022-12-04T14:16:40.678" v="11153"/>
        <pc:sldMkLst>
          <pc:docMk/>
          <pc:sldMk cId="1652454242" sldId="589"/>
        </pc:sldMkLst>
        <pc:spChg chg="mod">
          <ac:chgData name="Dr. Talal Saleh Alshihayb" userId="8b043d94-c3bc-4766-b109-9fc93264eb2d" providerId="ADAL" clId="{F1AFC82C-332B-4AA2-9D87-B31F35C10328}" dt="2022-12-04T13:15:42.749" v="10590" actId="207"/>
          <ac:spMkLst>
            <pc:docMk/>
            <pc:sldMk cId="1652454242" sldId="589"/>
            <ac:spMk id="3" creationId="{158E6B42-07F1-50A5-0CBE-23CACBA632FA}"/>
          </ac:spMkLst>
        </pc:spChg>
        <pc:picChg chg="add mod">
          <ac:chgData name="Dr. Talal Saleh Alshihayb" userId="8b043d94-c3bc-4766-b109-9fc93264eb2d" providerId="ADAL" clId="{F1AFC82C-332B-4AA2-9D87-B31F35C10328}" dt="2022-12-04T14:16:40.678" v="11153"/>
          <ac:picMkLst>
            <pc:docMk/>
            <pc:sldMk cId="1652454242" sldId="589"/>
            <ac:picMk id="4" creationId="{FE3C84AC-A059-952D-A923-009605AE43FE}"/>
          </ac:picMkLst>
        </pc:picChg>
      </pc:sldChg>
      <pc:sldChg chg="addSp delSp modSp new mod ord">
        <pc:chgData name="Dr. Talal Saleh Alshihayb" userId="8b043d94-c3bc-4766-b109-9fc93264eb2d" providerId="ADAL" clId="{F1AFC82C-332B-4AA2-9D87-B31F35C10328}" dt="2022-12-06T06:21:34.283" v="11205" actId="1035"/>
        <pc:sldMkLst>
          <pc:docMk/>
          <pc:sldMk cId="3946909452" sldId="590"/>
        </pc:sldMkLst>
        <pc:spChg chg="del">
          <ac:chgData name="Dr. Talal Saleh Alshihayb" userId="8b043d94-c3bc-4766-b109-9fc93264eb2d" providerId="ADAL" clId="{F1AFC82C-332B-4AA2-9D87-B31F35C10328}" dt="2022-11-02T09:41:14.388" v="9361" actId="478"/>
          <ac:spMkLst>
            <pc:docMk/>
            <pc:sldMk cId="3946909452" sldId="590"/>
            <ac:spMk id="2" creationId="{87B58C7E-C8A9-5C99-1464-5620777586DD}"/>
          </ac:spMkLst>
        </pc:spChg>
        <pc:spChg chg="add mod">
          <ac:chgData name="Dr. Talal Saleh Alshihayb" userId="8b043d94-c3bc-4766-b109-9fc93264eb2d" providerId="ADAL" clId="{F1AFC82C-332B-4AA2-9D87-B31F35C10328}" dt="2022-12-06T06:21:28.152" v="11197" actId="1076"/>
          <ac:spMkLst>
            <pc:docMk/>
            <pc:sldMk cId="3946909452" sldId="590"/>
            <ac:spMk id="2" creationId="{A0D9672B-3B7A-141D-FD4A-D2D93DA1DA97}"/>
          </ac:spMkLst>
        </pc:spChg>
        <pc:spChg chg="del">
          <ac:chgData name="Dr. Talal Saleh Alshihayb" userId="8b043d94-c3bc-4766-b109-9fc93264eb2d" providerId="ADAL" clId="{F1AFC82C-332B-4AA2-9D87-B31F35C10328}" dt="2022-11-02T09:41:13.030" v="9360" actId="478"/>
          <ac:spMkLst>
            <pc:docMk/>
            <pc:sldMk cId="3946909452" sldId="590"/>
            <ac:spMk id="3" creationId="{40E33840-04E4-C1A3-2142-8FAEB68EE179}"/>
          </ac:spMkLst>
        </pc:spChg>
        <pc:spChg chg="add mod">
          <ac:chgData name="Dr. Talal Saleh Alshihayb" userId="8b043d94-c3bc-4766-b109-9fc93264eb2d" providerId="ADAL" clId="{F1AFC82C-332B-4AA2-9D87-B31F35C10328}" dt="2022-12-06T06:21:34.283" v="11205" actId="1035"/>
          <ac:spMkLst>
            <pc:docMk/>
            <pc:sldMk cId="3946909452" sldId="590"/>
            <ac:spMk id="8" creationId="{05BB3BDB-2298-C3EE-4D77-A589A4F185E7}"/>
          </ac:spMkLst>
        </pc:spChg>
        <pc:spChg chg="add mod">
          <ac:chgData name="Dr. Talal Saleh Alshihayb" userId="8b043d94-c3bc-4766-b109-9fc93264eb2d" providerId="ADAL" clId="{F1AFC82C-332B-4AA2-9D87-B31F35C10328}" dt="2022-12-06T06:21:34.283" v="11205" actId="1035"/>
          <ac:spMkLst>
            <pc:docMk/>
            <pc:sldMk cId="3946909452" sldId="590"/>
            <ac:spMk id="9" creationId="{632263DC-E055-C04B-01F8-F424E1FF4F50}"/>
          </ac:spMkLst>
        </pc:spChg>
        <pc:graphicFrameChg chg="add del mod modGraphic">
          <ac:chgData name="Dr. Talal Saleh Alshihayb" userId="8b043d94-c3bc-4766-b109-9fc93264eb2d" providerId="ADAL" clId="{F1AFC82C-332B-4AA2-9D87-B31F35C10328}" dt="2022-11-02T10:13:14.859" v="9826" actId="478"/>
          <ac:graphicFrameMkLst>
            <pc:docMk/>
            <pc:sldMk cId="3946909452" sldId="590"/>
            <ac:graphicFrameMk id="4" creationId="{542A70F9-CA40-F0D6-66AA-93008CAA6E20}"/>
          </ac:graphicFrameMkLst>
        </pc:graphicFrameChg>
        <pc:picChg chg="add del mod">
          <ac:chgData name="Dr. Talal Saleh Alshihayb" userId="8b043d94-c3bc-4766-b109-9fc93264eb2d" providerId="ADAL" clId="{F1AFC82C-332B-4AA2-9D87-B31F35C10328}" dt="2022-12-04T14:16:50.679" v="11158" actId="478"/>
          <ac:picMkLst>
            <pc:docMk/>
            <pc:sldMk cId="3946909452" sldId="590"/>
            <ac:picMk id="2" creationId="{4B190201-F011-82FF-6007-7403FB82536F}"/>
          </ac:picMkLst>
        </pc:picChg>
        <pc:picChg chg="add mod modCrop">
          <ac:chgData name="Dr. Talal Saleh Alshihayb" userId="8b043d94-c3bc-4766-b109-9fc93264eb2d" providerId="ADAL" clId="{F1AFC82C-332B-4AA2-9D87-B31F35C10328}" dt="2022-12-06T06:21:34.283" v="11205" actId="1035"/>
          <ac:picMkLst>
            <pc:docMk/>
            <pc:sldMk cId="3946909452" sldId="590"/>
            <ac:picMk id="6" creationId="{DBA0CF7A-09EA-3A33-2CE5-6D817A43F564}"/>
          </ac:picMkLst>
        </pc:picChg>
        <pc:picChg chg="add mod modCrop">
          <ac:chgData name="Dr. Talal Saleh Alshihayb" userId="8b043d94-c3bc-4766-b109-9fc93264eb2d" providerId="ADAL" clId="{F1AFC82C-332B-4AA2-9D87-B31F35C10328}" dt="2022-12-06T06:21:34.283" v="11205" actId="1035"/>
          <ac:picMkLst>
            <pc:docMk/>
            <pc:sldMk cId="3946909452" sldId="590"/>
            <ac:picMk id="7" creationId="{03BBC6CB-BF0E-EA23-C5E0-18E67ED212D3}"/>
          </ac:picMkLst>
        </pc:picChg>
      </pc:sldChg>
      <pc:sldChg chg="addSp modSp new mod">
        <pc:chgData name="Dr. Talal Saleh Alshihayb" userId="8b043d94-c3bc-4766-b109-9fc93264eb2d" providerId="ADAL" clId="{F1AFC82C-332B-4AA2-9D87-B31F35C10328}" dt="2022-12-04T14:16:58.333" v="11161"/>
        <pc:sldMkLst>
          <pc:docMk/>
          <pc:sldMk cId="3954401105" sldId="591"/>
        </pc:sldMkLst>
        <pc:spChg chg="mod">
          <ac:chgData name="Dr. Talal Saleh Alshihayb" userId="8b043d94-c3bc-4766-b109-9fc93264eb2d" providerId="ADAL" clId="{F1AFC82C-332B-4AA2-9D87-B31F35C10328}" dt="2022-11-02T10:30:42.905" v="10251" actId="20577"/>
          <ac:spMkLst>
            <pc:docMk/>
            <pc:sldMk cId="3954401105" sldId="591"/>
            <ac:spMk id="3" creationId="{7ACD35A9-66FD-329E-1FFB-0EBE47B0A766}"/>
          </ac:spMkLst>
        </pc:spChg>
        <pc:picChg chg="add mod">
          <ac:chgData name="Dr. Talal Saleh Alshihayb" userId="8b043d94-c3bc-4766-b109-9fc93264eb2d" providerId="ADAL" clId="{F1AFC82C-332B-4AA2-9D87-B31F35C10328}" dt="2022-12-04T14:16:58.333" v="11161"/>
          <ac:picMkLst>
            <pc:docMk/>
            <pc:sldMk cId="3954401105" sldId="591"/>
            <ac:picMk id="4" creationId="{C4685AEA-2E7B-AFC6-31A8-5C47D0B5415C}"/>
          </ac:picMkLst>
        </pc:picChg>
      </pc:sldChg>
      <pc:sldChg chg="modSp add mod">
        <pc:chgData name="Dr. Talal Saleh Alshihayb" userId="8b043d94-c3bc-4766-b109-9fc93264eb2d" providerId="ADAL" clId="{F1AFC82C-332B-4AA2-9D87-B31F35C10328}" dt="2022-12-04T13:32:45.687" v="10722" actId="207"/>
        <pc:sldMkLst>
          <pc:docMk/>
          <pc:sldMk cId="1036567775" sldId="592"/>
        </pc:sldMkLst>
        <pc:spChg chg="mod">
          <ac:chgData name="Dr. Talal Saleh Alshihayb" userId="8b043d94-c3bc-4766-b109-9fc93264eb2d" providerId="ADAL" clId="{F1AFC82C-332B-4AA2-9D87-B31F35C10328}" dt="2022-12-04T13:31:12.110" v="10707" actId="1582"/>
          <ac:spMkLst>
            <pc:docMk/>
            <pc:sldMk cId="1036567775" sldId="592"/>
            <ac:spMk id="10" creationId="{B4C174D1-69CE-46E9-9C0C-051C936F21DE}"/>
          </ac:spMkLst>
        </pc:spChg>
        <pc:spChg chg="mod">
          <ac:chgData name="Dr. Talal Saleh Alshihayb" userId="8b043d94-c3bc-4766-b109-9fc93264eb2d" providerId="ADAL" clId="{F1AFC82C-332B-4AA2-9D87-B31F35C10328}" dt="2022-12-04T13:31:03.084" v="10706" actId="207"/>
          <ac:spMkLst>
            <pc:docMk/>
            <pc:sldMk cId="1036567775" sldId="592"/>
            <ac:spMk id="11" creationId="{0E0386C5-0C61-4D8C-841F-28233626EBDD}"/>
          </ac:spMkLst>
        </pc:spChg>
        <pc:spChg chg="mod">
          <ac:chgData name="Dr. Talal Saleh Alshihayb" userId="8b043d94-c3bc-4766-b109-9fc93264eb2d" providerId="ADAL" clId="{F1AFC82C-332B-4AA2-9D87-B31F35C10328}" dt="2022-12-04T13:30:56.612" v="10705" actId="208"/>
          <ac:spMkLst>
            <pc:docMk/>
            <pc:sldMk cId="1036567775" sldId="592"/>
            <ac:spMk id="16" creationId="{09DA4C88-086B-4071-A5EB-DEC0AEC36197}"/>
          </ac:spMkLst>
        </pc:spChg>
        <pc:spChg chg="mod">
          <ac:chgData name="Dr. Talal Saleh Alshihayb" userId="8b043d94-c3bc-4766-b109-9fc93264eb2d" providerId="ADAL" clId="{F1AFC82C-332B-4AA2-9D87-B31F35C10328}" dt="2022-12-04T13:31:49.815" v="10709" actId="208"/>
          <ac:spMkLst>
            <pc:docMk/>
            <pc:sldMk cId="1036567775" sldId="592"/>
            <ac:spMk id="26" creationId="{8D1B53FF-4B90-4674-B153-0B2FAD87F6D4}"/>
          </ac:spMkLst>
        </pc:spChg>
        <pc:spChg chg="mod">
          <ac:chgData name="Dr. Talal Saleh Alshihayb" userId="8b043d94-c3bc-4766-b109-9fc93264eb2d" providerId="ADAL" clId="{F1AFC82C-332B-4AA2-9D87-B31F35C10328}" dt="2022-12-04T13:32:00.264" v="10712" actId="207"/>
          <ac:spMkLst>
            <pc:docMk/>
            <pc:sldMk cId="1036567775" sldId="592"/>
            <ac:spMk id="27" creationId="{B21602EB-6CD8-4903-8168-85D846E2B97F}"/>
          </ac:spMkLst>
        </pc:spChg>
        <pc:spChg chg="mod">
          <ac:chgData name="Dr. Talal Saleh Alshihayb" userId="8b043d94-c3bc-4766-b109-9fc93264eb2d" providerId="ADAL" clId="{F1AFC82C-332B-4AA2-9D87-B31F35C10328}" dt="2022-12-04T13:32:14.144" v="10714" actId="208"/>
          <ac:spMkLst>
            <pc:docMk/>
            <pc:sldMk cId="1036567775" sldId="592"/>
            <ac:spMk id="30" creationId="{CDD37693-6609-4A60-9D07-E6D918680178}"/>
          </ac:spMkLst>
        </pc:spChg>
        <pc:spChg chg="mod">
          <ac:chgData name="Dr. Talal Saleh Alshihayb" userId="8b043d94-c3bc-4766-b109-9fc93264eb2d" providerId="ADAL" clId="{F1AFC82C-332B-4AA2-9D87-B31F35C10328}" dt="2022-12-04T13:32:36.548" v="10719" actId="1582"/>
          <ac:spMkLst>
            <pc:docMk/>
            <pc:sldMk cId="1036567775" sldId="592"/>
            <ac:spMk id="39" creationId="{C3855945-C852-4A09-9E0B-A4ECB5A74667}"/>
          </ac:spMkLst>
        </pc:spChg>
        <pc:spChg chg="mod">
          <ac:chgData name="Dr. Talal Saleh Alshihayb" userId="8b043d94-c3bc-4766-b109-9fc93264eb2d" providerId="ADAL" clId="{F1AFC82C-332B-4AA2-9D87-B31F35C10328}" dt="2022-12-04T13:32:23.990" v="10717" actId="207"/>
          <ac:spMkLst>
            <pc:docMk/>
            <pc:sldMk cId="1036567775" sldId="592"/>
            <ac:spMk id="43" creationId="{5722BF14-DCCD-4D43-92AD-1BC6B8820BBB}"/>
          </ac:spMkLst>
        </pc:spChg>
        <pc:spChg chg="mod">
          <ac:chgData name="Dr. Talal Saleh Alshihayb" userId="8b043d94-c3bc-4766-b109-9fc93264eb2d" providerId="ADAL" clId="{F1AFC82C-332B-4AA2-9D87-B31F35C10328}" dt="2022-12-04T13:32:18.791" v="10716" actId="207"/>
          <ac:spMkLst>
            <pc:docMk/>
            <pc:sldMk cId="1036567775" sldId="592"/>
            <ac:spMk id="45" creationId="{095375D9-DDF5-4459-8900-6CFD7BAEAA22}"/>
          </ac:spMkLst>
        </pc:spChg>
        <pc:spChg chg="mod">
          <ac:chgData name="Dr. Talal Saleh Alshihayb" userId="8b043d94-c3bc-4766-b109-9fc93264eb2d" providerId="ADAL" clId="{F1AFC82C-332B-4AA2-9D87-B31F35C10328}" dt="2022-12-04T13:31:54.995" v="10711" actId="207"/>
          <ac:spMkLst>
            <pc:docMk/>
            <pc:sldMk cId="1036567775" sldId="592"/>
            <ac:spMk id="48" creationId="{ACDC12B3-45D1-47EF-BD30-1D23A619CF44}"/>
          </ac:spMkLst>
        </pc:spChg>
        <pc:spChg chg="mod">
          <ac:chgData name="Dr. Talal Saleh Alshihayb" userId="8b043d94-c3bc-4766-b109-9fc93264eb2d" providerId="ADAL" clId="{F1AFC82C-332B-4AA2-9D87-B31F35C10328}" dt="2022-12-04T13:32:45.687" v="10722" actId="207"/>
          <ac:spMkLst>
            <pc:docMk/>
            <pc:sldMk cId="1036567775" sldId="592"/>
            <ac:spMk id="49" creationId="{13E08F54-D947-4767-B7C5-25D6DA6D5E5B}"/>
          </ac:spMkLst>
        </pc:spChg>
        <pc:spChg chg="mod">
          <ac:chgData name="Dr. Talal Saleh Alshihayb" userId="8b043d94-c3bc-4766-b109-9fc93264eb2d" providerId="ADAL" clId="{F1AFC82C-332B-4AA2-9D87-B31F35C10328}" dt="2022-12-04T13:32:40.909" v="10721" actId="207"/>
          <ac:spMkLst>
            <pc:docMk/>
            <pc:sldMk cId="1036567775" sldId="592"/>
            <ac:spMk id="50" creationId="{3707E7F7-1FA8-4B30-A050-CA0D9266B3FA}"/>
          </ac:spMkLst>
        </pc:spChg>
      </pc:sldChg>
      <pc:sldChg chg="addSp modSp add mod">
        <pc:chgData name="Dr. Talal Saleh Alshihayb" userId="8b043d94-c3bc-4766-b109-9fc93264eb2d" providerId="ADAL" clId="{F1AFC82C-332B-4AA2-9D87-B31F35C10328}" dt="2022-12-04T14:16:29.474" v="11145"/>
        <pc:sldMkLst>
          <pc:docMk/>
          <pc:sldMk cId="3241026189" sldId="593"/>
        </pc:sldMkLst>
        <pc:spChg chg="mod">
          <ac:chgData name="Dr. Talal Saleh Alshihayb" userId="8b043d94-c3bc-4766-b109-9fc93264eb2d" providerId="ADAL" clId="{F1AFC82C-332B-4AA2-9D87-B31F35C10328}" dt="2022-12-04T12:54:40.128" v="10413" actId="20577"/>
          <ac:spMkLst>
            <pc:docMk/>
            <pc:sldMk cId="3241026189" sldId="593"/>
            <ac:spMk id="2" creationId="{F73E9AB8-1E81-0A3D-E885-663DC605E3F7}"/>
          </ac:spMkLst>
        </pc:spChg>
        <pc:picChg chg="add mod">
          <ac:chgData name="Dr. Talal Saleh Alshihayb" userId="8b043d94-c3bc-4766-b109-9fc93264eb2d" providerId="ADAL" clId="{F1AFC82C-332B-4AA2-9D87-B31F35C10328}" dt="2022-12-04T14:16:29.474" v="11145"/>
          <ac:picMkLst>
            <pc:docMk/>
            <pc:sldMk cId="3241026189" sldId="593"/>
            <ac:picMk id="3" creationId="{FA9BC5EB-8743-C4CD-4F55-F2EEA092A820}"/>
          </ac:picMkLst>
        </pc:picChg>
      </pc:sldChg>
      <pc:sldChg chg="delSp modSp add mod">
        <pc:chgData name="Dr. Talal Saleh Alshihayb" userId="8b043d94-c3bc-4766-b109-9fc93264eb2d" providerId="ADAL" clId="{F1AFC82C-332B-4AA2-9D87-B31F35C10328}" dt="2022-12-04T14:05:57.864" v="10941" actId="20577"/>
        <pc:sldMkLst>
          <pc:docMk/>
          <pc:sldMk cId="767994347" sldId="594"/>
        </pc:sldMkLst>
        <pc:spChg chg="mod">
          <ac:chgData name="Dr. Talal Saleh Alshihayb" userId="8b043d94-c3bc-4766-b109-9fc93264eb2d" providerId="ADAL" clId="{F1AFC82C-332B-4AA2-9D87-B31F35C10328}" dt="2022-12-04T14:05:57.864" v="10941" actId="20577"/>
          <ac:spMkLst>
            <pc:docMk/>
            <pc:sldMk cId="767994347" sldId="594"/>
            <ac:spMk id="3" creationId="{639AA70E-5AC6-DFC9-57AE-EECCA5BBDCEC}"/>
          </ac:spMkLst>
        </pc:spChg>
        <pc:spChg chg="del">
          <ac:chgData name="Dr. Talal Saleh Alshihayb" userId="8b043d94-c3bc-4766-b109-9fc93264eb2d" providerId="ADAL" clId="{F1AFC82C-332B-4AA2-9D87-B31F35C10328}" dt="2022-12-04T14:04:56.693" v="10889" actId="478"/>
          <ac:spMkLst>
            <pc:docMk/>
            <pc:sldMk cId="767994347" sldId="594"/>
            <ac:spMk id="6" creationId="{3126FBB6-1B88-F30C-8637-E6C24EA9B84F}"/>
          </ac:spMkLst>
        </pc:spChg>
      </pc:sldChg>
      <pc:sldChg chg="add del">
        <pc:chgData name="Dr. Talal Saleh Alshihayb" userId="8b043d94-c3bc-4766-b109-9fc93264eb2d" providerId="ADAL" clId="{F1AFC82C-332B-4AA2-9D87-B31F35C10328}" dt="2022-12-04T14:02:47.610" v="10813" actId="47"/>
        <pc:sldMkLst>
          <pc:docMk/>
          <pc:sldMk cId="2346660621" sldId="594"/>
        </pc:sldMkLst>
      </pc:sldChg>
      <pc:sldChg chg="modSp add mod">
        <pc:chgData name="Dr. Talal Saleh Alshihayb" userId="8b043d94-c3bc-4766-b109-9fc93264eb2d" providerId="ADAL" clId="{F1AFC82C-332B-4AA2-9D87-B31F35C10328}" dt="2022-12-05T10:56:08.516" v="11184" actId="113"/>
        <pc:sldMkLst>
          <pc:docMk/>
          <pc:sldMk cId="8039380" sldId="595"/>
        </pc:sldMkLst>
        <pc:spChg chg="mod">
          <ac:chgData name="Dr. Talal Saleh Alshihayb" userId="8b043d94-c3bc-4766-b109-9fc93264eb2d" providerId="ADAL" clId="{F1AFC82C-332B-4AA2-9D87-B31F35C10328}" dt="2022-12-05T10:56:08.516" v="11184" actId="113"/>
          <ac:spMkLst>
            <pc:docMk/>
            <pc:sldMk cId="8039380" sldId="595"/>
            <ac:spMk id="3" creationId="{31605647-C863-4857-BF64-AAC64359631A}"/>
          </ac:spMkLst>
        </pc:spChg>
      </pc:sldChg>
      <pc:sldChg chg="add">
        <pc:chgData name="Dr. Talal Saleh Alshihayb" userId="8b043d94-c3bc-4766-b109-9fc93264eb2d" providerId="ADAL" clId="{F1AFC82C-332B-4AA2-9D87-B31F35C10328}" dt="2022-12-05T10:39:25.875" v="11163"/>
        <pc:sldMkLst>
          <pc:docMk/>
          <pc:sldMk cId="1213866629" sldId="5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64274-6D6F-4111-90EA-9C088A392920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D5E85-60D3-4183-92DA-DB783CF92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FD38-32FE-4B30-2B9B-D3F5899E2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51BAE-95A7-75F6-B346-E20AF6F2D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CBA72-55C5-F8B0-D9AA-F5F873A8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58E59-48F2-98D2-29EB-0A904206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804DC-ADC0-66F5-D2BD-850C8B1D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9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F836-612A-B4AB-067F-0154169F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B250E-51A8-7369-2AA8-4554BF0A4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495CC-1244-4F19-C91E-2F5F9D4A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39AD-A16F-A34E-19FA-F3528557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A5538-7C45-75F4-3B12-BD66D804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1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BC5C7-489D-686E-31BB-6CA750691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12D05-F113-812B-F664-541C2AE4A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734DD-62BD-F63C-5CC0-D85A321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7827E-7770-84CB-9199-F5F37104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58F1E-DF4A-7826-6B17-C5E97475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3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7AB6-88BA-B622-14C6-A79CF09B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3A2F-A0CA-6DF4-D1AA-F53403AE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1272F-D995-254E-273E-6E96F29C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D429B-C8E9-EE3A-EDE7-A0D6AB94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605A8-6998-56A7-284C-48ECBF6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4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C7C8-B33E-C029-1EDD-1B956010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99C29-9D36-07B2-34E0-A6C07D126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9491-2B06-9A71-5B03-FB4C1131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485D-2AB2-7C97-9246-BCF7BF10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4BA6-3E07-9277-DEBE-112AAFAE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2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EB60-C924-D5C9-A5A6-59E509C0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266AD-83EC-2187-A80A-223FF3925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84337-FE42-8078-202E-450678348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542A4-205B-622B-D581-5AF5A47C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8DD2B-26AC-47FD-D1E2-196E6504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2735F-77ED-C0CF-84ED-93E1E69A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3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1BF3-071A-D33D-0CA0-D3E4C14E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68F44-8690-C347-8CE5-B4D798BC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AE97B-5E4B-71ED-0F49-924A1090D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D04D4-F420-F5A8-F087-CEE7CF116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ACF48-112C-1BF7-2B1B-F981247C1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C0276-E35E-CB71-44EF-2079F733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DDF6F-1521-E4B9-7DA8-76B6179A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FB280-81A3-D431-435C-9FDC2F91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3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EA2F-AAB9-3B99-CD10-B86FF45E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B041A-FCC2-197B-B8B3-A7F25829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92B8B-7842-E975-FB24-6633E4C2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FD277-EC94-7D12-90E6-FD84BEE5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9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27F45-E8A3-8A6C-1EC0-432EEA7C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F64A2-F50F-CC4C-6CB5-35051AA0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6A737-EFFF-C3D9-8100-BCC78436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0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1970-316C-81F4-E9CF-4732076F3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6115-1004-0DC1-1978-CDE006B0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C9EF0-AF04-E192-84BC-52028F82A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1364-6CF1-7C77-0F84-3551464B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DF183-42FC-14B4-253B-5686D80A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F8B61-6D2A-BCC3-4DD4-E4C7FE79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2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0CEE-8A32-1B22-0D80-5E453B07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20CCA-64A0-D239-FFC3-52706A8DD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DAD90-A4A2-DCFC-24C3-79C033DD1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835CB-724A-06FB-E7F4-5E0CFB5F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8B148-1C7B-A42C-091A-AC7CCC2F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247E2-51B6-A755-4313-563A2D67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4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1E3D0-2D53-1030-69CB-45E0E5EF5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C79A5-AAFC-D813-35C5-D92847818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46828-D3BA-9445-8FF3-0F2E2C80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8D64-D1A8-489C-9140-8207B0A78A0A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824C8-8A82-3A45-40C9-D5034D7C2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60C97-9ADE-D6C7-0B67-B9C33D8C5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1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heeffectbook.net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heeffectbook.net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heeffectbook.net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heeffectbook.net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theeffectbook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theeffectbook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theeffectbook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7CA5-E776-45DC-8A6F-61F81BE0A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Introduction to Science and Research</a:t>
            </a:r>
            <a:endParaRPr lang="en-US" b="1" dirty="0"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1F8C3-0544-41D9-8002-87D4C6DBA6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Talal Alshihayb </a:t>
            </a:r>
          </a:p>
          <a:p>
            <a:r>
              <a:rPr lang="en-US" dirty="0"/>
              <a:t>6 December 2022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0E2B75C-4B13-4D3B-82DD-4B19CC839190}"/>
              </a:ext>
            </a:extLst>
          </p:cNvPr>
          <p:cNvSpPr txBox="1">
            <a:spLocks/>
          </p:cNvSpPr>
          <p:nvPr/>
        </p:nvSpPr>
        <p:spPr>
          <a:xfrm>
            <a:off x="1524000" y="688172"/>
            <a:ext cx="9144000" cy="46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DEPH 312 Principles of Scientific Evidence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20DE8D-E33C-47D7-8C72-0C3093FD020C}"/>
              </a:ext>
            </a:extLst>
          </p:cNvPr>
          <p:cNvSpPr txBox="1"/>
          <p:nvPr/>
        </p:nvSpPr>
        <p:spPr>
          <a:xfrm>
            <a:off x="4848626" y="5417585"/>
            <a:ext cx="263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shihaybt@ksau-hs.edu.sa</a:t>
            </a:r>
          </a:p>
        </p:txBody>
      </p:sp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5F0A3871-F91A-4EEB-961E-68BA2AAFF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48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C2EB2A-FC0D-4198-B6C3-E62DBC4CBC97}"/>
              </a:ext>
            </a:extLst>
          </p:cNvPr>
          <p:cNvSpPr txBox="1"/>
          <p:nvPr/>
        </p:nvSpPr>
        <p:spPr>
          <a:xfrm>
            <a:off x="3861564" y="168900"/>
            <a:ext cx="44688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254B56"/>
                </a:solidFill>
                <a:latin typeface="Tw Cen MT" panose="020B0602020104020603" pitchFamily="34" charset="0"/>
              </a:rPr>
              <a:t>Hypothesis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93E0D-FC99-416C-BECE-95AE5F4A8B34}"/>
              </a:ext>
            </a:extLst>
          </p:cNvPr>
          <p:cNvSpPr txBox="1"/>
          <p:nvPr/>
        </p:nvSpPr>
        <p:spPr>
          <a:xfrm>
            <a:off x="2983259" y="6631460"/>
            <a:ext cx="622548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Krieger N. Epidemiology and the people's health: theory and context. Oxford University Press; 2011 Mar 23.</a:t>
            </a:r>
            <a:endParaRPr lang="en-US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358B63-37A8-4FF9-99D4-BCAB89103558}"/>
              </a:ext>
            </a:extLst>
          </p:cNvPr>
          <p:cNvSpPr txBox="1"/>
          <p:nvPr/>
        </p:nvSpPr>
        <p:spPr>
          <a:xfrm>
            <a:off x="495013" y="1391564"/>
            <a:ext cx="11364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76D6F"/>
                </a:solidFill>
              </a:rPr>
              <a:t>Null:</a:t>
            </a:r>
            <a:r>
              <a:rPr lang="en-US" sz="2400" dirty="0"/>
              <a:t> average height difference between males and females is zero (some males are taller and some are shorter)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D85BC2-C8BB-4441-8064-7CEDA79DCC31}"/>
              </a:ext>
            </a:extLst>
          </p:cNvPr>
          <p:cNvSpPr txBox="1"/>
          <p:nvPr/>
        </p:nvSpPr>
        <p:spPr>
          <a:xfrm>
            <a:off x="495013" y="2444066"/>
            <a:ext cx="9872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58FA1"/>
                </a:solidFill>
              </a:rPr>
              <a:t>Sharp null:</a:t>
            </a:r>
            <a:r>
              <a:rPr lang="en-US" sz="2400" dirty="0"/>
              <a:t> height difference between males and females is exactly zero for everybody (all males and females have the same height)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95FC5A-6FA8-4F60-9087-135F2FA9B7BE}"/>
              </a:ext>
            </a:extLst>
          </p:cNvPr>
          <p:cNvSpPr txBox="1"/>
          <p:nvPr/>
        </p:nvSpPr>
        <p:spPr>
          <a:xfrm>
            <a:off x="474388" y="3429000"/>
            <a:ext cx="104434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EB66B"/>
                </a:solidFill>
              </a:rPr>
              <a:t>Other:</a:t>
            </a:r>
            <a:r>
              <a:rPr lang="en-US" sz="2400" dirty="0"/>
              <a:t> average height difference between males and females is non-zero</a:t>
            </a:r>
          </a:p>
          <a:p>
            <a:r>
              <a:rPr lang="en-US" sz="2400" dirty="0"/>
              <a:t>             average height difference between males and females is positive</a:t>
            </a:r>
          </a:p>
          <a:p>
            <a:r>
              <a:rPr lang="en-US" sz="2400" dirty="0"/>
              <a:t>             average height difference between males and females is negative</a:t>
            </a:r>
          </a:p>
          <a:p>
            <a:r>
              <a:rPr lang="en-US" sz="2400" dirty="0"/>
              <a:t>             average height difference between males and females is exactly 5 cm</a:t>
            </a:r>
          </a:p>
          <a:p>
            <a:r>
              <a:rPr lang="en-US" sz="2400" dirty="0"/>
              <a:t>             average height difference between males and females is at least 5 cm</a:t>
            </a:r>
          </a:p>
          <a:p>
            <a:r>
              <a:rPr lang="en-US" sz="2400" dirty="0"/>
              <a:t>             average height difference between males and females is at most -5 cm</a:t>
            </a:r>
          </a:p>
          <a:p>
            <a:r>
              <a:rPr lang="en-US" sz="2400" dirty="0"/>
              <a:t>             average height difference between males and females is at least |5| cm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9925CA5-9005-462D-979E-A1C7FC92E63E}"/>
              </a:ext>
            </a:extLst>
          </p:cNvPr>
          <p:cNvSpPr/>
          <p:nvPr/>
        </p:nvSpPr>
        <p:spPr>
          <a:xfrm>
            <a:off x="371260" y="3429000"/>
            <a:ext cx="10127152" cy="2677656"/>
          </a:xfrm>
          <a:prstGeom prst="roundRect">
            <a:avLst/>
          </a:prstGeom>
          <a:noFill/>
          <a:ln w="38100">
            <a:solidFill>
              <a:srgbClr val="254B5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F15BEEDB-BABA-4E63-B055-D05EF8871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2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5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10, 20, 30</a:t>
            </a:r>
          </a:p>
          <a:p>
            <a:endParaRPr lang="en-US" sz="3600" dirty="0"/>
          </a:p>
          <a:p>
            <a:r>
              <a:rPr lang="en-US" sz="3600" dirty="0"/>
              <a:t>I have a rule/hypothesis connecting these number (assume it is the truth)</a:t>
            </a:r>
          </a:p>
          <a:p>
            <a:endParaRPr lang="en-US" sz="3600" dirty="0"/>
          </a:p>
          <a:p>
            <a:r>
              <a:rPr lang="en-US" sz="3600" dirty="0"/>
              <a:t>Give me three numbers and I will tell you whether the rule applies to them or not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Tell me the rule or hypothesis?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The nature of inference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b="1" dirty="0">
                <a:solidFill>
                  <a:srgbClr val="D76D6F"/>
                </a:solidFill>
                <a:latin typeface="Tw Cen MT" panose="020B0602020104020603" pitchFamily="34" charset="0"/>
              </a:rPr>
              <a:t>Example by Matt Fox</a:t>
            </a:r>
            <a:endParaRPr lang="en-US" dirty="0">
              <a:solidFill>
                <a:srgbClr val="D76D6F"/>
              </a:solidFill>
            </a:endParaRPr>
          </a:p>
        </p:txBody>
      </p:sp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6E36C7A2-D005-4CD1-9D38-3EAA9536D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C9541-C291-4620-BCCB-6BA852B11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Potential rules or hypothesis connecting (</a:t>
            </a:r>
            <a:r>
              <a:rPr lang="en-US" sz="4400" b="1" dirty="0"/>
              <a:t>10, 20, 30)</a:t>
            </a:r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03C77-8D03-4F3F-B0AF-73DB4E149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Multiply the first number by 1, 2, 3 (e.g., 1, 2, 3)</a:t>
            </a:r>
          </a:p>
          <a:p>
            <a:r>
              <a:rPr lang="en-US" dirty="0"/>
              <a:t>Add 10 (e.g., 40, 50, 60)</a:t>
            </a:r>
          </a:p>
          <a:p>
            <a:r>
              <a:rPr lang="en-US" dirty="0"/>
              <a:t>Add the same amount between the numbers (e.g., 4, 6, 8)</a:t>
            </a:r>
          </a:p>
          <a:p>
            <a:r>
              <a:rPr lang="en-US" dirty="0"/>
              <a:t>Ascending</a:t>
            </a:r>
          </a:p>
          <a:p>
            <a:r>
              <a:rPr lang="en-US" dirty="0"/>
              <a:t>Etc. </a:t>
            </a:r>
          </a:p>
        </p:txBody>
      </p:sp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C06190FC-32FF-4431-8355-B3305D6A6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54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0229-84ED-4148-BFB1-0F34D726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Potential rules or hypothesis connecting (</a:t>
            </a:r>
            <a:r>
              <a:rPr lang="en-US" b="1" dirty="0"/>
              <a:t>10, 20, 30)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22CE1-BBB4-4994-AD68-D5595C1C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Multiply the first number by 1, 2, 3</a:t>
            </a:r>
          </a:p>
          <a:p>
            <a:r>
              <a:rPr lang="en-US" dirty="0"/>
              <a:t>1, 2, 3</a:t>
            </a:r>
          </a:p>
          <a:p>
            <a:r>
              <a:rPr lang="en-US" dirty="0"/>
              <a:t>100, 200, 300</a:t>
            </a:r>
          </a:p>
          <a:p>
            <a:r>
              <a:rPr lang="en-US" dirty="0"/>
              <a:t>3, 6 ,9</a:t>
            </a:r>
          </a:p>
          <a:p>
            <a:r>
              <a:rPr lang="en-US" dirty="0"/>
              <a:t>2, 4, 6</a:t>
            </a:r>
          </a:p>
          <a:p>
            <a:r>
              <a:rPr lang="en-US" dirty="0"/>
              <a:t>4, 8, 12</a:t>
            </a:r>
          </a:p>
          <a:p>
            <a:r>
              <a:rPr lang="en-US" dirty="0"/>
              <a:t>5, 10, 15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6E844-C949-480F-A0B2-6E2969BADF57}"/>
              </a:ext>
            </a:extLst>
          </p:cNvPr>
          <p:cNvSpPr txBox="1"/>
          <p:nvPr/>
        </p:nvSpPr>
        <p:spPr>
          <a:xfrm>
            <a:off x="7810212" y="1829325"/>
            <a:ext cx="41388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1, 2, 5</a:t>
            </a:r>
          </a:p>
          <a:p>
            <a:pPr algn="ctr"/>
            <a:r>
              <a:rPr lang="en-US" sz="2800" dirty="0"/>
              <a:t>The hypothesis I have in mind (i.e., truth) applies to these numbers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46320-5E7B-40F5-A9A0-9ABB274677A6}"/>
              </a:ext>
            </a:extLst>
          </p:cNvPr>
          <p:cNvSpPr txBox="1"/>
          <p:nvPr/>
        </p:nvSpPr>
        <p:spPr>
          <a:xfrm>
            <a:off x="1045029" y="5988734"/>
            <a:ext cx="3025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76D6F"/>
                </a:solidFill>
                <a:latin typeface="Tw Cen MT" panose="020B0602020104020603" pitchFamily="34" charset="0"/>
              </a:rPr>
              <a:t>At what point do we accept this hypothesis?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BA6A9-8DC0-4F92-A843-12D7453C219E}"/>
              </a:ext>
            </a:extLst>
          </p:cNvPr>
          <p:cNvSpPr txBox="1"/>
          <p:nvPr/>
        </p:nvSpPr>
        <p:spPr>
          <a:xfrm>
            <a:off x="8367103" y="5988734"/>
            <a:ext cx="333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76D6F"/>
                </a:solidFill>
                <a:latin typeface="Tw Cen MT" panose="020B0602020104020603" pitchFamily="34" charset="0"/>
              </a:rPr>
              <a:t>One observation is enough to disprove/discredit a hypothesis</a:t>
            </a:r>
          </a:p>
        </p:txBody>
      </p:sp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9D30469D-EB59-4387-A3EE-17BA94F98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3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0229-84ED-4148-BFB1-0F34D726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Potential rules or hypothesis connecting (</a:t>
            </a:r>
            <a:r>
              <a:rPr lang="en-US" b="1" dirty="0"/>
              <a:t>10, 20, 30)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22CE1-BBB4-4994-AD68-D5595C1C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10</a:t>
            </a:r>
          </a:p>
          <a:p>
            <a:r>
              <a:rPr lang="en-US" dirty="0"/>
              <a:t>40, 50, 60</a:t>
            </a:r>
          </a:p>
          <a:p>
            <a:r>
              <a:rPr lang="en-US" dirty="0"/>
              <a:t>20, 30, 40</a:t>
            </a:r>
          </a:p>
          <a:p>
            <a:r>
              <a:rPr lang="en-US" dirty="0"/>
              <a:t>100, 110, 120</a:t>
            </a:r>
          </a:p>
          <a:p>
            <a:r>
              <a:rPr lang="en-US" dirty="0"/>
              <a:t>55, 65, 75</a:t>
            </a:r>
          </a:p>
          <a:p>
            <a:r>
              <a:rPr lang="en-US" dirty="0"/>
              <a:t>31, 41, 51</a:t>
            </a:r>
          </a:p>
          <a:p>
            <a:r>
              <a:rPr lang="en-US" dirty="0"/>
              <a:t>77, 87, 97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B8CF6-7EAB-46EA-8BB4-0F8D46556223}"/>
              </a:ext>
            </a:extLst>
          </p:cNvPr>
          <p:cNvSpPr txBox="1"/>
          <p:nvPr/>
        </p:nvSpPr>
        <p:spPr>
          <a:xfrm>
            <a:off x="7810212" y="1829325"/>
            <a:ext cx="41388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1, 2, 5</a:t>
            </a:r>
          </a:p>
          <a:p>
            <a:pPr algn="ctr"/>
            <a:r>
              <a:rPr lang="en-US" sz="2800" dirty="0"/>
              <a:t>The hypothesis I have in mind (i.e., truth) applies to these numbers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FC04EC-8502-4AA2-9FDE-F8AA5DDC4C72}"/>
              </a:ext>
            </a:extLst>
          </p:cNvPr>
          <p:cNvSpPr txBox="1"/>
          <p:nvPr/>
        </p:nvSpPr>
        <p:spPr>
          <a:xfrm>
            <a:off x="1065654" y="5988734"/>
            <a:ext cx="3025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76D6F"/>
                </a:solidFill>
                <a:latin typeface="Tw Cen MT" panose="020B0602020104020603" pitchFamily="34" charset="0"/>
              </a:rPr>
              <a:t>At what point do we accept this hypothesis?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9F608-1D4E-4B9D-9B1D-AF3BF10057BC}"/>
              </a:ext>
            </a:extLst>
          </p:cNvPr>
          <p:cNvSpPr txBox="1"/>
          <p:nvPr/>
        </p:nvSpPr>
        <p:spPr>
          <a:xfrm>
            <a:off x="8367103" y="5988734"/>
            <a:ext cx="333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76D6F"/>
                </a:solidFill>
                <a:latin typeface="Tw Cen MT" panose="020B0602020104020603" pitchFamily="34" charset="0"/>
              </a:rPr>
              <a:t>One observation is enough to disprove/discredit a hypothesis</a:t>
            </a:r>
          </a:p>
        </p:txBody>
      </p:sp>
      <p:pic>
        <p:nvPicPr>
          <p:cNvPr id="9" name="Picture 8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1546A35-85E1-4FA2-85FC-CC99AF2EF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3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0229-84ED-4148-BFB1-0F34D726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Potential rules or hypothesis connecting (</a:t>
            </a:r>
            <a:r>
              <a:rPr lang="en-US" b="1" dirty="0"/>
              <a:t>10, 20, 30)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22CE1-BBB4-4994-AD68-D5595C1C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the same amount between the numbers</a:t>
            </a:r>
          </a:p>
          <a:p>
            <a:r>
              <a:rPr lang="en-US" dirty="0"/>
              <a:t>4, 6, 8 </a:t>
            </a:r>
          </a:p>
          <a:p>
            <a:r>
              <a:rPr lang="en-US" dirty="0"/>
              <a:t>20, 30, 40</a:t>
            </a:r>
          </a:p>
          <a:p>
            <a:r>
              <a:rPr lang="en-US" dirty="0"/>
              <a:t>3, 6 ,9</a:t>
            </a:r>
          </a:p>
          <a:p>
            <a:r>
              <a:rPr lang="en-US" dirty="0"/>
              <a:t>2, 4, 6</a:t>
            </a:r>
          </a:p>
          <a:p>
            <a:r>
              <a:rPr lang="en-US" dirty="0"/>
              <a:t>31, 41, 51</a:t>
            </a:r>
          </a:p>
          <a:p>
            <a:r>
              <a:rPr lang="en-US" dirty="0"/>
              <a:t>77, 87, 97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B556F-9E34-4856-84D3-176EB9D05B25}"/>
              </a:ext>
            </a:extLst>
          </p:cNvPr>
          <p:cNvSpPr txBox="1"/>
          <p:nvPr/>
        </p:nvSpPr>
        <p:spPr>
          <a:xfrm>
            <a:off x="7810212" y="1829325"/>
            <a:ext cx="41388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1, 2, 5</a:t>
            </a:r>
          </a:p>
          <a:p>
            <a:pPr algn="ctr"/>
            <a:r>
              <a:rPr lang="en-US" sz="2800" dirty="0"/>
              <a:t>The hypothesis I have in mind (i.e., truth) applies to these numbers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93176-37AD-4D48-9E68-74E29BEBFF93}"/>
              </a:ext>
            </a:extLst>
          </p:cNvPr>
          <p:cNvSpPr txBox="1"/>
          <p:nvPr/>
        </p:nvSpPr>
        <p:spPr>
          <a:xfrm>
            <a:off x="1065654" y="5988734"/>
            <a:ext cx="3025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76D6F"/>
                </a:solidFill>
                <a:latin typeface="Tw Cen MT" panose="020B0602020104020603" pitchFamily="34" charset="0"/>
              </a:rPr>
              <a:t>At what point do we accept this hypothesis?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29DD2-F7FB-4007-9DBB-E4A7C336A6D8}"/>
              </a:ext>
            </a:extLst>
          </p:cNvPr>
          <p:cNvSpPr txBox="1"/>
          <p:nvPr/>
        </p:nvSpPr>
        <p:spPr>
          <a:xfrm>
            <a:off x="8367103" y="5988734"/>
            <a:ext cx="333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76D6F"/>
                </a:solidFill>
                <a:latin typeface="Tw Cen MT" panose="020B0602020104020603" pitchFamily="34" charset="0"/>
              </a:rPr>
              <a:t>One observation is enough to disprove/discredit a hypothesis</a:t>
            </a:r>
          </a:p>
        </p:txBody>
      </p:sp>
      <p:pic>
        <p:nvPicPr>
          <p:cNvPr id="9" name="Picture 8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2A1D3B2-98AD-4CED-8122-0B9C28F68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6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0229-84ED-4148-BFB1-0F34D726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Potential rules or hypothesis connecting (</a:t>
            </a:r>
            <a:r>
              <a:rPr lang="en-US" b="1" dirty="0"/>
              <a:t>10, 20, 30)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22CE1-BBB4-4994-AD68-D5595C1C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Ascending</a:t>
            </a:r>
          </a:p>
          <a:p>
            <a:r>
              <a:rPr lang="en-US" dirty="0"/>
              <a:t>4, 6, 8 </a:t>
            </a:r>
          </a:p>
          <a:p>
            <a:r>
              <a:rPr lang="en-US" dirty="0"/>
              <a:t>20, 30, 40</a:t>
            </a:r>
          </a:p>
          <a:p>
            <a:r>
              <a:rPr lang="en-US" dirty="0"/>
              <a:t>3, 6 ,9</a:t>
            </a:r>
          </a:p>
          <a:p>
            <a:r>
              <a:rPr lang="en-US" dirty="0"/>
              <a:t>2, 4, 6</a:t>
            </a:r>
          </a:p>
          <a:p>
            <a:r>
              <a:rPr lang="en-US" dirty="0"/>
              <a:t>31, 41, 51</a:t>
            </a:r>
          </a:p>
          <a:p>
            <a:r>
              <a:rPr lang="en-US" dirty="0"/>
              <a:t>77, 87, 97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B556F-9E34-4856-84D3-176EB9D05B25}"/>
              </a:ext>
            </a:extLst>
          </p:cNvPr>
          <p:cNvSpPr txBox="1"/>
          <p:nvPr/>
        </p:nvSpPr>
        <p:spPr>
          <a:xfrm>
            <a:off x="7810212" y="1829325"/>
            <a:ext cx="41388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1, 2, 5</a:t>
            </a:r>
          </a:p>
          <a:p>
            <a:pPr algn="ctr"/>
            <a:r>
              <a:rPr lang="en-US" sz="2800" dirty="0"/>
              <a:t>The hypothesis I have in mind (i.e., truth) applies to these numbers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93176-37AD-4D48-9E68-74E29BEBFF93}"/>
              </a:ext>
            </a:extLst>
          </p:cNvPr>
          <p:cNvSpPr txBox="1"/>
          <p:nvPr/>
        </p:nvSpPr>
        <p:spPr>
          <a:xfrm>
            <a:off x="1065654" y="5988734"/>
            <a:ext cx="3025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76D6F"/>
                </a:solidFill>
                <a:latin typeface="Tw Cen MT" panose="020B0602020104020603" pitchFamily="34" charset="0"/>
              </a:rPr>
              <a:t>At what point do we accept this hypothesis?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29DD2-F7FB-4007-9DBB-E4A7C336A6D8}"/>
              </a:ext>
            </a:extLst>
          </p:cNvPr>
          <p:cNvSpPr txBox="1"/>
          <p:nvPr/>
        </p:nvSpPr>
        <p:spPr>
          <a:xfrm>
            <a:off x="8367103" y="5988734"/>
            <a:ext cx="333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76D6F"/>
                </a:solidFill>
                <a:latin typeface="Tw Cen MT" panose="020B0602020104020603" pitchFamily="34" charset="0"/>
              </a:rPr>
              <a:t>Not disproved</a:t>
            </a:r>
          </a:p>
        </p:txBody>
      </p:sp>
      <p:pic>
        <p:nvPicPr>
          <p:cNvPr id="9" name="Picture 8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C663044-E406-49C4-B832-1B98A4C95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1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C9541-C291-4620-BCCB-6BA852B11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Potential rules or hypothesis connecting (</a:t>
            </a:r>
            <a:r>
              <a:rPr lang="en-US" sz="4400" b="1" dirty="0"/>
              <a:t>10, 20, 30)</a:t>
            </a:r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03C77-8D03-4F3F-B0AF-73DB4E149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Multiply the first number by 1, 2, 3 (e.g., 1, 2, 3)</a:t>
            </a:r>
          </a:p>
          <a:p>
            <a:r>
              <a:rPr lang="en-US" dirty="0"/>
              <a:t>Add 10 (e.g., 40, 50, 60)</a:t>
            </a:r>
          </a:p>
          <a:p>
            <a:r>
              <a:rPr lang="en-US" dirty="0"/>
              <a:t>Add the same amount between the numbers (e.g., 4, 6, 8)</a:t>
            </a:r>
          </a:p>
          <a:p>
            <a:r>
              <a:rPr lang="en-US" dirty="0"/>
              <a:t>Ascending</a:t>
            </a:r>
          </a:p>
          <a:p>
            <a:r>
              <a:rPr lang="en-US" dirty="0"/>
              <a:t>Etc.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C02E45-3839-41C0-88BB-14A5001B0D36}"/>
              </a:ext>
            </a:extLst>
          </p:cNvPr>
          <p:cNvSpPr/>
          <p:nvPr/>
        </p:nvSpPr>
        <p:spPr>
          <a:xfrm>
            <a:off x="1086279" y="3341340"/>
            <a:ext cx="1622545" cy="536265"/>
          </a:xfrm>
          <a:prstGeom prst="roundRect">
            <a:avLst/>
          </a:prstGeom>
          <a:noFill/>
          <a:ln w="38100">
            <a:solidFill>
              <a:srgbClr val="EEB66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6848116-71A2-4054-A610-8A6196CD3891}"/>
              </a:ext>
            </a:extLst>
          </p:cNvPr>
          <p:cNvSpPr/>
          <p:nvPr/>
        </p:nvSpPr>
        <p:spPr>
          <a:xfrm>
            <a:off x="9728391" y="1825625"/>
            <a:ext cx="226881" cy="1515715"/>
          </a:xfrm>
          <a:prstGeom prst="rightBrace">
            <a:avLst>
              <a:gd name="adj1" fmla="val 167017"/>
              <a:gd name="adj2" fmla="val 50000"/>
            </a:avLst>
          </a:prstGeom>
          <a:ln w="28575">
            <a:solidFill>
              <a:srgbClr val="758F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E474E-32B7-40E0-864D-54E79FA3EC99}"/>
              </a:ext>
            </a:extLst>
          </p:cNvPr>
          <p:cNvSpPr txBox="1"/>
          <p:nvPr/>
        </p:nvSpPr>
        <p:spPr>
          <a:xfrm>
            <a:off x="9949257" y="2398816"/>
            <a:ext cx="210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Disproved by 1, 2,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CA964-3C26-4473-AE8A-478BA3080FD2}"/>
              </a:ext>
            </a:extLst>
          </p:cNvPr>
          <p:cNvSpPr txBox="1"/>
          <p:nvPr/>
        </p:nvSpPr>
        <p:spPr>
          <a:xfrm>
            <a:off x="2808515" y="3424806"/>
            <a:ext cx="249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disproved by 1, 2, 5</a:t>
            </a:r>
          </a:p>
        </p:txBody>
      </p:sp>
      <p:pic>
        <p:nvPicPr>
          <p:cNvPr id="9" name="Picture 8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E346494-BA1B-48A7-AC79-5F30B6940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23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F511-F44C-46C4-9A41-C84164D4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17EB9B2-E6FD-47E5-BFA5-ECD7CECC5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92" y="365125"/>
            <a:ext cx="9465812" cy="612648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091836-3AA2-4FD5-9396-253B95EDB6FA}"/>
              </a:ext>
            </a:extLst>
          </p:cNvPr>
          <p:cNvSpPr txBox="1"/>
          <p:nvPr/>
        </p:nvSpPr>
        <p:spPr>
          <a:xfrm>
            <a:off x="2401444" y="6642556"/>
            <a:ext cx="73891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0" i="0" dirty="0">
                <a:effectLst/>
                <a:latin typeface="Roboto"/>
              </a:rPr>
              <a:t>By Stephen </a:t>
            </a:r>
            <a:r>
              <a:rPr lang="en-US" sz="800" b="0" i="0" dirty="0" err="1">
                <a:effectLst/>
                <a:latin typeface="Roboto"/>
              </a:rPr>
              <a:t>Frezza</a:t>
            </a:r>
            <a:r>
              <a:rPr lang="en-US" sz="800" b="0" i="0" dirty="0">
                <a:effectLst/>
                <a:latin typeface="Roboto"/>
              </a:rPr>
              <a:t> </a:t>
            </a:r>
            <a:r>
              <a:rPr lang="en-US" sz="800" dirty="0"/>
              <a:t>https://www.researchgate.net/figure/Problems-in-Epistemology-Fields-arranged-by-purity-17_fig1_331592259</a:t>
            </a:r>
          </a:p>
        </p:txBody>
      </p:sp>
      <p:pic>
        <p:nvPicPr>
          <p:cNvPr id="7" name="Picture 6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956EE4C8-E3F8-4481-A6AB-13EE59973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15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CBBED1-68FF-4ACD-AE26-CB97DD870F12}"/>
              </a:ext>
            </a:extLst>
          </p:cNvPr>
          <p:cNvSpPr txBox="1"/>
          <p:nvPr/>
        </p:nvSpPr>
        <p:spPr>
          <a:xfrm>
            <a:off x="1959426" y="1997934"/>
            <a:ext cx="8566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w Cen MT" panose="020B0602020104020603" pitchFamily="34" charset="0"/>
              </a:rPr>
              <a:t>Conjecture and refutation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60D33-4F38-4C22-ADA8-5DA138DE7EAC}"/>
              </a:ext>
            </a:extLst>
          </p:cNvPr>
          <p:cNvSpPr txBox="1"/>
          <p:nvPr/>
        </p:nvSpPr>
        <p:spPr>
          <a:xfrm>
            <a:off x="1964009" y="3853208"/>
            <a:ext cx="8566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w Cen MT" panose="020B0602020104020603" pitchFamily="34" charset="0"/>
              </a:rPr>
              <a:t>Deductive falsification</a:t>
            </a:r>
          </a:p>
        </p:txBody>
      </p:sp>
      <p:pic>
        <p:nvPicPr>
          <p:cNvPr id="7" name="Picture 6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C141B35-0E52-42A2-9519-64C618C5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7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CEEA-FC88-4473-938D-7D94A53A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effectLst/>
                <a:latin typeface="Tw Cen MT" panose="020B0602020104020603" pitchFamily="34" charset="0"/>
                <a:ea typeface="Times New Roman" panose="02020603050405020304" pitchFamily="18" charset="0"/>
              </a:rPr>
              <a:t>LECTURE </a:t>
            </a:r>
            <a:r>
              <a:rPr lang="en-US" sz="4000" b="1" dirty="0">
                <a:effectLst/>
                <a:latin typeface="Tw Cen MT" panose="020B0602020104020603" pitchFamily="34" charset="0"/>
                <a:ea typeface="Times New Roman" panose="02020603050405020304" pitchFamily="18" charset="0"/>
              </a:rPr>
              <a:t> LEARNING OUTCOMES OF EACH OF THE DIDACTIC SESSIONS</a:t>
            </a:r>
            <a:endParaRPr lang="en-US" sz="4000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EBCF3-9263-43D3-96BA-CF39CC27E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REFERENCE</a:t>
            </a:r>
            <a:r>
              <a:rPr lang="en-US" sz="24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: Handout.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LECTURE LEARNING OUTCOMES: </a:t>
            </a: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20065" algn="l"/>
                <a:tab pos="520700" algn="l"/>
              </a:tabLst>
            </a:pPr>
            <a:r>
              <a:rPr lang="en-US" sz="2400" dirty="0"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Define</a:t>
            </a:r>
            <a:r>
              <a:rPr lang="en-US" sz="2400" spc="-10" dirty="0"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the</a:t>
            </a:r>
            <a:r>
              <a:rPr lang="en-US" sz="2400" spc="-10" dirty="0"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meaning</a:t>
            </a:r>
            <a:r>
              <a:rPr lang="en-US" sz="2400" spc="-10" dirty="0"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of</a:t>
            </a:r>
            <a:r>
              <a:rPr lang="en-US" sz="2400" spc="-10" dirty="0"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science.</a:t>
            </a:r>
            <a:endParaRPr lang="en-US" sz="2400" dirty="0">
              <a:effectLst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20065" algn="l"/>
                <a:tab pos="520700" algn="l"/>
              </a:tabLst>
            </a:pPr>
            <a:r>
              <a:rPr lang="en-US" sz="2400" dirty="0"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Outline</a:t>
            </a:r>
            <a:r>
              <a:rPr lang="en-US" sz="2400" spc="-20" dirty="0"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the</a:t>
            </a:r>
            <a:r>
              <a:rPr lang="en-US" sz="2400" spc="-15" dirty="0"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importance</a:t>
            </a:r>
            <a:r>
              <a:rPr lang="en-US" sz="2400" spc="-5" dirty="0"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of</a:t>
            </a:r>
            <a:r>
              <a:rPr lang="en-US" sz="2400" spc="-10" dirty="0"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research.</a:t>
            </a:r>
            <a:endParaRPr lang="en-US" sz="2400" dirty="0">
              <a:effectLst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20065" algn="l"/>
                <a:tab pos="520700" algn="l"/>
              </a:tabLst>
            </a:pPr>
            <a:r>
              <a:rPr lang="en-US" sz="2400" dirty="0">
                <a:effectLst/>
                <a:ea typeface="Symbol" panose="05050102010706020507" pitchFamily="18" charset="2"/>
                <a:cs typeface="Times New Roman" panose="02020603050405020304" pitchFamily="18" charset="0"/>
              </a:rPr>
              <a:t>Outline the different hypothesis.</a:t>
            </a:r>
            <a:endParaRPr lang="en-US" sz="2400" dirty="0">
              <a:effectLst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622D4A6D-5D31-499C-AB08-49222A282B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49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MPLE DEDUCTION MY DEAR WATSON - Sherlock Holmes - Robert Downey Jr. | Meme  Generator">
            <a:extLst>
              <a:ext uri="{FF2B5EF4-FFF2-40B4-BE49-F238E27FC236}">
                <a16:creationId xmlns:a16="http://schemas.microsoft.com/office/drawing/2014/main" id="{59D237DD-398D-411D-ABCD-B230B29BE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253" y="457200"/>
            <a:ext cx="8069494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EF7BF9-67D7-4BE1-BBE8-1B042DAB9FAC}"/>
              </a:ext>
            </a:extLst>
          </p:cNvPr>
          <p:cNvSpPr txBox="1"/>
          <p:nvPr/>
        </p:nvSpPr>
        <p:spPr>
          <a:xfrm>
            <a:off x="1854869" y="6581001"/>
            <a:ext cx="84822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dirty="0"/>
              <a:t>https://www.google.com/url?sa=i&amp;url=https%3A%2F%2Fmemegenerator.net%2Finstance%2F62295396%2Fsherlock-holmes-robert-downey-jr-simple-deduction-my-dear-watson&amp;psig=AOvVaw28-sfFD9ctW2RP-2rM1CSj&amp;ust=1608384466999000&amp;source=images&amp;cd=vfe&amp;ved=0CAMQjB1qFwoTCKidgZrR1-0CFQAAAAAdAAAAABAD</a:t>
            </a:r>
          </a:p>
        </p:txBody>
      </p:sp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3688B30-1791-4F5B-8086-C4422F9D7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08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5151-A903-A47B-FEF3-81DAB1AE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27D19-08C3-8654-F2D8-A92C30C42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b="1" dirty="0">
              <a:solidFill>
                <a:srgbClr val="D76D6F"/>
              </a:solidFill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D76D6F"/>
                </a:solidFill>
                <a:latin typeface="Tw Cen MT" panose="020B0602020104020603" pitchFamily="34" charset="0"/>
              </a:rPr>
              <a:t>But what is deduction?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CF63088F-74F0-EC87-3CA3-CD8934840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28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38AB8-F13E-00A3-F53C-173F0D9B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79CD-3FE2-C09D-C583-83644A451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>
              <a:solidFill>
                <a:srgbClr val="254B56"/>
              </a:solidFill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254B56"/>
                </a:solidFill>
                <a:latin typeface="Tw Cen MT" panose="020B0602020104020603" pitchFamily="34" charset="0"/>
              </a:rPr>
              <a:t>Propositional Logic</a:t>
            </a:r>
            <a:endParaRPr lang="en-US" sz="6000" dirty="0">
              <a:solidFill>
                <a:srgbClr val="254B56"/>
              </a:solidFill>
            </a:endParaRP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62041DFB-C59F-E54D-A082-91D1D22DA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01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9AB8-1E81-0A3D-E885-663DC605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E3AFD-B2E5-CC33-2208-39E30E6CAA9B}"/>
              </a:ext>
            </a:extLst>
          </p:cNvPr>
          <p:cNvSpPr txBox="1"/>
          <p:nvPr/>
        </p:nvSpPr>
        <p:spPr>
          <a:xfrm>
            <a:off x="3048573" y="3521060"/>
            <a:ext cx="60948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Tw Cen MT" panose="020B0602020104020603" pitchFamily="34" charset="0"/>
              </a:rPr>
              <a:t>I woke up early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33F0A-7DB8-5FD7-C852-635B0C40962E}"/>
              </a:ext>
            </a:extLst>
          </p:cNvPr>
          <p:cNvSpPr txBox="1"/>
          <p:nvPr/>
        </p:nvSpPr>
        <p:spPr>
          <a:xfrm>
            <a:off x="3048573" y="2098042"/>
            <a:ext cx="60948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D76D6F"/>
                </a:solidFill>
                <a:latin typeface="Tw Cen MT" panose="020B0602020104020603" pitchFamily="34" charset="0"/>
              </a:rPr>
              <a:t>Proposition</a:t>
            </a:r>
          </a:p>
        </p:txBody>
      </p:sp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3B67769F-771B-C5F9-F871-747E21171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7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9AB8-1E81-0A3D-E885-663DC605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Negation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EC0D45-9DF5-7D1F-0DA4-1F9E63DA5C1A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986929"/>
          <a:ext cx="8128000" cy="3471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016233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66275859"/>
                    </a:ext>
                  </a:extLst>
                </a:gridCol>
              </a:tblGrid>
              <a:tr h="1157323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A</a:t>
                      </a:r>
                    </a:p>
                    <a:p>
                      <a:pPr algn="ctr"/>
                      <a:r>
                        <a:rPr lang="en-US" sz="2600" dirty="0"/>
                        <a:t>(I woke up early)</a:t>
                      </a:r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Not A</a:t>
                      </a:r>
                    </a:p>
                    <a:p>
                      <a:pPr algn="ctr"/>
                      <a:r>
                        <a:rPr lang="en-US" sz="2600" dirty="0"/>
                        <a:t>(I did not wake up early)</a:t>
                      </a:r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136609"/>
                  </a:ext>
                </a:extLst>
              </a:tr>
              <a:tr h="1157323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F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80762"/>
                  </a:ext>
                </a:extLst>
              </a:tr>
              <a:tr h="1157323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470093"/>
                  </a:ext>
                </a:extLst>
              </a:tr>
            </a:tbl>
          </a:graphicData>
        </a:graphic>
      </p:graphicFrame>
      <p:pic>
        <p:nvPicPr>
          <p:cNvPr id="3" name="Picture 2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FA9BC5EB-8743-C4CD-4F55-F2EEA092A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26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B5D3-F284-28AF-225B-FD3E58CA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Conjunction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9A522D-DEA5-DD81-3BB9-B873A4F2A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513998"/>
              </p:ext>
            </p:extLst>
          </p:nvPr>
        </p:nvGraphicFramePr>
        <p:xfrm>
          <a:off x="2087002" y="1608795"/>
          <a:ext cx="8127999" cy="2666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650649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332836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78326308"/>
                    </a:ext>
                  </a:extLst>
                </a:gridCol>
              </a:tblGrid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(I woke up early)</a:t>
                      </a:r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(I ate breakfast)</a:t>
                      </a:r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 (I woke up early and ate breakfast)</a:t>
                      </a:r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782623"/>
                  </a:ext>
                </a:extLst>
              </a:tr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721752"/>
                  </a:ext>
                </a:extLst>
              </a:tr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171576"/>
                  </a:ext>
                </a:extLst>
              </a:tr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11409"/>
                  </a:ext>
                </a:extLst>
              </a:tr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978762"/>
                  </a:ext>
                </a:extLst>
              </a:tr>
            </a:tbl>
          </a:graphicData>
        </a:graphic>
      </p:graphicFrame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2CFFA23-E948-975B-649E-4D154B58D9D2}"/>
              </a:ext>
            </a:extLst>
          </p:cNvPr>
          <p:cNvSpPr/>
          <p:nvPr/>
        </p:nvSpPr>
        <p:spPr>
          <a:xfrm>
            <a:off x="5549943" y="4515469"/>
            <a:ext cx="1213466" cy="2006341"/>
          </a:xfrm>
          <a:custGeom>
            <a:avLst/>
            <a:gdLst>
              <a:gd name="connsiteX0" fmla="*/ 606733 w 1213466"/>
              <a:gd name="connsiteY0" fmla="*/ 0 h 2006341"/>
              <a:gd name="connsiteX1" fmla="*/ 647136 w 1213466"/>
              <a:gd name="connsiteY1" fmla="*/ 22596 h 2006341"/>
              <a:gd name="connsiteX2" fmla="*/ 1213466 w 1213466"/>
              <a:gd name="connsiteY2" fmla="*/ 1003170 h 2006341"/>
              <a:gd name="connsiteX3" fmla="*/ 647136 w 1213466"/>
              <a:gd name="connsiteY3" fmla="*/ 1983744 h 2006341"/>
              <a:gd name="connsiteX4" fmla="*/ 606733 w 1213466"/>
              <a:gd name="connsiteY4" fmla="*/ 2006341 h 2006341"/>
              <a:gd name="connsiteX5" fmla="*/ 566331 w 1213466"/>
              <a:gd name="connsiteY5" fmla="*/ 1983744 h 2006341"/>
              <a:gd name="connsiteX6" fmla="*/ 0 w 1213466"/>
              <a:gd name="connsiteY6" fmla="*/ 1003170 h 2006341"/>
              <a:gd name="connsiteX7" fmla="*/ 566331 w 1213466"/>
              <a:gd name="connsiteY7" fmla="*/ 22596 h 20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3466" h="2006341">
                <a:moveTo>
                  <a:pt x="606733" y="0"/>
                </a:moveTo>
                <a:lnTo>
                  <a:pt x="647136" y="22596"/>
                </a:lnTo>
                <a:cubicBezTo>
                  <a:pt x="988819" y="235106"/>
                  <a:pt x="1213466" y="594987"/>
                  <a:pt x="1213466" y="1003170"/>
                </a:cubicBezTo>
                <a:cubicBezTo>
                  <a:pt x="1213466" y="1411354"/>
                  <a:pt x="988819" y="1771235"/>
                  <a:pt x="647136" y="1983744"/>
                </a:cubicBezTo>
                <a:lnTo>
                  <a:pt x="606733" y="2006341"/>
                </a:lnTo>
                <a:lnTo>
                  <a:pt x="566331" y="1983744"/>
                </a:lnTo>
                <a:cubicBezTo>
                  <a:pt x="224648" y="1771235"/>
                  <a:pt x="0" y="1411354"/>
                  <a:pt x="0" y="1003170"/>
                </a:cubicBezTo>
                <a:cubicBezTo>
                  <a:pt x="0" y="594987"/>
                  <a:pt x="224648" y="235106"/>
                  <a:pt x="566331" y="22596"/>
                </a:cubicBezTo>
                <a:close/>
              </a:path>
            </a:pathLst>
          </a:custGeom>
          <a:solidFill>
            <a:srgbClr val="D76D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501D09-7F62-E1E9-3B24-AC270B8F1D8C}"/>
              </a:ext>
            </a:extLst>
          </p:cNvPr>
          <p:cNvSpPr txBox="1"/>
          <p:nvPr/>
        </p:nvSpPr>
        <p:spPr>
          <a:xfrm>
            <a:off x="4703144" y="5226250"/>
            <a:ext cx="495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54B56"/>
                </a:solidFill>
                <a:latin typeface="Tw Cen MT" panose="020B0602020104020603" pitchFamily="34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2F2DA-414D-BFED-F3D8-FF379375B23A}"/>
              </a:ext>
            </a:extLst>
          </p:cNvPr>
          <p:cNvSpPr txBox="1"/>
          <p:nvPr/>
        </p:nvSpPr>
        <p:spPr>
          <a:xfrm>
            <a:off x="7520828" y="5226250"/>
            <a:ext cx="495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EEB66B"/>
                </a:solidFill>
                <a:latin typeface="Tw Cen MT" panose="020B0602020104020603" pitchFamily="34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AD64D6-5693-674D-ABCE-3C19B8D99E2D}"/>
              </a:ext>
            </a:extLst>
          </p:cNvPr>
          <p:cNvSpPr txBox="1"/>
          <p:nvPr/>
        </p:nvSpPr>
        <p:spPr>
          <a:xfrm>
            <a:off x="5573731" y="5229687"/>
            <a:ext cx="124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A and B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2B098E1-C76D-230A-AEA9-D30A37DE7DB9}"/>
              </a:ext>
            </a:extLst>
          </p:cNvPr>
          <p:cNvSpPr/>
          <p:nvPr/>
        </p:nvSpPr>
        <p:spPr>
          <a:xfrm>
            <a:off x="6151001" y="4336105"/>
            <a:ext cx="1962295" cy="2365064"/>
          </a:xfrm>
          <a:custGeom>
            <a:avLst/>
            <a:gdLst>
              <a:gd name="connsiteX0" fmla="*/ 677781 w 1962295"/>
              <a:gd name="connsiteY0" fmla="*/ 0 h 2365064"/>
              <a:gd name="connsiteX1" fmla="*/ 1962295 w 1962295"/>
              <a:gd name="connsiteY1" fmla="*/ 1182532 h 2365064"/>
              <a:gd name="connsiteX2" fmla="*/ 677781 w 1962295"/>
              <a:gd name="connsiteY2" fmla="*/ 2365064 h 2365064"/>
              <a:gd name="connsiteX3" fmla="*/ 65506 w 1962295"/>
              <a:gd name="connsiteY3" fmla="*/ 2222339 h 2365064"/>
              <a:gd name="connsiteX4" fmla="*/ 0 w 1962295"/>
              <a:gd name="connsiteY4" fmla="*/ 2185703 h 2365064"/>
              <a:gd name="connsiteX5" fmla="*/ 40403 w 1962295"/>
              <a:gd name="connsiteY5" fmla="*/ 2163106 h 2365064"/>
              <a:gd name="connsiteX6" fmla="*/ 606733 w 1962295"/>
              <a:gd name="connsiteY6" fmla="*/ 1182532 h 2365064"/>
              <a:gd name="connsiteX7" fmla="*/ 40403 w 1962295"/>
              <a:gd name="connsiteY7" fmla="*/ 201958 h 2365064"/>
              <a:gd name="connsiteX8" fmla="*/ 0 w 1962295"/>
              <a:gd name="connsiteY8" fmla="*/ 179362 h 2365064"/>
              <a:gd name="connsiteX9" fmla="*/ 65506 w 1962295"/>
              <a:gd name="connsiteY9" fmla="*/ 142725 h 2365064"/>
              <a:gd name="connsiteX10" fmla="*/ 677781 w 1962295"/>
              <a:gd name="connsiteY10" fmla="*/ 0 h 236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62295" h="2365064">
                <a:moveTo>
                  <a:pt x="677781" y="0"/>
                </a:moveTo>
                <a:cubicBezTo>
                  <a:pt x="1387198" y="0"/>
                  <a:pt x="1962295" y="529438"/>
                  <a:pt x="1962295" y="1182532"/>
                </a:cubicBezTo>
                <a:cubicBezTo>
                  <a:pt x="1962295" y="1835626"/>
                  <a:pt x="1387198" y="2365064"/>
                  <a:pt x="677781" y="2365064"/>
                </a:cubicBezTo>
                <a:cubicBezTo>
                  <a:pt x="456088" y="2365064"/>
                  <a:pt x="247513" y="2313361"/>
                  <a:pt x="65506" y="2222339"/>
                </a:cubicBezTo>
                <a:lnTo>
                  <a:pt x="0" y="2185703"/>
                </a:lnTo>
                <a:lnTo>
                  <a:pt x="40403" y="2163106"/>
                </a:lnTo>
                <a:cubicBezTo>
                  <a:pt x="382086" y="1950597"/>
                  <a:pt x="606733" y="1590716"/>
                  <a:pt x="606733" y="1182532"/>
                </a:cubicBezTo>
                <a:cubicBezTo>
                  <a:pt x="606733" y="774348"/>
                  <a:pt x="382086" y="414468"/>
                  <a:pt x="40403" y="201958"/>
                </a:cubicBezTo>
                <a:lnTo>
                  <a:pt x="0" y="179362"/>
                </a:lnTo>
                <a:lnTo>
                  <a:pt x="65506" y="142725"/>
                </a:lnTo>
                <a:cubicBezTo>
                  <a:pt x="247513" y="51703"/>
                  <a:pt x="456088" y="0"/>
                  <a:pt x="677781" y="0"/>
                </a:cubicBezTo>
                <a:close/>
              </a:path>
            </a:pathLst>
          </a:custGeom>
          <a:noFill/>
          <a:ln w="38100">
            <a:solidFill>
              <a:srgbClr val="EEB6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704EFBB-3D29-AC4B-9C65-D4950B852A85}"/>
              </a:ext>
            </a:extLst>
          </p:cNvPr>
          <p:cNvSpPr/>
          <p:nvPr/>
        </p:nvSpPr>
        <p:spPr>
          <a:xfrm>
            <a:off x="4195576" y="4336105"/>
            <a:ext cx="1962295" cy="2365064"/>
          </a:xfrm>
          <a:custGeom>
            <a:avLst/>
            <a:gdLst>
              <a:gd name="connsiteX0" fmla="*/ 1284514 w 1962295"/>
              <a:gd name="connsiteY0" fmla="*/ 0 h 2365064"/>
              <a:gd name="connsiteX1" fmla="*/ 1896790 w 1962295"/>
              <a:gd name="connsiteY1" fmla="*/ 142726 h 2365064"/>
              <a:gd name="connsiteX2" fmla="*/ 1962295 w 1962295"/>
              <a:gd name="connsiteY2" fmla="*/ 179362 h 2365064"/>
              <a:gd name="connsiteX3" fmla="*/ 1921892 w 1962295"/>
              <a:gd name="connsiteY3" fmla="*/ 201958 h 2365064"/>
              <a:gd name="connsiteX4" fmla="*/ 1355562 w 1962295"/>
              <a:gd name="connsiteY4" fmla="*/ 1182532 h 2365064"/>
              <a:gd name="connsiteX5" fmla="*/ 1921892 w 1962295"/>
              <a:gd name="connsiteY5" fmla="*/ 2163106 h 2365064"/>
              <a:gd name="connsiteX6" fmla="*/ 1962295 w 1962295"/>
              <a:gd name="connsiteY6" fmla="*/ 2185703 h 2365064"/>
              <a:gd name="connsiteX7" fmla="*/ 1896790 w 1962295"/>
              <a:gd name="connsiteY7" fmla="*/ 2222339 h 2365064"/>
              <a:gd name="connsiteX8" fmla="*/ 1284514 w 1962295"/>
              <a:gd name="connsiteY8" fmla="*/ 2365064 h 2365064"/>
              <a:gd name="connsiteX9" fmla="*/ 0 w 1962295"/>
              <a:gd name="connsiteY9" fmla="*/ 1182532 h 2365064"/>
              <a:gd name="connsiteX10" fmla="*/ 1284514 w 1962295"/>
              <a:gd name="connsiteY10" fmla="*/ 0 h 236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62295" h="2365064">
                <a:moveTo>
                  <a:pt x="1284514" y="0"/>
                </a:moveTo>
                <a:cubicBezTo>
                  <a:pt x="1506207" y="0"/>
                  <a:pt x="1714783" y="51703"/>
                  <a:pt x="1896790" y="142726"/>
                </a:cubicBezTo>
                <a:lnTo>
                  <a:pt x="1962295" y="179362"/>
                </a:lnTo>
                <a:lnTo>
                  <a:pt x="1921892" y="201958"/>
                </a:lnTo>
                <a:cubicBezTo>
                  <a:pt x="1580209" y="414468"/>
                  <a:pt x="1355562" y="774349"/>
                  <a:pt x="1355562" y="1182532"/>
                </a:cubicBezTo>
                <a:cubicBezTo>
                  <a:pt x="1355562" y="1590716"/>
                  <a:pt x="1580209" y="1950597"/>
                  <a:pt x="1921892" y="2163106"/>
                </a:cubicBezTo>
                <a:lnTo>
                  <a:pt x="1962295" y="2185703"/>
                </a:lnTo>
                <a:lnTo>
                  <a:pt x="1896790" y="2222339"/>
                </a:lnTo>
                <a:cubicBezTo>
                  <a:pt x="1714783" y="2313361"/>
                  <a:pt x="1506207" y="2365064"/>
                  <a:pt x="1284514" y="2365064"/>
                </a:cubicBezTo>
                <a:cubicBezTo>
                  <a:pt x="575097" y="2365064"/>
                  <a:pt x="0" y="1835626"/>
                  <a:pt x="0" y="1182532"/>
                </a:cubicBezTo>
                <a:cubicBezTo>
                  <a:pt x="0" y="529438"/>
                  <a:pt x="575097" y="0"/>
                  <a:pt x="1284514" y="0"/>
                </a:cubicBezTo>
                <a:close/>
              </a:path>
            </a:pathLst>
          </a:custGeom>
          <a:noFill/>
          <a:ln w="38100">
            <a:solidFill>
              <a:srgbClr val="254B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43A1DBC2-1330-E487-C430-F783A6A96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19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B5D3-F284-28AF-225B-FD3E58CA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Disjunction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9A522D-DEA5-DD81-3BB9-B873A4F2A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972753"/>
              </p:ext>
            </p:extLst>
          </p:nvPr>
        </p:nvGraphicFramePr>
        <p:xfrm>
          <a:off x="2032000" y="1464419"/>
          <a:ext cx="8127999" cy="2666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650649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332836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78326308"/>
                    </a:ext>
                  </a:extLst>
                </a:gridCol>
              </a:tblGrid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(I woke up early)</a:t>
                      </a:r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(I ate breakfast)</a:t>
                      </a:r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or B (I woke up early or ate breakfast)</a:t>
                      </a:r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782623"/>
                  </a:ext>
                </a:extLst>
              </a:tr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721752"/>
                  </a:ext>
                </a:extLst>
              </a:tr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171576"/>
                  </a:ext>
                </a:extLst>
              </a:tr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11409"/>
                  </a:ext>
                </a:extLst>
              </a:tr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978762"/>
                  </a:ext>
                </a:extLst>
              </a:tr>
            </a:tbl>
          </a:graphicData>
        </a:graphic>
      </p:graphicFrame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14347AE-29FC-3365-0BDF-5C6200861498}"/>
              </a:ext>
            </a:extLst>
          </p:cNvPr>
          <p:cNvSpPr/>
          <p:nvPr/>
        </p:nvSpPr>
        <p:spPr>
          <a:xfrm>
            <a:off x="5489267" y="4486534"/>
            <a:ext cx="1213466" cy="2006341"/>
          </a:xfrm>
          <a:custGeom>
            <a:avLst/>
            <a:gdLst>
              <a:gd name="connsiteX0" fmla="*/ 606733 w 1213466"/>
              <a:gd name="connsiteY0" fmla="*/ 0 h 2006341"/>
              <a:gd name="connsiteX1" fmla="*/ 647136 w 1213466"/>
              <a:gd name="connsiteY1" fmla="*/ 22596 h 2006341"/>
              <a:gd name="connsiteX2" fmla="*/ 1213466 w 1213466"/>
              <a:gd name="connsiteY2" fmla="*/ 1003170 h 2006341"/>
              <a:gd name="connsiteX3" fmla="*/ 647136 w 1213466"/>
              <a:gd name="connsiteY3" fmla="*/ 1983744 h 2006341"/>
              <a:gd name="connsiteX4" fmla="*/ 606733 w 1213466"/>
              <a:gd name="connsiteY4" fmla="*/ 2006341 h 2006341"/>
              <a:gd name="connsiteX5" fmla="*/ 566331 w 1213466"/>
              <a:gd name="connsiteY5" fmla="*/ 1983744 h 2006341"/>
              <a:gd name="connsiteX6" fmla="*/ 0 w 1213466"/>
              <a:gd name="connsiteY6" fmla="*/ 1003170 h 2006341"/>
              <a:gd name="connsiteX7" fmla="*/ 566331 w 1213466"/>
              <a:gd name="connsiteY7" fmla="*/ 22596 h 20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3466" h="2006341">
                <a:moveTo>
                  <a:pt x="606733" y="0"/>
                </a:moveTo>
                <a:lnTo>
                  <a:pt x="647136" y="22596"/>
                </a:lnTo>
                <a:cubicBezTo>
                  <a:pt x="988819" y="235106"/>
                  <a:pt x="1213466" y="594987"/>
                  <a:pt x="1213466" y="1003170"/>
                </a:cubicBezTo>
                <a:cubicBezTo>
                  <a:pt x="1213466" y="1411354"/>
                  <a:pt x="988819" y="1771235"/>
                  <a:pt x="647136" y="1983744"/>
                </a:cubicBezTo>
                <a:lnTo>
                  <a:pt x="606733" y="2006341"/>
                </a:lnTo>
                <a:lnTo>
                  <a:pt x="566331" y="1983744"/>
                </a:lnTo>
                <a:cubicBezTo>
                  <a:pt x="224648" y="1771235"/>
                  <a:pt x="0" y="1411354"/>
                  <a:pt x="0" y="1003170"/>
                </a:cubicBezTo>
                <a:cubicBezTo>
                  <a:pt x="0" y="594987"/>
                  <a:pt x="224648" y="235106"/>
                  <a:pt x="566331" y="22596"/>
                </a:cubicBezTo>
                <a:close/>
              </a:path>
            </a:pathLst>
          </a:custGeom>
          <a:solidFill>
            <a:srgbClr val="D76D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8432C9-E82E-F110-199B-239FAE989786}"/>
              </a:ext>
            </a:extLst>
          </p:cNvPr>
          <p:cNvSpPr txBox="1"/>
          <p:nvPr/>
        </p:nvSpPr>
        <p:spPr>
          <a:xfrm>
            <a:off x="4642468" y="5197315"/>
            <a:ext cx="495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w Cen MT" panose="020B0602020104020603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D80888-3338-DBC4-33D8-4EE231421846}"/>
              </a:ext>
            </a:extLst>
          </p:cNvPr>
          <p:cNvSpPr txBox="1"/>
          <p:nvPr/>
        </p:nvSpPr>
        <p:spPr>
          <a:xfrm>
            <a:off x="7460152" y="5197315"/>
            <a:ext cx="495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w Cen MT" panose="020B0602020104020603" pitchFamily="34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AA2BDB-8462-7C92-0BCA-AD348E83E2B3}"/>
              </a:ext>
            </a:extLst>
          </p:cNvPr>
          <p:cNvSpPr txBox="1"/>
          <p:nvPr/>
        </p:nvSpPr>
        <p:spPr>
          <a:xfrm>
            <a:off x="5513055" y="5200752"/>
            <a:ext cx="124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A and B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4D592BA-2C7E-C4AF-7B1B-F7558205A6EF}"/>
              </a:ext>
            </a:extLst>
          </p:cNvPr>
          <p:cNvSpPr/>
          <p:nvPr/>
        </p:nvSpPr>
        <p:spPr>
          <a:xfrm>
            <a:off x="6090325" y="4307170"/>
            <a:ext cx="1962295" cy="2365064"/>
          </a:xfrm>
          <a:custGeom>
            <a:avLst/>
            <a:gdLst>
              <a:gd name="connsiteX0" fmla="*/ 677781 w 1962295"/>
              <a:gd name="connsiteY0" fmla="*/ 0 h 2365064"/>
              <a:gd name="connsiteX1" fmla="*/ 1962295 w 1962295"/>
              <a:gd name="connsiteY1" fmla="*/ 1182532 h 2365064"/>
              <a:gd name="connsiteX2" fmla="*/ 677781 w 1962295"/>
              <a:gd name="connsiteY2" fmla="*/ 2365064 h 2365064"/>
              <a:gd name="connsiteX3" fmla="*/ 65506 w 1962295"/>
              <a:gd name="connsiteY3" fmla="*/ 2222339 h 2365064"/>
              <a:gd name="connsiteX4" fmla="*/ 0 w 1962295"/>
              <a:gd name="connsiteY4" fmla="*/ 2185703 h 2365064"/>
              <a:gd name="connsiteX5" fmla="*/ 40403 w 1962295"/>
              <a:gd name="connsiteY5" fmla="*/ 2163106 h 2365064"/>
              <a:gd name="connsiteX6" fmla="*/ 606733 w 1962295"/>
              <a:gd name="connsiteY6" fmla="*/ 1182532 h 2365064"/>
              <a:gd name="connsiteX7" fmla="*/ 40403 w 1962295"/>
              <a:gd name="connsiteY7" fmla="*/ 201958 h 2365064"/>
              <a:gd name="connsiteX8" fmla="*/ 0 w 1962295"/>
              <a:gd name="connsiteY8" fmla="*/ 179362 h 2365064"/>
              <a:gd name="connsiteX9" fmla="*/ 65506 w 1962295"/>
              <a:gd name="connsiteY9" fmla="*/ 142725 h 2365064"/>
              <a:gd name="connsiteX10" fmla="*/ 677781 w 1962295"/>
              <a:gd name="connsiteY10" fmla="*/ 0 h 236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62295" h="2365064">
                <a:moveTo>
                  <a:pt x="677781" y="0"/>
                </a:moveTo>
                <a:cubicBezTo>
                  <a:pt x="1387198" y="0"/>
                  <a:pt x="1962295" y="529438"/>
                  <a:pt x="1962295" y="1182532"/>
                </a:cubicBezTo>
                <a:cubicBezTo>
                  <a:pt x="1962295" y="1835626"/>
                  <a:pt x="1387198" y="2365064"/>
                  <a:pt x="677781" y="2365064"/>
                </a:cubicBezTo>
                <a:cubicBezTo>
                  <a:pt x="456088" y="2365064"/>
                  <a:pt x="247513" y="2313361"/>
                  <a:pt x="65506" y="2222339"/>
                </a:cubicBezTo>
                <a:lnTo>
                  <a:pt x="0" y="2185703"/>
                </a:lnTo>
                <a:lnTo>
                  <a:pt x="40403" y="2163106"/>
                </a:lnTo>
                <a:cubicBezTo>
                  <a:pt x="382086" y="1950597"/>
                  <a:pt x="606733" y="1590716"/>
                  <a:pt x="606733" y="1182532"/>
                </a:cubicBezTo>
                <a:cubicBezTo>
                  <a:pt x="606733" y="774348"/>
                  <a:pt x="382086" y="414468"/>
                  <a:pt x="40403" y="201958"/>
                </a:cubicBezTo>
                <a:lnTo>
                  <a:pt x="0" y="179362"/>
                </a:lnTo>
                <a:lnTo>
                  <a:pt x="65506" y="142725"/>
                </a:lnTo>
                <a:cubicBezTo>
                  <a:pt x="247513" y="51703"/>
                  <a:pt x="456088" y="0"/>
                  <a:pt x="677781" y="0"/>
                </a:cubicBezTo>
                <a:close/>
              </a:path>
            </a:pathLst>
          </a:custGeom>
          <a:solidFill>
            <a:srgbClr val="D76D6F"/>
          </a:solidFill>
          <a:ln w="38100">
            <a:solidFill>
              <a:srgbClr val="EEB6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9F8B13-D4F5-1C21-1598-258FE93FC9C6}"/>
              </a:ext>
            </a:extLst>
          </p:cNvPr>
          <p:cNvSpPr/>
          <p:nvPr/>
        </p:nvSpPr>
        <p:spPr>
          <a:xfrm>
            <a:off x="4134900" y="4307170"/>
            <a:ext cx="1962295" cy="2365064"/>
          </a:xfrm>
          <a:custGeom>
            <a:avLst/>
            <a:gdLst>
              <a:gd name="connsiteX0" fmla="*/ 1284514 w 1962295"/>
              <a:gd name="connsiteY0" fmla="*/ 0 h 2365064"/>
              <a:gd name="connsiteX1" fmla="*/ 1896790 w 1962295"/>
              <a:gd name="connsiteY1" fmla="*/ 142726 h 2365064"/>
              <a:gd name="connsiteX2" fmla="*/ 1962295 w 1962295"/>
              <a:gd name="connsiteY2" fmla="*/ 179362 h 2365064"/>
              <a:gd name="connsiteX3" fmla="*/ 1921892 w 1962295"/>
              <a:gd name="connsiteY3" fmla="*/ 201958 h 2365064"/>
              <a:gd name="connsiteX4" fmla="*/ 1355562 w 1962295"/>
              <a:gd name="connsiteY4" fmla="*/ 1182532 h 2365064"/>
              <a:gd name="connsiteX5" fmla="*/ 1921892 w 1962295"/>
              <a:gd name="connsiteY5" fmla="*/ 2163106 h 2365064"/>
              <a:gd name="connsiteX6" fmla="*/ 1962295 w 1962295"/>
              <a:gd name="connsiteY6" fmla="*/ 2185703 h 2365064"/>
              <a:gd name="connsiteX7" fmla="*/ 1896790 w 1962295"/>
              <a:gd name="connsiteY7" fmla="*/ 2222339 h 2365064"/>
              <a:gd name="connsiteX8" fmla="*/ 1284514 w 1962295"/>
              <a:gd name="connsiteY8" fmla="*/ 2365064 h 2365064"/>
              <a:gd name="connsiteX9" fmla="*/ 0 w 1962295"/>
              <a:gd name="connsiteY9" fmla="*/ 1182532 h 2365064"/>
              <a:gd name="connsiteX10" fmla="*/ 1284514 w 1962295"/>
              <a:gd name="connsiteY10" fmla="*/ 0 h 236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62295" h="2365064">
                <a:moveTo>
                  <a:pt x="1284514" y="0"/>
                </a:moveTo>
                <a:cubicBezTo>
                  <a:pt x="1506207" y="0"/>
                  <a:pt x="1714783" y="51703"/>
                  <a:pt x="1896790" y="142726"/>
                </a:cubicBezTo>
                <a:lnTo>
                  <a:pt x="1962295" y="179362"/>
                </a:lnTo>
                <a:lnTo>
                  <a:pt x="1921892" y="201958"/>
                </a:lnTo>
                <a:cubicBezTo>
                  <a:pt x="1580209" y="414468"/>
                  <a:pt x="1355562" y="774349"/>
                  <a:pt x="1355562" y="1182532"/>
                </a:cubicBezTo>
                <a:cubicBezTo>
                  <a:pt x="1355562" y="1590716"/>
                  <a:pt x="1580209" y="1950597"/>
                  <a:pt x="1921892" y="2163106"/>
                </a:cubicBezTo>
                <a:lnTo>
                  <a:pt x="1962295" y="2185703"/>
                </a:lnTo>
                <a:lnTo>
                  <a:pt x="1896790" y="2222339"/>
                </a:lnTo>
                <a:cubicBezTo>
                  <a:pt x="1714783" y="2313361"/>
                  <a:pt x="1506207" y="2365064"/>
                  <a:pt x="1284514" y="2365064"/>
                </a:cubicBezTo>
                <a:cubicBezTo>
                  <a:pt x="575097" y="2365064"/>
                  <a:pt x="0" y="1835626"/>
                  <a:pt x="0" y="1182532"/>
                </a:cubicBezTo>
                <a:cubicBezTo>
                  <a:pt x="0" y="529438"/>
                  <a:pt x="575097" y="0"/>
                  <a:pt x="1284514" y="0"/>
                </a:cubicBezTo>
                <a:close/>
              </a:path>
            </a:pathLst>
          </a:custGeom>
          <a:solidFill>
            <a:srgbClr val="D76D6F"/>
          </a:solidFill>
          <a:ln w="38100">
            <a:solidFill>
              <a:srgbClr val="254B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5F513A-965E-7FD4-DC02-6BE911AF6897}"/>
              </a:ext>
            </a:extLst>
          </p:cNvPr>
          <p:cNvSpPr txBox="1"/>
          <p:nvPr/>
        </p:nvSpPr>
        <p:spPr>
          <a:xfrm>
            <a:off x="4794868" y="5349715"/>
            <a:ext cx="495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54B56"/>
                </a:solidFill>
                <a:latin typeface="Tw Cen MT" panose="020B0602020104020603" pitchFamily="34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7CA8D9-A352-3DA1-3517-3CAD9FE80387}"/>
              </a:ext>
            </a:extLst>
          </p:cNvPr>
          <p:cNvSpPr txBox="1"/>
          <p:nvPr/>
        </p:nvSpPr>
        <p:spPr>
          <a:xfrm>
            <a:off x="7612552" y="5349715"/>
            <a:ext cx="495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EEB66B"/>
                </a:solidFill>
                <a:latin typeface="Tw Cen MT" panose="020B0602020104020603" pitchFamily="34" charset="0"/>
              </a:rPr>
              <a:t>B</a:t>
            </a:r>
          </a:p>
        </p:txBody>
      </p:sp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E49D045-FBC5-9A5D-7287-B10403B84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57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4425-EF11-04DD-E0D3-5F996F2D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Implication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B2613C-E9EF-F4E8-C096-99FB016DC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84168"/>
              </p:ext>
            </p:extLst>
          </p:nvPr>
        </p:nvGraphicFramePr>
        <p:xfrm>
          <a:off x="2032000" y="1423163"/>
          <a:ext cx="8127999" cy="2666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650649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332836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78326308"/>
                    </a:ext>
                  </a:extLst>
                </a:gridCol>
              </a:tblGrid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(I woke up early)</a:t>
                      </a:r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(I ate breakfast)</a:t>
                      </a:r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then B (I woke up early then ate breakfast)</a:t>
                      </a:r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782623"/>
                  </a:ext>
                </a:extLst>
              </a:tr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721752"/>
                  </a:ext>
                </a:extLst>
              </a:tr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171576"/>
                  </a:ext>
                </a:extLst>
              </a:tr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11409"/>
                  </a:ext>
                </a:extLst>
              </a:tr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97876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2F8F08B-1D7D-70B4-0747-9860A87B7138}"/>
              </a:ext>
            </a:extLst>
          </p:cNvPr>
          <p:cNvSpPr txBox="1"/>
          <p:nvPr/>
        </p:nvSpPr>
        <p:spPr>
          <a:xfrm>
            <a:off x="838200" y="4317618"/>
            <a:ext cx="10395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I wake up early and I eat breakfast then the implication is 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07CBA-CCAE-0B6E-6EAD-BD3895E2BDF3}"/>
              </a:ext>
            </a:extLst>
          </p:cNvPr>
          <p:cNvSpPr txBox="1"/>
          <p:nvPr/>
        </p:nvSpPr>
        <p:spPr>
          <a:xfrm>
            <a:off x="838200" y="4809703"/>
            <a:ext cx="10395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I wake up early and I don’t eat breakfast then the implication is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D0923-C178-39C2-B67C-59C7C5A53CCE}"/>
              </a:ext>
            </a:extLst>
          </p:cNvPr>
          <p:cNvSpPr txBox="1"/>
          <p:nvPr/>
        </p:nvSpPr>
        <p:spPr>
          <a:xfrm>
            <a:off x="838200" y="5275305"/>
            <a:ext cx="10395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If I don’t wake up early and I eat breakfast? Is the implication false? This does not invalidate that if I wake up early I will eat breakfast.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C7F5C4-BD47-40D6-8001-2EE80B236234}"/>
              </a:ext>
            </a:extLst>
          </p:cNvPr>
          <p:cNvSpPr txBox="1"/>
          <p:nvPr/>
        </p:nvSpPr>
        <p:spPr>
          <a:xfrm>
            <a:off x="838200" y="6113739"/>
            <a:ext cx="10395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I don’t wake up early and I don’t eat breakfast then the implication is also true</a:t>
            </a:r>
          </a:p>
        </p:txBody>
      </p:sp>
      <p:pic>
        <p:nvPicPr>
          <p:cNvPr id="3" name="Picture 2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CF5730CA-1360-AD43-25BE-BC1D0D082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0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4425-EF11-04DD-E0D3-5F996F2D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48" y="-205"/>
            <a:ext cx="10515600" cy="1325563"/>
          </a:xfrm>
        </p:spPr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Implication and promises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Example inspired by </a:t>
            </a:r>
            <a:r>
              <a:rPr lang="en-US" b="1" i="0" dirty="0">
                <a:solidFill>
                  <a:srgbClr val="254B56"/>
                </a:solidFill>
                <a:effectLst/>
                <a:latin typeface="Tw Cen MT" panose="020B0602020104020603" pitchFamily="34" charset="0"/>
              </a:rPr>
              <a:t>Bruce </a:t>
            </a:r>
            <a:r>
              <a:rPr lang="en-US" b="1" i="0" dirty="0" err="1">
                <a:solidFill>
                  <a:srgbClr val="254B56"/>
                </a:solidFill>
                <a:effectLst/>
                <a:latin typeface="Tw Cen MT" panose="020B0602020104020603" pitchFamily="34" charset="0"/>
              </a:rPr>
              <a:t>Ikenaga</a:t>
            </a:r>
            <a:endParaRPr lang="en-US" b="1" dirty="0">
              <a:solidFill>
                <a:srgbClr val="254B56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B2613C-E9EF-F4E8-C096-99FB016DC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970019"/>
              </p:ext>
            </p:extLst>
          </p:nvPr>
        </p:nvGraphicFramePr>
        <p:xfrm>
          <a:off x="322559" y="1368902"/>
          <a:ext cx="8127999" cy="3214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650649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332836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78326308"/>
                    </a:ext>
                  </a:extLst>
                </a:gridCol>
              </a:tblGrid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(If you graduate from dental school)</a:t>
                      </a:r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(your father will buy you a car)</a:t>
                      </a:r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then B (If you graduate from dental school then your father will buy you a car)</a:t>
                      </a:r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782623"/>
                  </a:ext>
                </a:extLst>
              </a:tr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721752"/>
                  </a:ext>
                </a:extLst>
              </a:tr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171576"/>
                  </a:ext>
                </a:extLst>
              </a:tr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11409"/>
                  </a:ext>
                </a:extLst>
              </a:tr>
              <a:tr h="506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97876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2F8F08B-1D7D-70B4-0747-9860A87B7138}"/>
              </a:ext>
            </a:extLst>
          </p:cNvPr>
          <p:cNvSpPr txBox="1"/>
          <p:nvPr/>
        </p:nvSpPr>
        <p:spPr>
          <a:xfrm>
            <a:off x="8375698" y="4577992"/>
            <a:ext cx="389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58FA1"/>
                </a:solidFill>
                <a:latin typeface="Tw Cen MT" panose="020B0602020104020603" pitchFamily="34" charset="0"/>
              </a:rPr>
              <a:t>Did your father keep his promise?</a:t>
            </a:r>
            <a:endParaRPr lang="en-US" b="1" dirty="0">
              <a:solidFill>
                <a:srgbClr val="758FA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07CBA-CCAE-0B6E-6EAD-BD3895E2BDF3}"/>
              </a:ext>
            </a:extLst>
          </p:cNvPr>
          <p:cNvSpPr txBox="1"/>
          <p:nvPr/>
        </p:nvSpPr>
        <p:spPr>
          <a:xfrm>
            <a:off x="838199" y="5032186"/>
            <a:ext cx="7205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you graduate from dental school and your father buys you a car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D0923-C178-39C2-B67C-59C7C5A53CCE}"/>
              </a:ext>
            </a:extLst>
          </p:cNvPr>
          <p:cNvSpPr txBox="1"/>
          <p:nvPr/>
        </p:nvSpPr>
        <p:spPr>
          <a:xfrm>
            <a:off x="838199" y="5432912"/>
            <a:ext cx="812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you graduate from dental school and your father doesn't buy you a car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C7F5C4-BD47-40D6-8001-2EE80B236234}"/>
              </a:ext>
            </a:extLst>
          </p:cNvPr>
          <p:cNvSpPr txBox="1"/>
          <p:nvPr/>
        </p:nvSpPr>
        <p:spPr>
          <a:xfrm>
            <a:off x="838197" y="5802244"/>
            <a:ext cx="7790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you don’t graduate from dental school and your father buys you a car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F1F81-F766-B67B-B11F-F10D078F25DC}"/>
              </a:ext>
            </a:extLst>
          </p:cNvPr>
          <p:cNvSpPr txBox="1"/>
          <p:nvPr/>
        </p:nvSpPr>
        <p:spPr>
          <a:xfrm>
            <a:off x="3336185" y="6552063"/>
            <a:ext cx="60948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https://sites.millersville.edu/bikenaga/math-proof/truth-tables/truth-tables.html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8C66B-E08F-8087-17CC-D4C0002F7ACD}"/>
              </a:ext>
            </a:extLst>
          </p:cNvPr>
          <p:cNvSpPr txBox="1"/>
          <p:nvPr/>
        </p:nvSpPr>
        <p:spPr>
          <a:xfrm>
            <a:off x="838197" y="6165854"/>
            <a:ext cx="850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you don’t graduate from dental school and your father doesn’t buy you a car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FA1E4-B637-CA75-4BDD-BF111D4077F5}"/>
              </a:ext>
            </a:extLst>
          </p:cNvPr>
          <p:cNvSpPr txBox="1"/>
          <p:nvPr/>
        </p:nvSpPr>
        <p:spPr>
          <a:xfrm>
            <a:off x="9859020" y="5063580"/>
            <a:ext cx="1306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078C9-D641-60D5-D298-F993D07949CF}"/>
              </a:ext>
            </a:extLst>
          </p:cNvPr>
          <p:cNvSpPr txBox="1"/>
          <p:nvPr/>
        </p:nvSpPr>
        <p:spPr>
          <a:xfrm>
            <a:off x="9859020" y="5429037"/>
            <a:ext cx="1306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9A3670-43B7-738A-BF9F-7352174E55A2}"/>
              </a:ext>
            </a:extLst>
          </p:cNvPr>
          <p:cNvSpPr txBox="1"/>
          <p:nvPr/>
        </p:nvSpPr>
        <p:spPr>
          <a:xfrm>
            <a:off x="9859020" y="5802244"/>
            <a:ext cx="1306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4820E9-7F63-8CD7-8665-F88F8A70B582}"/>
              </a:ext>
            </a:extLst>
          </p:cNvPr>
          <p:cNvSpPr txBox="1"/>
          <p:nvPr/>
        </p:nvSpPr>
        <p:spPr>
          <a:xfrm>
            <a:off x="9859020" y="6171576"/>
            <a:ext cx="1306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Yes</a:t>
            </a:r>
          </a:p>
        </p:txBody>
      </p:sp>
      <p:pic>
        <p:nvPicPr>
          <p:cNvPr id="3" name="Picture 2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B29780F1-7C9C-A04A-EF98-F9E726F27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6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6" grpId="0"/>
      <p:bldP spid="7" grpId="0"/>
      <p:bldP spid="8" grpId="0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1FF7-6506-5D15-CD26-3D702BB9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Deductive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C900-4B01-BC17-B249-6AB957094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Composed of premises and conclusion</a:t>
            </a:r>
          </a:p>
          <a:p>
            <a:r>
              <a:rPr lang="en-US" dirty="0"/>
              <a:t>Judge the conclusion based on evidence provided by the premises</a:t>
            </a:r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9E9825-92D1-D49A-7BB0-E484D42D3120}"/>
              </a:ext>
            </a:extLst>
          </p:cNvPr>
          <p:cNvCxnSpPr>
            <a:cxnSpLocks/>
          </p:cNvCxnSpPr>
          <p:nvPr/>
        </p:nvCxnSpPr>
        <p:spPr>
          <a:xfrm>
            <a:off x="3520096" y="3678226"/>
            <a:ext cx="756271" cy="735645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723E6D-0CA9-1C5D-CB8B-EA50DFF08DD2}"/>
              </a:ext>
            </a:extLst>
          </p:cNvPr>
          <p:cNvSpPr txBox="1"/>
          <p:nvPr/>
        </p:nvSpPr>
        <p:spPr>
          <a:xfrm>
            <a:off x="1753173" y="3292365"/>
            <a:ext cx="216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Hypothesis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82F18A-B0C2-485F-D890-A49AC703F888}"/>
              </a:ext>
            </a:extLst>
          </p:cNvPr>
          <p:cNvSpPr txBox="1"/>
          <p:nvPr/>
        </p:nvSpPr>
        <p:spPr>
          <a:xfrm>
            <a:off x="6172200" y="3267097"/>
            <a:ext cx="1326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B3EAC8-5E2F-841D-2C9D-3E4A65CFFDAF}"/>
              </a:ext>
            </a:extLst>
          </p:cNvPr>
          <p:cNvCxnSpPr>
            <a:cxnSpLocks/>
          </p:cNvCxnSpPr>
          <p:nvPr/>
        </p:nvCxnSpPr>
        <p:spPr>
          <a:xfrm flipH="1">
            <a:off x="5898911" y="3678226"/>
            <a:ext cx="666894" cy="735645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B9386E-0078-4D7B-1449-7069A8FC99CE}"/>
              </a:ext>
            </a:extLst>
          </p:cNvPr>
          <p:cNvSpPr txBox="1"/>
          <p:nvPr/>
        </p:nvSpPr>
        <p:spPr>
          <a:xfrm>
            <a:off x="1404257" y="4240963"/>
            <a:ext cx="60948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254B56"/>
                </a:solidFill>
              </a:rPr>
              <a:t>Premise 1: </a:t>
            </a:r>
            <a:r>
              <a:rPr lang="en-US" sz="4000" dirty="0">
                <a:solidFill>
                  <a:srgbClr val="254B56"/>
                </a:solidFill>
              </a:rPr>
              <a:t>If A then B</a:t>
            </a:r>
          </a:p>
          <a:p>
            <a:r>
              <a:rPr lang="en-US" sz="4000" b="1" dirty="0">
                <a:solidFill>
                  <a:srgbClr val="254B56"/>
                </a:solidFill>
              </a:rPr>
              <a:t>Premise 2: </a:t>
            </a:r>
            <a:r>
              <a:rPr lang="en-US" sz="4000" dirty="0">
                <a:solidFill>
                  <a:srgbClr val="254B56"/>
                </a:solidFill>
              </a:rPr>
              <a:t>A</a:t>
            </a:r>
          </a:p>
          <a:p>
            <a:r>
              <a:rPr lang="en-US" sz="4000" b="1" dirty="0">
                <a:solidFill>
                  <a:srgbClr val="D76D6F"/>
                </a:solidFill>
              </a:rPr>
              <a:t>Conclusion:</a:t>
            </a:r>
            <a:r>
              <a:rPr lang="en-US" sz="4000" dirty="0">
                <a:solidFill>
                  <a:srgbClr val="D76D6F"/>
                </a:solidFill>
              </a:rPr>
              <a:t> B</a:t>
            </a:r>
          </a:p>
        </p:txBody>
      </p:sp>
      <p:pic>
        <p:nvPicPr>
          <p:cNvPr id="14" name="Picture 1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A046342-1F86-D832-A47D-AA46A37E0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3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2561-9A6A-4FC9-BD87-48C9CF9FE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>
              <a:solidFill>
                <a:srgbClr val="D76D6F"/>
              </a:solidFill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D76D6F"/>
                </a:solidFill>
                <a:latin typeface="Tw Cen MT" panose="020B0602020104020603" pitchFamily="34" charset="0"/>
              </a:rPr>
              <a:t>How do you think we learn about the world?</a:t>
            </a:r>
          </a:p>
          <a:p>
            <a:pPr marL="0" indent="0" algn="ctr">
              <a:buNone/>
            </a:pPr>
            <a:endParaRPr lang="en-US" sz="4000" b="1" dirty="0">
              <a:solidFill>
                <a:srgbClr val="D76D6F"/>
              </a:solidFill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endParaRPr lang="en-US" sz="4000" b="1" dirty="0">
              <a:solidFill>
                <a:srgbClr val="D76D6F"/>
              </a:solidFill>
              <a:latin typeface="Tw Cen MT" panose="020B0602020104020603" pitchFamily="34" charset="0"/>
            </a:endParaRPr>
          </a:p>
          <a:p>
            <a:pPr algn="ctr"/>
            <a:endParaRPr lang="en-US" sz="4000" b="1" dirty="0">
              <a:solidFill>
                <a:srgbClr val="D76D6F"/>
              </a:solidFill>
              <a:latin typeface="Tw Cen MT" panose="020B0602020104020603" pitchFamily="34" charset="0"/>
            </a:endParaRP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9604426A-70A0-4917-A318-591CF32F6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79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3DF7-E8EB-C4AC-98A0-0C0D0323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Valid deductive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43AE2-E9B6-943C-E370-8CBD40861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200" dirty="0"/>
              <a:t>If the premises are true then and the conclusion is always true</a:t>
            </a:r>
          </a:p>
          <a:p>
            <a:r>
              <a:rPr lang="en-US" sz="3200" dirty="0"/>
              <a:t>Truth of premises necessitate truth of conclusion</a:t>
            </a:r>
          </a:p>
          <a:p>
            <a:r>
              <a:rPr lang="en-US" sz="3200" dirty="0"/>
              <a:t>Include</a:t>
            </a:r>
          </a:p>
          <a:p>
            <a:pPr lvl="1"/>
            <a:r>
              <a:rPr lang="en-US" sz="2800" dirty="0"/>
              <a:t>Affirming the antecedent (modus pollens)</a:t>
            </a:r>
          </a:p>
          <a:p>
            <a:pPr lvl="1"/>
            <a:r>
              <a:rPr lang="en-US" sz="2800" dirty="0"/>
              <a:t>Denying the consequent (modus tollens)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D9C02C0C-4E1D-502C-D85F-A44D7A047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44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D186-F40C-6492-11EE-14951C47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Valid deductive arguments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b="1" dirty="0">
                <a:latin typeface="Tw Cen MT" panose="020B0602020104020603" pitchFamily="34" charset="0"/>
              </a:rPr>
              <a:t>Denying the consequent (modus tollens)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5D70C4-3FA6-845F-ED5F-27BA1C349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15468"/>
              </p:ext>
            </p:extLst>
          </p:nvPr>
        </p:nvGraphicFramePr>
        <p:xfrm>
          <a:off x="952595" y="3216914"/>
          <a:ext cx="8128002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378129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676806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207593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395980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651502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5189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Premise 1 (If A then B)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Premise 2 (Not B)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 premises 1 and 2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Conclusion (Not A)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902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6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94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91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948271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4EADA0-D4E4-3F2E-0C3B-D4FEC620084A}"/>
              </a:ext>
            </a:extLst>
          </p:cNvPr>
          <p:cNvSpPr/>
          <p:nvPr/>
        </p:nvSpPr>
        <p:spPr>
          <a:xfrm>
            <a:off x="952595" y="5225138"/>
            <a:ext cx="8128002" cy="389536"/>
          </a:xfrm>
          <a:prstGeom prst="roundRect">
            <a:avLst/>
          </a:prstGeom>
          <a:noFill/>
          <a:ln w="38100">
            <a:solidFill>
              <a:srgbClr val="254B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AB372A-C060-3F0A-8AC1-E5BFADA51301}"/>
              </a:ext>
            </a:extLst>
          </p:cNvPr>
          <p:cNvSpPr txBox="1"/>
          <p:nvPr/>
        </p:nvSpPr>
        <p:spPr>
          <a:xfrm>
            <a:off x="4245810" y="6406224"/>
            <a:ext cx="2954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When both premises are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6A589A-8903-DC63-47CE-C16F7B145A04}"/>
              </a:ext>
            </a:extLst>
          </p:cNvPr>
          <p:cNvSpPr txBox="1"/>
          <p:nvPr/>
        </p:nvSpPr>
        <p:spPr>
          <a:xfrm>
            <a:off x="7441723" y="6406224"/>
            <a:ext cx="3277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The conclusion is always true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07F945-BD23-2573-CB5C-7C87E7CB2D5F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723117" y="5614674"/>
            <a:ext cx="822062" cy="791550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F8B99A-51DF-8180-4CFC-54DC64C0885F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160660" y="5614674"/>
            <a:ext cx="919937" cy="791550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AB3831-720C-D879-5E27-121445B26385}"/>
              </a:ext>
            </a:extLst>
          </p:cNvPr>
          <p:cNvSpPr txBox="1"/>
          <p:nvPr/>
        </p:nvSpPr>
        <p:spPr>
          <a:xfrm>
            <a:off x="890911" y="1690688"/>
            <a:ext cx="60948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54B56"/>
                </a:solidFill>
              </a:rPr>
              <a:t>Premise 1:</a:t>
            </a:r>
            <a:r>
              <a:rPr lang="en-US" sz="2800" dirty="0">
                <a:solidFill>
                  <a:srgbClr val="254B56"/>
                </a:solidFill>
              </a:rPr>
              <a:t> </a:t>
            </a:r>
            <a:r>
              <a:rPr lang="en-US" sz="2800" dirty="0"/>
              <a:t>If A then B</a:t>
            </a:r>
          </a:p>
          <a:p>
            <a:r>
              <a:rPr lang="en-US" sz="2800" b="1" dirty="0">
                <a:solidFill>
                  <a:srgbClr val="254B56"/>
                </a:solidFill>
              </a:rPr>
              <a:t>Premise 2:</a:t>
            </a:r>
            <a:r>
              <a:rPr lang="en-US" sz="2800" dirty="0">
                <a:solidFill>
                  <a:srgbClr val="254B56"/>
                </a:solidFill>
              </a:rPr>
              <a:t> </a:t>
            </a:r>
            <a:r>
              <a:rPr lang="en-US" sz="2800" dirty="0"/>
              <a:t>Not B</a:t>
            </a:r>
          </a:p>
          <a:p>
            <a:r>
              <a:rPr lang="en-US" sz="2800" b="1" dirty="0">
                <a:solidFill>
                  <a:srgbClr val="D76D6F"/>
                </a:solidFill>
              </a:rPr>
              <a:t>Conclusion:</a:t>
            </a:r>
            <a:r>
              <a:rPr lang="en-US" sz="2800" dirty="0">
                <a:solidFill>
                  <a:srgbClr val="D76D6F"/>
                </a:solidFill>
              </a:rPr>
              <a:t> </a:t>
            </a:r>
            <a:r>
              <a:rPr lang="en-US" sz="2800" dirty="0"/>
              <a:t>Not A</a:t>
            </a:r>
          </a:p>
        </p:txBody>
      </p:sp>
      <p:pic>
        <p:nvPicPr>
          <p:cNvPr id="14" name="Picture 1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D53E241-A400-614F-7E84-89BDB59C1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9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Valid deductive argument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4400" b="1" dirty="0">
                <a:latin typeface="Tw Cen MT" panose="020B0602020104020603" pitchFamily="34" charset="0"/>
              </a:rPr>
              <a:t>Modus tollens</a:t>
            </a:r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11FAEF-A7B0-46A0-89AF-351B8D006617}"/>
              </a:ext>
            </a:extLst>
          </p:cNvPr>
          <p:cNvSpPr txBox="1"/>
          <p:nvPr/>
        </p:nvSpPr>
        <p:spPr>
          <a:xfrm>
            <a:off x="838200" y="2469795"/>
            <a:ext cx="1119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54B56"/>
                </a:solidFill>
              </a:rPr>
              <a:t>Premise 2:</a:t>
            </a:r>
            <a:r>
              <a:rPr lang="en-US" sz="2400" dirty="0">
                <a:solidFill>
                  <a:srgbClr val="254B56"/>
                </a:solidFill>
              </a:rPr>
              <a:t> </a:t>
            </a:r>
            <a:r>
              <a:rPr lang="en-US" sz="2400" dirty="0"/>
              <a:t>We observed black swans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97D1CE-4A79-47A5-94F4-2A89FC917CA9}"/>
              </a:ext>
            </a:extLst>
          </p:cNvPr>
          <p:cNvSpPr txBox="1"/>
          <p:nvPr/>
        </p:nvSpPr>
        <p:spPr>
          <a:xfrm>
            <a:off x="838200" y="1777535"/>
            <a:ext cx="1119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54B56"/>
                </a:solidFill>
              </a:rPr>
              <a:t>Premise 1:</a:t>
            </a:r>
            <a:r>
              <a:rPr lang="en-US" sz="2400" dirty="0">
                <a:solidFill>
                  <a:srgbClr val="254B56"/>
                </a:solidFill>
              </a:rPr>
              <a:t> </a:t>
            </a:r>
            <a:r>
              <a:rPr lang="en-US" sz="2400" dirty="0"/>
              <a:t>If all swans are white, then we should not observe black swans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55E260-D6D4-4CCE-96E5-FE3CFF18F8F7}"/>
              </a:ext>
            </a:extLst>
          </p:cNvPr>
          <p:cNvSpPr txBox="1"/>
          <p:nvPr/>
        </p:nvSpPr>
        <p:spPr>
          <a:xfrm>
            <a:off x="838200" y="3065793"/>
            <a:ext cx="1119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76D6F"/>
                </a:solidFill>
              </a:rPr>
              <a:t>Conclusion:</a:t>
            </a:r>
            <a:r>
              <a:rPr lang="en-US" sz="2400" dirty="0">
                <a:solidFill>
                  <a:srgbClr val="D76D6F"/>
                </a:solidFill>
              </a:rPr>
              <a:t> </a:t>
            </a:r>
            <a:r>
              <a:rPr lang="en-US" sz="2400" dirty="0"/>
              <a:t>Therefore, not all swans are white</a:t>
            </a:r>
          </a:p>
        </p:txBody>
      </p:sp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30FDD8C7-9C58-466D-A62D-BF46483A2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94C81E5-94A6-1A6C-6099-82ABE5E64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698652"/>
              </p:ext>
            </p:extLst>
          </p:nvPr>
        </p:nvGraphicFramePr>
        <p:xfrm>
          <a:off x="726759" y="3527458"/>
          <a:ext cx="10773996" cy="32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666">
                  <a:extLst>
                    <a:ext uri="{9D8B030D-6E8A-4147-A177-3AD203B41FA5}">
                      <a16:colId xmlns:a16="http://schemas.microsoft.com/office/drawing/2014/main" val="2723534740"/>
                    </a:ext>
                  </a:extLst>
                </a:gridCol>
                <a:gridCol w="1795666">
                  <a:extLst>
                    <a:ext uri="{9D8B030D-6E8A-4147-A177-3AD203B41FA5}">
                      <a16:colId xmlns:a16="http://schemas.microsoft.com/office/drawing/2014/main" val="636580168"/>
                    </a:ext>
                  </a:extLst>
                </a:gridCol>
                <a:gridCol w="1795666">
                  <a:extLst>
                    <a:ext uri="{9D8B030D-6E8A-4147-A177-3AD203B41FA5}">
                      <a16:colId xmlns:a16="http://schemas.microsoft.com/office/drawing/2014/main" val="1528411125"/>
                    </a:ext>
                  </a:extLst>
                </a:gridCol>
                <a:gridCol w="1795666">
                  <a:extLst>
                    <a:ext uri="{9D8B030D-6E8A-4147-A177-3AD203B41FA5}">
                      <a16:colId xmlns:a16="http://schemas.microsoft.com/office/drawing/2014/main" val="2509245381"/>
                    </a:ext>
                  </a:extLst>
                </a:gridCol>
                <a:gridCol w="1795666">
                  <a:extLst>
                    <a:ext uri="{9D8B030D-6E8A-4147-A177-3AD203B41FA5}">
                      <a16:colId xmlns:a16="http://schemas.microsoft.com/office/drawing/2014/main" val="1932599322"/>
                    </a:ext>
                  </a:extLst>
                </a:gridCol>
                <a:gridCol w="1795666">
                  <a:extLst>
                    <a:ext uri="{9D8B030D-6E8A-4147-A177-3AD203B41FA5}">
                      <a16:colId xmlns:a16="http://schemas.microsoft.com/office/drawing/2014/main" val="2693369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 (All swans are white)</a:t>
                      </a:r>
                      <a:endParaRPr lang="en-US" dirty="0"/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 (we should not observe black swans)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Premise 1</a:t>
                      </a:r>
                    </a:p>
                    <a:p>
                      <a:r>
                        <a:rPr lang="en-US" sz="1800" dirty="0"/>
                        <a:t>A then B (If all swans are white, then we should not observe black swans)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Premise 2</a:t>
                      </a:r>
                    </a:p>
                    <a:p>
                      <a:r>
                        <a:rPr lang="en-US" sz="1800" dirty="0"/>
                        <a:t>Not B (We observe black swans)</a:t>
                      </a:r>
                      <a:endParaRPr lang="en-US" dirty="0"/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 premises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Conclusion</a:t>
                      </a:r>
                    </a:p>
                    <a:p>
                      <a:r>
                        <a:rPr lang="en-US" sz="1800" dirty="0"/>
                        <a:t>Not A (not all swans are white)</a:t>
                      </a:r>
                      <a:endParaRPr lang="en-US" dirty="0"/>
                    </a:p>
                  </a:txBody>
                  <a:tcPr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54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50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77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49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349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196659-E675-E252-A0A4-28FFE786CB0D}"/>
              </a:ext>
            </a:extLst>
          </p:cNvPr>
          <p:cNvSpPr txBox="1"/>
          <p:nvPr/>
        </p:nvSpPr>
        <p:spPr>
          <a:xfrm>
            <a:off x="4141116" y="1156371"/>
            <a:ext cx="12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w Cen MT" panose="020B0602020104020603" pitchFamily="34" charset="0"/>
              </a:rPr>
              <a:t>Hypothesis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CB2A4-3828-F89F-2B9E-C26C04962C44}"/>
              </a:ext>
            </a:extLst>
          </p:cNvPr>
          <p:cNvSpPr txBox="1"/>
          <p:nvPr/>
        </p:nvSpPr>
        <p:spPr>
          <a:xfrm>
            <a:off x="6943941" y="1152215"/>
            <a:ext cx="214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w Cen MT" panose="020B0602020104020603" pitchFamily="34" charset="0"/>
              </a:rPr>
              <a:t>Observation/data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87F7246-4C29-D4DB-ADC1-2205A3BD82C9}"/>
              </a:ext>
            </a:extLst>
          </p:cNvPr>
          <p:cNvSpPr/>
          <p:nvPr/>
        </p:nvSpPr>
        <p:spPr>
          <a:xfrm rot="16200000">
            <a:off x="3432926" y="344621"/>
            <a:ext cx="320665" cy="2645002"/>
          </a:xfrm>
          <a:prstGeom prst="rightBrace">
            <a:avLst>
              <a:gd name="adj1" fmla="val 115267"/>
              <a:gd name="adj2" fmla="val 89874"/>
            </a:avLst>
          </a:prstGeom>
          <a:ln w="28575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779CA3A4-A86E-0777-B2F3-D5AD4E810CCA}"/>
              </a:ext>
            </a:extLst>
          </p:cNvPr>
          <p:cNvSpPr/>
          <p:nvPr/>
        </p:nvSpPr>
        <p:spPr>
          <a:xfrm rot="16200000">
            <a:off x="7701445" y="-466398"/>
            <a:ext cx="320665" cy="4283241"/>
          </a:xfrm>
          <a:prstGeom prst="rightBrace">
            <a:avLst>
              <a:gd name="adj1" fmla="val 115267"/>
              <a:gd name="adj2" fmla="val 54918"/>
            </a:avLst>
          </a:prstGeom>
          <a:ln w="28575">
            <a:solidFill>
              <a:srgbClr val="758F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8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Valid deductive argument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4400" b="1" dirty="0">
                <a:latin typeface="Tw Cen MT" panose="020B0602020104020603" pitchFamily="34" charset="0"/>
              </a:rPr>
              <a:t>Modus tollens</a:t>
            </a:r>
            <a:endParaRPr lang="en-US" b="1" dirty="0">
              <a:latin typeface="Tw Cen MT" panose="020B0602020104020603" pitchFamily="34" charset="0"/>
            </a:endParaRPr>
          </a:p>
        </p:txBody>
      </p:sp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30FDD8C7-9C58-466D-A62D-BF46483A2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94C81E5-94A6-1A6C-6099-82ABE5E64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73298"/>
              </p:ext>
            </p:extLst>
          </p:nvPr>
        </p:nvGraphicFramePr>
        <p:xfrm>
          <a:off x="391885" y="3835032"/>
          <a:ext cx="11507058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423">
                  <a:extLst>
                    <a:ext uri="{9D8B030D-6E8A-4147-A177-3AD203B41FA5}">
                      <a16:colId xmlns:a16="http://schemas.microsoft.com/office/drawing/2014/main" val="2723534740"/>
                    </a:ext>
                  </a:extLst>
                </a:gridCol>
                <a:gridCol w="1670671">
                  <a:extLst>
                    <a:ext uri="{9D8B030D-6E8A-4147-A177-3AD203B41FA5}">
                      <a16:colId xmlns:a16="http://schemas.microsoft.com/office/drawing/2014/main" val="636580168"/>
                    </a:ext>
                  </a:extLst>
                </a:gridCol>
                <a:gridCol w="3011332">
                  <a:extLst>
                    <a:ext uri="{9D8B030D-6E8A-4147-A177-3AD203B41FA5}">
                      <a16:colId xmlns:a16="http://schemas.microsoft.com/office/drawing/2014/main" val="1528411125"/>
                    </a:ext>
                  </a:extLst>
                </a:gridCol>
                <a:gridCol w="1808174">
                  <a:extLst>
                    <a:ext uri="{9D8B030D-6E8A-4147-A177-3AD203B41FA5}">
                      <a16:colId xmlns:a16="http://schemas.microsoft.com/office/drawing/2014/main" val="2509245381"/>
                    </a:ext>
                  </a:extLst>
                </a:gridCol>
                <a:gridCol w="1359615">
                  <a:extLst>
                    <a:ext uri="{9D8B030D-6E8A-4147-A177-3AD203B41FA5}">
                      <a16:colId xmlns:a16="http://schemas.microsoft.com/office/drawing/2014/main" val="1932599322"/>
                    </a:ext>
                  </a:extLst>
                </a:gridCol>
                <a:gridCol w="1917843">
                  <a:extLst>
                    <a:ext uri="{9D8B030D-6E8A-4147-A177-3AD203B41FA5}">
                      <a16:colId xmlns:a16="http://schemas.microsoft.com/office/drawing/2014/main" val="2693369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 (the farmer loves the sheep)</a:t>
                      </a:r>
                      <a:endParaRPr lang="en-US" dirty="0"/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 (the sheep is not sacrificed in Al-Eid)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Premise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 then B (If the farmer loves the sheep, then the sheep is not sacrificed in Al-Eid)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Premise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Not B (The sheep sacrificed in Al-Eid)</a:t>
                      </a:r>
                      <a:endParaRPr lang="en-US" dirty="0"/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 premises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Conclusion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Not A (farmer does not love the sheep)</a:t>
                      </a:r>
                      <a:endParaRPr lang="en-US" dirty="0"/>
                    </a:p>
                  </a:txBody>
                  <a:tcPr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54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50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77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49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349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F073985-B7F2-2CB7-28C5-9CDC86CD81DF}"/>
              </a:ext>
            </a:extLst>
          </p:cNvPr>
          <p:cNvSpPr txBox="1"/>
          <p:nvPr/>
        </p:nvSpPr>
        <p:spPr>
          <a:xfrm>
            <a:off x="838200" y="2469795"/>
            <a:ext cx="1119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Premise 2:</a:t>
            </a:r>
            <a:r>
              <a:rPr lang="en-US" sz="2400" dirty="0"/>
              <a:t> The sheep sacrificed in Al-Eid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14B5D-C560-B203-D11C-E5A277AC6227}"/>
              </a:ext>
            </a:extLst>
          </p:cNvPr>
          <p:cNvSpPr txBox="1"/>
          <p:nvPr/>
        </p:nvSpPr>
        <p:spPr>
          <a:xfrm>
            <a:off x="838200" y="1777535"/>
            <a:ext cx="1119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Premise 1:</a:t>
            </a:r>
            <a:r>
              <a:rPr lang="en-US" sz="2400" dirty="0"/>
              <a:t> If the farmer loves the sheep, then the sheep is not sacrificed in Al-Eid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C9E8B5-D25D-5A84-2CE0-0F39C7312B36}"/>
              </a:ext>
            </a:extLst>
          </p:cNvPr>
          <p:cNvSpPr txBox="1"/>
          <p:nvPr/>
        </p:nvSpPr>
        <p:spPr>
          <a:xfrm>
            <a:off x="838200" y="3065793"/>
            <a:ext cx="1119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Conclusion:</a:t>
            </a:r>
            <a:r>
              <a:rPr lang="en-US" sz="2400" dirty="0"/>
              <a:t> Therefore, the farmer does not love the sheep</a:t>
            </a:r>
          </a:p>
        </p:txBody>
      </p:sp>
    </p:spTree>
    <p:extLst>
      <p:ext uri="{BB962C8B-B14F-4D97-AF65-F5344CB8AC3E}">
        <p14:creationId xmlns:p14="http://schemas.microsoft.com/office/powerpoint/2010/main" val="23957401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7225-346E-4266-32ED-065E97A7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6B42-07F1-50A5-0CBE-23CACBA63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D76D6F"/>
                </a:solidFill>
                <a:latin typeface="Tw Cen MT" panose="020B0602020104020603" pitchFamily="34" charset="0"/>
              </a:rPr>
              <a:t>Hold on, we just did this with the numbers example right?</a:t>
            </a:r>
          </a:p>
          <a:p>
            <a:pPr marL="0" indent="0" algn="ctr">
              <a:buNone/>
            </a:pPr>
            <a:endParaRPr lang="en-US" sz="4000" b="1" dirty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254B56"/>
                </a:solidFill>
                <a:latin typeface="Tw Cen MT" panose="020B0602020104020603" pitchFamily="34" charset="0"/>
              </a:rPr>
              <a:t>Modus tollens is the deductive falsification argument (the basis of science)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FE3C84AC-A059-952D-A923-009605AE4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54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3DF7-E8EB-C4AC-98A0-0C0D0323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Invalid deductive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43AE2-E9B6-943C-E370-8CBD40861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200" dirty="0"/>
              <a:t>If the premises are true and the conclusion is not always true</a:t>
            </a:r>
          </a:p>
          <a:p>
            <a:r>
              <a:rPr lang="en-US" sz="3200" dirty="0"/>
              <a:t>Truth of premises does necessitate truth of conclusion</a:t>
            </a:r>
          </a:p>
          <a:p>
            <a:r>
              <a:rPr lang="en-US" sz="3200" dirty="0"/>
              <a:t>Include</a:t>
            </a:r>
          </a:p>
          <a:p>
            <a:pPr lvl="1"/>
            <a:r>
              <a:rPr lang="en-US" sz="2800" dirty="0"/>
              <a:t>Affirming the consequent </a:t>
            </a:r>
          </a:p>
          <a:p>
            <a:pPr lvl="1"/>
            <a:r>
              <a:rPr lang="en-US" sz="2800" dirty="0"/>
              <a:t>Denying the antecedent</a:t>
            </a:r>
          </a:p>
          <a:p>
            <a:endParaRPr lang="en-US" sz="3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05A7D7F-4A06-781D-C1E6-A5C5B3FF9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10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D186-F40C-6492-11EE-14951C47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Invalid deductive arguments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b="1" dirty="0">
                <a:latin typeface="Tw Cen MT" panose="020B0602020104020603" pitchFamily="34" charset="0"/>
              </a:rPr>
              <a:t>Affirming the consequent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5D70C4-3FA6-845F-ED5F-27BA1C349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882603"/>
              </p:ext>
            </p:extLst>
          </p:nvPr>
        </p:nvGraphicFramePr>
        <p:xfrm>
          <a:off x="952595" y="3072536"/>
          <a:ext cx="8128002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378129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676806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207593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395980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651502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5189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Premise 1 (If A then B)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Premise 2 (B)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 premises 1 and 2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Conclusion (A)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902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6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94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91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948271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174D810-96FE-F431-2B25-6D1699A9FDF5}"/>
              </a:ext>
            </a:extLst>
          </p:cNvPr>
          <p:cNvSpPr/>
          <p:nvPr/>
        </p:nvSpPr>
        <p:spPr>
          <a:xfrm>
            <a:off x="952595" y="4730125"/>
            <a:ext cx="8128002" cy="389536"/>
          </a:xfrm>
          <a:prstGeom prst="roundRect">
            <a:avLst/>
          </a:prstGeom>
          <a:noFill/>
          <a:ln w="38100">
            <a:solidFill>
              <a:srgbClr val="EEB6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FF52B5-3E93-0BCE-EA01-DF27615D4298}"/>
              </a:ext>
            </a:extLst>
          </p:cNvPr>
          <p:cNvSpPr/>
          <p:nvPr/>
        </p:nvSpPr>
        <p:spPr>
          <a:xfrm>
            <a:off x="952595" y="3989954"/>
            <a:ext cx="8128002" cy="389536"/>
          </a:xfrm>
          <a:prstGeom prst="roundRect">
            <a:avLst/>
          </a:prstGeom>
          <a:noFill/>
          <a:ln w="38100">
            <a:solidFill>
              <a:srgbClr val="254B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F6B1F-5822-0AF0-1C04-F04298058686}"/>
              </a:ext>
            </a:extLst>
          </p:cNvPr>
          <p:cNvSpPr txBox="1"/>
          <p:nvPr/>
        </p:nvSpPr>
        <p:spPr>
          <a:xfrm>
            <a:off x="4051489" y="6263863"/>
            <a:ext cx="2954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When both premises are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0A994-9A63-1832-A1B2-005129F1B8EE}"/>
              </a:ext>
            </a:extLst>
          </p:cNvPr>
          <p:cNvSpPr txBox="1"/>
          <p:nvPr/>
        </p:nvSpPr>
        <p:spPr>
          <a:xfrm>
            <a:off x="7250456" y="6271419"/>
            <a:ext cx="4941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The conclusion is not always true (can be false)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B4CFBE-CC2B-9D2C-D890-C7CAFD579CF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528796" y="5470296"/>
            <a:ext cx="913255" cy="793567"/>
          </a:xfrm>
          <a:prstGeom prst="straightConnector1">
            <a:avLst/>
          </a:prstGeom>
          <a:ln w="38100">
            <a:solidFill>
              <a:srgbClr val="758F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8B6CDB-82FC-0F50-99EE-9C115A589BF9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910244" y="5470296"/>
            <a:ext cx="810984" cy="801123"/>
          </a:xfrm>
          <a:prstGeom prst="straightConnector1">
            <a:avLst/>
          </a:prstGeom>
          <a:ln w="38100">
            <a:solidFill>
              <a:srgbClr val="758F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9FBEDD-0A34-DD57-4945-AE6556E66C99}"/>
              </a:ext>
            </a:extLst>
          </p:cNvPr>
          <p:cNvSpPr txBox="1"/>
          <p:nvPr/>
        </p:nvSpPr>
        <p:spPr>
          <a:xfrm>
            <a:off x="890911" y="1690688"/>
            <a:ext cx="60948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54B56"/>
                </a:solidFill>
              </a:rPr>
              <a:t>Premise 1:</a:t>
            </a:r>
            <a:r>
              <a:rPr lang="en-US" sz="2800" dirty="0">
                <a:solidFill>
                  <a:srgbClr val="254B56"/>
                </a:solidFill>
              </a:rPr>
              <a:t> </a:t>
            </a:r>
            <a:r>
              <a:rPr lang="en-US" sz="2800" dirty="0"/>
              <a:t>If A then B</a:t>
            </a:r>
          </a:p>
          <a:p>
            <a:r>
              <a:rPr lang="en-US" sz="2800" b="1" dirty="0">
                <a:solidFill>
                  <a:srgbClr val="254B56"/>
                </a:solidFill>
              </a:rPr>
              <a:t>Premise 2:</a:t>
            </a:r>
            <a:r>
              <a:rPr lang="en-US" sz="2800" dirty="0">
                <a:solidFill>
                  <a:srgbClr val="254B56"/>
                </a:solidFill>
              </a:rPr>
              <a:t> </a:t>
            </a:r>
            <a:r>
              <a:rPr lang="en-US" sz="2800" dirty="0"/>
              <a:t>B</a:t>
            </a:r>
          </a:p>
          <a:p>
            <a:r>
              <a:rPr lang="en-US" sz="2800" b="1" dirty="0">
                <a:solidFill>
                  <a:srgbClr val="D76D6F"/>
                </a:solidFill>
              </a:rPr>
              <a:t>Conclusion: </a:t>
            </a:r>
            <a:r>
              <a:rPr lang="en-US" sz="2800" dirty="0"/>
              <a:t>A</a:t>
            </a:r>
          </a:p>
        </p:txBody>
      </p:sp>
      <p:pic>
        <p:nvPicPr>
          <p:cNvPr id="14" name="Picture 1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E5CBCB62-9E06-15B2-405E-3FDEA9829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6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Invalid deductive argument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b="1" dirty="0">
                <a:latin typeface="Tw Cen MT" panose="020B0602020104020603" pitchFamily="34" charset="0"/>
              </a:rPr>
              <a:t>Affirming the consequent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11FAEF-A7B0-46A0-89AF-351B8D006617}"/>
              </a:ext>
            </a:extLst>
          </p:cNvPr>
          <p:cNvSpPr txBox="1"/>
          <p:nvPr/>
        </p:nvSpPr>
        <p:spPr>
          <a:xfrm>
            <a:off x="838200" y="2469795"/>
            <a:ext cx="1119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54B56"/>
                </a:solidFill>
              </a:rPr>
              <a:t>Premise 2:</a:t>
            </a:r>
            <a:r>
              <a:rPr lang="en-US" sz="2400" dirty="0">
                <a:solidFill>
                  <a:srgbClr val="254B56"/>
                </a:solidFill>
              </a:rPr>
              <a:t> </a:t>
            </a:r>
            <a:r>
              <a:rPr lang="en-US" sz="2400" dirty="0"/>
              <a:t>We do not observe black swans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97D1CE-4A79-47A5-94F4-2A89FC917CA9}"/>
              </a:ext>
            </a:extLst>
          </p:cNvPr>
          <p:cNvSpPr txBox="1"/>
          <p:nvPr/>
        </p:nvSpPr>
        <p:spPr>
          <a:xfrm>
            <a:off x="838200" y="1777535"/>
            <a:ext cx="1119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54B56"/>
                </a:solidFill>
              </a:rPr>
              <a:t>Premise 1:</a:t>
            </a:r>
            <a:r>
              <a:rPr lang="en-US" sz="2400" dirty="0">
                <a:solidFill>
                  <a:srgbClr val="254B56"/>
                </a:solidFill>
              </a:rPr>
              <a:t> </a:t>
            </a:r>
            <a:r>
              <a:rPr lang="en-US" sz="2400" dirty="0"/>
              <a:t>If all swans are white, then we should not observe black swans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55E260-D6D4-4CCE-96E5-FE3CFF18F8F7}"/>
              </a:ext>
            </a:extLst>
          </p:cNvPr>
          <p:cNvSpPr txBox="1"/>
          <p:nvPr/>
        </p:nvSpPr>
        <p:spPr>
          <a:xfrm>
            <a:off x="838200" y="3065793"/>
            <a:ext cx="1119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76D6F"/>
                </a:solidFill>
              </a:rPr>
              <a:t>Conclusion:</a:t>
            </a:r>
            <a:r>
              <a:rPr lang="en-US" sz="2400" dirty="0">
                <a:solidFill>
                  <a:srgbClr val="D76D6F"/>
                </a:solidFill>
              </a:rPr>
              <a:t> </a:t>
            </a:r>
            <a:r>
              <a:rPr lang="en-US" sz="2400" dirty="0"/>
              <a:t>Therefore, all swans are white</a:t>
            </a:r>
          </a:p>
        </p:txBody>
      </p:sp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30FDD8C7-9C58-466D-A62D-BF46483A2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94C81E5-94A6-1A6C-6099-82ABE5E64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55156"/>
              </p:ext>
            </p:extLst>
          </p:nvPr>
        </p:nvGraphicFramePr>
        <p:xfrm>
          <a:off x="726759" y="3527458"/>
          <a:ext cx="10773996" cy="32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666">
                  <a:extLst>
                    <a:ext uri="{9D8B030D-6E8A-4147-A177-3AD203B41FA5}">
                      <a16:colId xmlns:a16="http://schemas.microsoft.com/office/drawing/2014/main" val="2723534740"/>
                    </a:ext>
                  </a:extLst>
                </a:gridCol>
                <a:gridCol w="1795666">
                  <a:extLst>
                    <a:ext uri="{9D8B030D-6E8A-4147-A177-3AD203B41FA5}">
                      <a16:colId xmlns:a16="http://schemas.microsoft.com/office/drawing/2014/main" val="636580168"/>
                    </a:ext>
                  </a:extLst>
                </a:gridCol>
                <a:gridCol w="1795666">
                  <a:extLst>
                    <a:ext uri="{9D8B030D-6E8A-4147-A177-3AD203B41FA5}">
                      <a16:colId xmlns:a16="http://schemas.microsoft.com/office/drawing/2014/main" val="1528411125"/>
                    </a:ext>
                  </a:extLst>
                </a:gridCol>
                <a:gridCol w="1795666">
                  <a:extLst>
                    <a:ext uri="{9D8B030D-6E8A-4147-A177-3AD203B41FA5}">
                      <a16:colId xmlns:a16="http://schemas.microsoft.com/office/drawing/2014/main" val="2509245381"/>
                    </a:ext>
                  </a:extLst>
                </a:gridCol>
                <a:gridCol w="1795666">
                  <a:extLst>
                    <a:ext uri="{9D8B030D-6E8A-4147-A177-3AD203B41FA5}">
                      <a16:colId xmlns:a16="http://schemas.microsoft.com/office/drawing/2014/main" val="1932599322"/>
                    </a:ext>
                  </a:extLst>
                </a:gridCol>
                <a:gridCol w="1795666">
                  <a:extLst>
                    <a:ext uri="{9D8B030D-6E8A-4147-A177-3AD203B41FA5}">
                      <a16:colId xmlns:a16="http://schemas.microsoft.com/office/drawing/2014/main" val="2693369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 (All swans are white)</a:t>
                      </a:r>
                      <a:endParaRPr lang="en-US" dirty="0"/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 (we should not observe black swans)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Premise 1</a:t>
                      </a:r>
                    </a:p>
                    <a:p>
                      <a:r>
                        <a:rPr lang="en-US" sz="1800" dirty="0"/>
                        <a:t>A then B (If all swans are white, then we should not observe black swans)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Premise 2</a:t>
                      </a:r>
                    </a:p>
                    <a:p>
                      <a:r>
                        <a:rPr lang="en-US" sz="1800" dirty="0"/>
                        <a:t>B (We do not observe black swans)</a:t>
                      </a:r>
                      <a:endParaRPr lang="en-US" dirty="0"/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 premises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Conclusion</a:t>
                      </a:r>
                    </a:p>
                    <a:p>
                      <a:r>
                        <a:rPr lang="en-US" sz="1800" dirty="0"/>
                        <a:t>A (all swans are white)</a:t>
                      </a:r>
                      <a:endParaRPr lang="en-US" dirty="0"/>
                    </a:p>
                  </a:txBody>
                  <a:tcPr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54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50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77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49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349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733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Invalid deductive argument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b="1" dirty="0">
                <a:latin typeface="Tw Cen MT" panose="020B0602020104020603" pitchFamily="34" charset="0"/>
              </a:rPr>
              <a:t>Affirming the consequent</a:t>
            </a:r>
          </a:p>
        </p:txBody>
      </p:sp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30FDD8C7-9C58-466D-A62D-BF46483A2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94C81E5-94A6-1A6C-6099-82ABE5E64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505585"/>
              </p:ext>
            </p:extLst>
          </p:nvPr>
        </p:nvGraphicFramePr>
        <p:xfrm>
          <a:off x="391885" y="3835032"/>
          <a:ext cx="11507058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423">
                  <a:extLst>
                    <a:ext uri="{9D8B030D-6E8A-4147-A177-3AD203B41FA5}">
                      <a16:colId xmlns:a16="http://schemas.microsoft.com/office/drawing/2014/main" val="2723534740"/>
                    </a:ext>
                  </a:extLst>
                </a:gridCol>
                <a:gridCol w="1670671">
                  <a:extLst>
                    <a:ext uri="{9D8B030D-6E8A-4147-A177-3AD203B41FA5}">
                      <a16:colId xmlns:a16="http://schemas.microsoft.com/office/drawing/2014/main" val="636580168"/>
                    </a:ext>
                  </a:extLst>
                </a:gridCol>
                <a:gridCol w="3011332">
                  <a:extLst>
                    <a:ext uri="{9D8B030D-6E8A-4147-A177-3AD203B41FA5}">
                      <a16:colId xmlns:a16="http://schemas.microsoft.com/office/drawing/2014/main" val="1528411125"/>
                    </a:ext>
                  </a:extLst>
                </a:gridCol>
                <a:gridCol w="1808174">
                  <a:extLst>
                    <a:ext uri="{9D8B030D-6E8A-4147-A177-3AD203B41FA5}">
                      <a16:colId xmlns:a16="http://schemas.microsoft.com/office/drawing/2014/main" val="2509245381"/>
                    </a:ext>
                  </a:extLst>
                </a:gridCol>
                <a:gridCol w="1359615">
                  <a:extLst>
                    <a:ext uri="{9D8B030D-6E8A-4147-A177-3AD203B41FA5}">
                      <a16:colId xmlns:a16="http://schemas.microsoft.com/office/drawing/2014/main" val="1932599322"/>
                    </a:ext>
                  </a:extLst>
                </a:gridCol>
                <a:gridCol w="1917843">
                  <a:extLst>
                    <a:ext uri="{9D8B030D-6E8A-4147-A177-3AD203B41FA5}">
                      <a16:colId xmlns:a16="http://schemas.microsoft.com/office/drawing/2014/main" val="2693369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 (the farmer loves the sheep)</a:t>
                      </a:r>
                      <a:endParaRPr lang="en-US" dirty="0"/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 (the sheep is not sacrificed in Al-Eid)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Premise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 then B (If the farmer loves the sheep, then the sheep is not sacrificed in Al-Eid)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Premise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 (The sheep sacrificed in Al-Eid)</a:t>
                      </a:r>
                      <a:endParaRPr lang="en-US" dirty="0"/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 premises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Conclusion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 (farmer does not love the sheep)</a:t>
                      </a:r>
                      <a:endParaRPr lang="en-US" dirty="0"/>
                    </a:p>
                  </a:txBody>
                  <a:tcPr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54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50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77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49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R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381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349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F073985-B7F2-2CB7-28C5-9CDC86CD81DF}"/>
              </a:ext>
            </a:extLst>
          </p:cNvPr>
          <p:cNvSpPr txBox="1"/>
          <p:nvPr/>
        </p:nvSpPr>
        <p:spPr>
          <a:xfrm>
            <a:off x="838200" y="2469795"/>
            <a:ext cx="1119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54B56"/>
                </a:solidFill>
              </a:rPr>
              <a:t>Premise 2:</a:t>
            </a:r>
            <a:r>
              <a:rPr lang="en-US" sz="2400" dirty="0">
                <a:solidFill>
                  <a:srgbClr val="254B56"/>
                </a:solidFill>
              </a:rPr>
              <a:t> </a:t>
            </a:r>
            <a:r>
              <a:rPr lang="en-US" sz="2400" dirty="0"/>
              <a:t>The sheep is not sacrificed in Al-Eid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14B5D-C560-B203-D11C-E5A277AC6227}"/>
              </a:ext>
            </a:extLst>
          </p:cNvPr>
          <p:cNvSpPr txBox="1"/>
          <p:nvPr/>
        </p:nvSpPr>
        <p:spPr>
          <a:xfrm>
            <a:off x="838200" y="1777535"/>
            <a:ext cx="1119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54B56"/>
                </a:solidFill>
              </a:rPr>
              <a:t>Premise 1:</a:t>
            </a:r>
            <a:r>
              <a:rPr lang="en-US" sz="2400" dirty="0">
                <a:solidFill>
                  <a:srgbClr val="254B56"/>
                </a:solidFill>
              </a:rPr>
              <a:t> </a:t>
            </a:r>
            <a:r>
              <a:rPr lang="en-US" sz="2400" dirty="0"/>
              <a:t>If the farmer loves the sheep, then the sheep is not sacrificed in Al-Eid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C9E8B5-D25D-5A84-2CE0-0F39C7312B36}"/>
              </a:ext>
            </a:extLst>
          </p:cNvPr>
          <p:cNvSpPr txBox="1"/>
          <p:nvPr/>
        </p:nvSpPr>
        <p:spPr>
          <a:xfrm>
            <a:off x="838200" y="3065793"/>
            <a:ext cx="1119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76D6F"/>
                </a:solidFill>
              </a:rPr>
              <a:t>Conclusion:</a:t>
            </a:r>
            <a:r>
              <a:rPr lang="en-US" sz="2400" dirty="0">
                <a:solidFill>
                  <a:srgbClr val="D76D6F"/>
                </a:solidFill>
              </a:rPr>
              <a:t> </a:t>
            </a:r>
            <a:r>
              <a:rPr lang="en-US" sz="2400" dirty="0"/>
              <a:t>Therefore, the farmer loves the sheep</a:t>
            </a:r>
          </a:p>
        </p:txBody>
      </p:sp>
    </p:spTree>
    <p:extLst>
      <p:ext uri="{BB962C8B-B14F-4D97-AF65-F5344CB8AC3E}">
        <p14:creationId xmlns:p14="http://schemas.microsoft.com/office/powerpoint/2010/main" val="38254371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8FE9-4185-15EF-BEDC-FA892209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7A1D7-6344-0857-FB3F-4736A7491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endParaRPr lang="en-US" sz="4800" b="1" dirty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n-US" sz="4800" b="1" dirty="0">
                <a:latin typeface="Tw Cen MT" panose="020B0602020104020603" pitchFamily="34" charset="0"/>
              </a:rPr>
              <a:t>Example using dental caries and sugars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DEE05E57-C9A9-CFC7-6C2A-BA3FC77A3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5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2561-9A6A-4FC9-BD87-48C9CF9FE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>
              <a:solidFill>
                <a:srgbClr val="254B56"/>
              </a:solidFill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254B56"/>
                </a:solidFill>
                <a:latin typeface="Tw Cen MT" panose="020B0602020104020603" pitchFamily="34" charset="0"/>
              </a:rPr>
              <a:t>How do you think science works?</a:t>
            </a:r>
          </a:p>
          <a:p>
            <a:pPr algn="ctr"/>
            <a:endParaRPr lang="en-US" sz="4000" b="1" dirty="0">
              <a:solidFill>
                <a:srgbClr val="254B56"/>
              </a:solidFill>
              <a:latin typeface="Tw Cen MT" panose="020B0602020104020603" pitchFamily="34" charset="0"/>
            </a:endParaRP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9604426A-70A0-4917-A318-591CF32F6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12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Valid deductive argument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87906" y="5799195"/>
            <a:ext cx="3496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Modus </a:t>
            </a:r>
            <a:r>
              <a:rPr lang="en-US" sz="2400" b="1" dirty="0" err="1"/>
              <a:t>tollens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852B3-7FCE-4635-B07D-094ECDCB9127}"/>
              </a:ext>
            </a:extLst>
          </p:cNvPr>
          <p:cNvSpPr txBox="1"/>
          <p:nvPr/>
        </p:nvSpPr>
        <p:spPr>
          <a:xfrm>
            <a:off x="838200" y="3171059"/>
            <a:ext cx="11199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54B56"/>
                </a:solidFill>
              </a:rPr>
              <a:t>Premise 2:</a:t>
            </a:r>
            <a:r>
              <a:rPr lang="en-US" sz="2400" dirty="0">
                <a:solidFill>
                  <a:srgbClr val="254B56"/>
                </a:solidFill>
              </a:rPr>
              <a:t> </a:t>
            </a:r>
            <a:r>
              <a:rPr lang="en-US" sz="2400" dirty="0"/>
              <a:t>We did not observe the same caries rate among those who consumed sugars compared to those who do not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43385E-0070-4B35-9BCD-BFE93B026CD6}"/>
              </a:ext>
            </a:extLst>
          </p:cNvPr>
          <p:cNvSpPr txBox="1"/>
          <p:nvPr/>
        </p:nvSpPr>
        <p:spPr>
          <a:xfrm>
            <a:off x="838200" y="1777535"/>
            <a:ext cx="11199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54B56"/>
                </a:solidFill>
              </a:rPr>
              <a:t>Premise 1:</a:t>
            </a:r>
            <a:r>
              <a:rPr lang="en-US" sz="2400" dirty="0">
                <a:solidFill>
                  <a:srgbClr val="254B56"/>
                </a:solidFill>
              </a:rPr>
              <a:t> </a:t>
            </a:r>
            <a:r>
              <a:rPr lang="en-US" sz="2400" dirty="0"/>
              <a:t>If sugar does not cause caries, then we should observe that those who consume sugars have the same caries rate compared to those who do not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A186A0-3952-4938-ABAB-6C7DD4991EC8}"/>
              </a:ext>
            </a:extLst>
          </p:cNvPr>
          <p:cNvSpPr txBox="1"/>
          <p:nvPr/>
        </p:nvSpPr>
        <p:spPr>
          <a:xfrm>
            <a:off x="838200" y="4564584"/>
            <a:ext cx="1119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76D6F"/>
                </a:solidFill>
              </a:rPr>
              <a:t>Conclusion:</a:t>
            </a:r>
            <a:r>
              <a:rPr lang="en-US" sz="2400" dirty="0">
                <a:solidFill>
                  <a:srgbClr val="D76D6F"/>
                </a:solidFill>
              </a:rPr>
              <a:t> </a:t>
            </a:r>
            <a:r>
              <a:rPr lang="en-US" sz="2400" dirty="0"/>
              <a:t>Therefore, the hypothesis that sugar does not cause caries is false</a:t>
            </a:r>
          </a:p>
        </p:txBody>
      </p:sp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AC77A8B0-E84B-4417-BE91-66007B182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FDD607-F743-9A8C-506E-F568170511BE}"/>
              </a:ext>
            </a:extLst>
          </p:cNvPr>
          <p:cNvSpPr txBox="1"/>
          <p:nvPr/>
        </p:nvSpPr>
        <p:spPr>
          <a:xfrm>
            <a:off x="3427501" y="1215007"/>
            <a:ext cx="12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w Cen MT" panose="020B0602020104020603" pitchFamily="34" charset="0"/>
              </a:rPr>
              <a:t>Hypothesis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34205-EA59-12EA-3AC0-85D6FEB842DA}"/>
              </a:ext>
            </a:extLst>
          </p:cNvPr>
          <p:cNvSpPr txBox="1"/>
          <p:nvPr/>
        </p:nvSpPr>
        <p:spPr>
          <a:xfrm>
            <a:off x="9746746" y="1239725"/>
            <a:ext cx="211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w Cen MT" panose="020B0602020104020603" pitchFamily="34" charset="0"/>
              </a:rPr>
              <a:t>Observation/data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6EA5652-3064-C5BB-5A96-8520B23F9466}"/>
              </a:ext>
            </a:extLst>
          </p:cNvPr>
          <p:cNvSpPr/>
          <p:nvPr/>
        </p:nvSpPr>
        <p:spPr>
          <a:xfrm rot="16200000">
            <a:off x="4025369" y="-163084"/>
            <a:ext cx="320665" cy="3723775"/>
          </a:xfrm>
          <a:prstGeom prst="rightBrace">
            <a:avLst>
              <a:gd name="adj1" fmla="val 115267"/>
              <a:gd name="adj2" fmla="val 45966"/>
            </a:avLst>
          </a:prstGeom>
          <a:ln w="28575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C08B564-3A1C-00D6-2E6F-EA85C36E2120}"/>
              </a:ext>
            </a:extLst>
          </p:cNvPr>
          <p:cNvSpPr/>
          <p:nvPr/>
        </p:nvSpPr>
        <p:spPr>
          <a:xfrm rot="16200000">
            <a:off x="8502532" y="-681125"/>
            <a:ext cx="320665" cy="4743624"/>
          </a:xfrm>
          <a:prstGeom prst="rightBrace">
            <a:avLst>
              <a:gd name="adj1" fmla="val 115267"/>
              <a:gd name="adj2" fmla="val 54115"/>
            </a:avLst>
          </a:prstGeom>
          <a:ln w="28575">
            <a:solidFill>
              <a:srgbClr val="758F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983AC68-ABF5-D623-A235-44F54BC5C755}"/>
              </a:ext>
            </a:extLst>
          </p:cNvPr>
          <p:cNvSpPr/>
          <p:nvPr/>
        </p:nvSpPr>
        <p:spPr>
          <a:xfrm>
            <a:off x="11130000" y="1877107"/>
            <a:ext cx="320665" cy="625462"/>
          </a:xfrm>
          <a:prstGeom prst="rightBrace">
            <a:avLst>
              <a:gd name="adj1" fmla="val 115267"/>
              <a:gd name="adj2" fmla="val 54115"/>
            </a:avLst>
          </a:prstGeom>
          <a:ln w="28575">
            <a:solidFill>
              <a:srgbClr val="758F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5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Invalid deductive argument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64042" y="5922948"/>
            <a:ext cx="6063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Logical fallacy: affirming the consequent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852B3-7FCE-4635-B07D-094ECDCB9127}"/>
              </a:ext>
            </a:extLst>
          </p:cNvPr>
          <p:cNvSpPr txBox="1"/>
          <p:nvPr/>
        </p:nvSpPr>
        <p:spPr>
          <a:xfrm>
            <a:off x="838200" y="4770367"/>
            <a:ext cx="1119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76D6F"/>
                </a:solidFill>
              </a:rPr>
              <a:t>Conclusion:</a:t>
            </a:r>
            <a:r>
              <a:rPr lang="en-US" sz="2400" dirty="0">
                <a:solidFill>
                  <a:srgbClr val="D76D6F"/>
                </a:solidFill>
              </a:rPr>
              <a:t> </a:t>
            </a:r>
            <a:r>
              <a:rPr lang="en-US" sz="2400" dirty="0"/>
              <a:t>Therefore, the hypothesis that sugar does not cause caries is 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C7A65-34E8-4F25-99DE-4BA5520B81EF}"/>
              </a:ext>
            </a:extLst>
          </p:cNvPr>
          <p:cNvSpPr txBox="1"/>
          <p:nvPr/>
        </p:nvSpPr>
        <p:spPr>
          <a:xfrm>
            <a:off x="838200" y="1823711"/>
            <a:ext cx="11199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54B56"/>
                </a:solidFill>
              </a:rPr>
              <a:t>Premise 1:</a:t>
            </a:r>
            <a:r>
              <a:rPr lang="en-US" sz="2400" dirty="0">
                <a:solidFill>
                  <a:srgbClr val="254B56"/>
                </a:solidFill>
              </a:rPr>
              <a:t> </a:t>
            </a:r>
            <a:r>
              <a:rPr lang="en-US" sz="2400" dirty="0"/>
              <a:t>If sugar does not cause caries, then we should observe that those who consume sugars have the same caries rate compared to those who do not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B8FFC-A671-4927-BAC0-B3F9C0C464F0}"/>
              </a:ext>
            </a:extLst>
          </p:cNvPr>
          <p:cNvSpPr txBox="1"/>
          <p:nvPr/>
        </p:nvSpPr>
        <p:spPr>
          <a:xfrm>
            <a:off x="838200" y="3248454"/>
            <a:ext cx="11199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54B56"/>
                </a:solidFill>
              </a:rPr>
              <a:t>Premise 2:</a:t>
            </a:r>
            <a:r>
              <a:rPr lang="en-US" sz="2400" dirty="0">
                <a:solidFill>
                  <a:srgbClr val="254B56"/>
                </a:solidFill>
              </a:rPr>
              <a:t> </a:t>
            </a:r>
            <a:r>
              <a:rPr lang="en-US" sz="2400" dirty="0"/>
              <a:t>We observed the same caries rate among those who consumed sugars compared to those who do not</a:t>
            </a:r>
          </a:p>
        </p:txBody>
      </p:sp>
      <p:pic>
        <p:nvPicPr>
          <p:cNvPr id="10" name="Picture 9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A390BAF5-AAD8-4E4E-84C4-A3070113E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282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Deductive falsification argument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03" y="2936677"/>
            <a:ext cx="11676797" cy="246888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7" idx="2"/>
          </p:cNvCxnSpPr>
          <p:nvPr/>
        </p:nvCxnSpPr>
        <p:spPr>
          <a:xfrm>
            <a:off x="1706794" y="2545991"/>
            <a:ext cx="2345" cy="468150"/>
          </a:xfrm>
          <a:prstGeom prst="straightConnector1">
            <a:avLst/>
          </a:prstGeom>
          <a:ln w="28575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4782" y="1899660"/>
            <a:ext cx="126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Hypothesis of interest</a:t>
            </a:r>
          </a:p>
        </p:txBody>
      </p:sp>
      <p:sp>
        <p:nvSpPr>
          <p:cNvPr id="8" name="Right Brace 7"/>
          <p:cNvSpPr/>
          <p:nvPr/>
        </p:nvSpPr>
        <p:spPr>
          <a:xfrm rot="16200000">
            <a:off x="3393887" y="1651064"/>
            <a:ext cx="320665" cy="2358291"/>
          </a:xfrm>
          <a:prstGeom prst="rightBrace">
            <a:avLst>
              <a:gd name="adj1" fmla="val 115267"/>
              <a:gd name="adj2" fmla="val 54918"/>
            </a:avLst>
          </a:prstGeom>
          <a:ln w="28575">
            <a:solidFill>
              <a:srgbClr val="758F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16200000">
            <a:off x="6448051" y="1780492"/>
            <a:ext cx="320665" cy="2099433"/>
          </a:xfrm>
          <a:prstGeom prst="rightBrace">
            <a:avLst>
              <a:gd name="adj1" fmla="val 115267"/>
              <a:gd name="adj2" fmla="val 54918"/>
            </a:avLst>
          </a:prstGeom>
          <a:ln w="28575">
            <a:solidFill>
              <a:srgbClr val="254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63138" y="1674634"/>
            <a:ext cx="2741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Auxiliary factors linking substantive and statistical claims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16923" y="1844263"/>
            <a:ext cx="2610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Assumptions of the statistical model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87906" y="5799195"/>
            <a:ext cx="3496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Modus </a:t>
            </a:r>
            <a:r>
              <a:rPr lang="en-US" sz="2400" b="1" dirty="0" err="1"/>
              <a:t>tollens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545976" y="6562165"/>
            <a:ext cx="7100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Mayo DG. Statistical inference as severe testing. Cambridge: Cambridge University Press; 2018.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0BCD03-A641-4D8C-8411-7A1196321BA4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9144000" y="2268992"/>
            <a:ext cx="3983" cy="721549"/>
          </a:xfrm>
          <a:prstGeom prst="straightConnector1">
            <a:avLst/>
          </a:prstGeom>
          <a:ln w="28575">
            <a:solidFill>
              <a:srgbClr val="D76D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F06E6F-724D-4FB0-B423-A4F0A6FE00C4}"/>
              </a:ext>
            </a:extLst>
          </p:cNvPr>
          <p:cNvSpPr txBox="1"/>
          <p:nvPr/>
        </p:nvSpPr>
        <p:spPr>
          <a:xfrm>
            <a:off x="8085221" y="1899660"/>
            <a:ext cx="21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Observation/data</a:t>
            </a:r>
          </a:p>
        </p:txBody>
      </p:sp>
      <p:pic>
        <p:nvPicPr>
          <p:cNvPr id="20" name="Picture 19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28084EBC-E202-4D46-89C5-77A357CE2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005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A0CF7A-09EA-3A33-2CE5-6D817A43F5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6" t="23258" r="55854" b="9975"/>
          <a:stretch/>
        </p:blipFill>
        <p:spPr>
          <a:xfrm>
            <a:off x="995641" y="34760"/>
            <a:ext cx="6367685" cy="6678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BBC6CB-BF0E-EA23-C5E0-18E67ED21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50" t="23258" r="31865" b="9975"/>
          <a:stretch/>
        </p:blipFill>
        <p:spPr>
          <a:xfrm>
            <a:off x="8868991" y="34760"/>
            <a:ext cx="3043531" cy="66784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BB3BDB-2298-C3EE-4D77-A589A4F185E7}"/>
              </a:ext>
            </a:extLst>
          </p:cNvPr>
          <p:cNvSpPr txBox="1"/>
          <p:nvPr/>
        </p:nvSpPr>
        <p:spPr>
          <a:xfrm>
            <a:off x="219375" y="144381"/>
            <a:ext cx="68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Truth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2263DC-E055-C04B-01F8-F424E1FF4F50}"/>
              </a:ext>
            </a:extLst>
          </p:cNvPr>
          <p:cNvSpPr txBox="1"/>
          <p:nvPr/>
        </p:nvSpPr>
        <p:spPr>
          <a:xfrm>
            <a:off x="7540819" y="-40867"/>
            <a:ext cx="1402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Deductive falsification argument for research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D9672B-3B7A-141D-FD4A-D2D93DA1DA97}"/>
              </a:ext>
            </a:extLst>
          </p:cNvPr>
          <p:cNvSpPr txBox="1"/>
          <p:nvPr/>
        </p:nvSpPr>
        <p:spPr>
          <a:xfrm>
            <a:off x="710548" y="6682682"/>
            <a:ext cx="10428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Greenland S, Chow ZR. To aid statistical inference, emphasize unconditional descriptions of statistics. </a:t>
            </a:r>
            <a:r>
              <a:rPr lang="en-US" sz="800" dirty="0" err="1"/>
              <a:t>arXiv</a:t>
            </a:r>
            <a:r>
              <a:rPr lang="en-US" sz="800" dirty="0"/>
              <a:t> preprint arXiv:1909.08583. 2019 Sep 18.</a:t>
            </a:r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39469094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C2EB2A-FC0D-4198-B6C3-E62DBC4CBC97}"/>
              </a:ext>
            </a:extLst>
          </p:cNvPr>
          <p:cNvSpPr txBox="1"/>
          <p:nvPr/>
        </p:nvSpPr>
        <p:spPr>
          <a:xfrm>
            <a:off x="3861564" y="168900"/>
            <a:ext cx="44688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254B56"/>
                </a:solidFill>
                <a:latin typeface="Tw Cen MT" panose="020B0602020104020603" pitchFamily="34" charset="0"/>
              </a:rPr>
              <a:t>Hypothesis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93E0D-FC99-416C-BECE-95AE5F4A8B34}"/>
              </a:ext>
            </a:extLst>
          </p:cNvPr>
          <p:cNvSpPr txBox="1"/>
          <p:nvPr/>
        </p:nvSpPr>
        <p:spPr>
          <a:xfrm>
            <a:off x="2983259" y="6631460"/>
            <a:ext cx="622548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Krieger N. Epidemiology and the people's health: theory and context. Oxford University Press; 2011 Mar 23.</a:t>
            </a:r>
            <a:endParaRPr lang="en-US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358B63-37A8-4FF9-99D4-BCAB89103558}"/>
              </a:ext>
            </a:extLst>
          </p:cNvPr>
          <p:cNvSpPr txBox="1"/>
          <p:nvPr/>
        </p:nvSpPr>
        <p:spPr>
          <a:xfrm>
            <a:off x="495013" y="1391564"/>
            <a:ext cx="11364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76D6F"/>
                </a:solidFill>
              </a:rPr>
              <a:t>Null:</a:t>
            </a:r>
            <a:r>
              <a:rPr lang="en-US" sz="2400" dirty="0">
                <a:solidFill>
                  <a:srgbClr val="D76D6F"/>
                </a:solidFill>
              </a:rPr>
              <a:t> </a:t>
            </a:r>
            <a:r>
              <a:rPr lang="en-US" sz="2400" dirty="0"/>
              <a:t>average height difference between males and females is zero (some males are taller and some are shorter)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95FC5A-6FA8-4F60-9087-135F2FA9B7BE}"/>
              </a:ext>
            </a:extLst>
          </p:cNvPr>
          <p:cNvSpPr txBox="1"/>
          <p:nvPr/>
        </p:nvSpPr>
        <p:spPr>
          <a:xfrm>
            <a:off x="474388" y="3429000"/>
            <a:ext cx="104434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EB66B"/>
                </a:solidFill>
              </a:rPr>
              <a:t>Other:</a:t>
            </a:r>
            <a:r>
              <a:rPr lang="en-US" sz="2400" dirty="0">
                <a:solidFill>
                  <a:srgbClr val="EEB66B"/>
                </a:solidFill>
              </a:rPr>
              <a:t> </a:t>
            </a:r>
            <a:r>
              <a:rPr lang="en-US" sz="2400" dirty="0"/>
              <a:t>average height difference between males and females is non-zero</a:t>
            </a:r>
          </a:p>
          <a:p>
            <a:r>
              <a:rPr lang="en-US" sz="2400" dirty="0"/>
              <a:t>             average height difference between males and females is positive</a:t>
            </a:r>
          </a:p>
          <a:p>
            <a:r>
              <a:rPr lang="en-US" sz="2400" dirty="0"/>
              <a:t>             average height difference between males and females is negative</a:t>
            </a:r>
          </a:p>
          <a:p>
            <a:r>
              <a:rPr lang="en-US" sz="2400" dirty="0"/>
              <a:t>             average height difference between males and females is exactly 5 cm</a:t>
            </a:r>
          </a:p>
          <a:p>
            <a:r>
              <a:rPr lang="en-US" sz="2400" dirty="0"/>
              <a:t>             average height difference between males and females is at least 5 cm</a:t>
            </a:r>
          </a:p>
          <a:p>
            <a:r>
              <a:rPr lang="en-US" sz="2400" dirty="0"/>
              <a:t>             average height difference between males and females is at most -5 cm</a:t>
            </a:r>
          </a:p>
          <a:p>
            <a:r>
              <a:rPr lang="en-US" sz="2400" dirty="0"/>
              <a:t>             average height difference between males and females is at least |5| cm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9925CA5-9005-462D-979E-A1C7FC92E63E}"/>
              </a:ext>
            </a:extLst>
          </p:cNvPr>
          <p:cNvSpPr/>
          <p:nvPr/>
        </p:nvSpPr>
        <p:spPr>
          <a:xfrm>
            <a:off x="371260" y="3429000"/>
            <a:ext cx="10127152" cy="2677656"/>
          </a:xfrm>
          <a:prstGeom prst="roundRect">
            <a:avLst/>
          </a:prstGeom>
          <a:noFill/>
          <a:ln w="38100">
            <a:solidFill>
              <a:srgbClr val="758FA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2CD587-A13C-4B3C-8787-C872D88990A1}"/>
              </a:ext>
            </a:extLst>
          </p:cNvPr>
          <p:cNvSpPr/>
          <p:nvPr/>
        </p:nvSpPr>
        <p:spPr>
          <a:xfrm>
            <a:off x="474388" y="1427530"/>
            <a:ext cx="11275308" cy="748339"/>
          </a:xfrm>
          <a:prstGeom prst="roundRect">
            <a:avLst/>
          </a:prstGeom>
          <a:noFill/>
          <a:ln w="38100">
            <a:solidFill>
              <a:srgbClr val="758FA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70BB116-9345-4D6E-B78D-EC901BAB1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8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1295-ADA8-A65B-7342-8F280039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Our hypothesis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E062F-5609-9CB0-3785-0614C9DD0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Usually not interested in </a:t>
            </a:r>
            <a:r>
              <a:rPr lang="en-US" sz="3200" dirty="0">
                <a:solidFill>
                  <a:srgbClr val="D76D6F"/>
                </a:solidFill>
              </a:rPr>
              <a:t>null hypothesis</a:t>
            </a:r>
          </a:p>
          <a:p>
            <a:r>
              <a:rPr lang="en-US" sz="3200" dirty="0"/>
              <a:t>Example</a:t>
            </a:r>
          </a:p>
          <a:p>
            <a:pPr lvl="1"/>
            <a:r>
              <a:rPr lang="en-US" sz="2800" dirty="0"/>
              <a:t>Sugar causes caries</a:t>
            </a:r>
          </a:p>
          <a:p>
            <a:pPr lvl="1"/>
            <a:r>
              <a:rPr lang="en-US" sz="2800" dirty="0"/>
              <a:t>This is our hypothesis of interest</a:t>
            </a:r>
          </a:p>
          <a:p>
            <a:pPr lvl="1"/>
            <a:r>
              <a:rPr lang="en-US" sz="2800" dirty="0"/>
              <a:t>We should falsify “Sugar causes caries”</a:t>
            </a:r>
          </a:p>
          <a:p>
            <a:pPr lvl="1"/>
            <a:r>
              <a:rPr lang="en-US" sz="2800" dirty="0"/>
              <a:t>We should not falsify the null hypothesis version “sugar does not cause caries” and then conclude that sugar causes caries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43BDEB43-4FA6-6C68-94C4-78143E376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824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C3C6-5F5B-2264-26D6-7317596D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Drawbacks of the deductive falsification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12A56-8672-7D92-B93C-AD19762E3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our hypothesis of interest is not black or white</a:t>
            </a:r>
          </a:p>
          <a:p>
            <a:pPr lvl="1"/>
            <a:r>
              <a:rPr lang="en-US" dirty="0"/>
              <a:t>Easy to falsify all swans are white</a:t>
            </a:r>
          </a:p>
          <a:p>
            <a:pPr lvl="1"/>
            <a:r>
              <a:rPr lang="en-US" dirty="0"/>
              <a:t>How do you falsify 80% of swans are black?</a:t>
            </a:r>
          </a:p>
          <a:p>
            <a:r>
              <a:rPr lang="en-US" dirty="0"/>
              <a:t>Falsification is often based on consensus and not logic (does not follow the modus tollens argument)</a:t>
            </a:r>
          </a:p>
          <a:p>
            <a:r>
              <a:rPr lang="en-US" dirty="0"/>
              <a:t>Some think that science advances from funeral to a funeral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C04D4-3D5C-53F7-C88A-2858E558F931}"/>
              </a:ext>
            </a:extLst>
          </p:cNvPr>
          <p:cNvSpPr txBox="1"/>
          <p:nvPr/>
        </p:nvSpPr>
        <p:spPr>
          <a:xfrm>
            <a:off x="3048000" y="6595028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McElreath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R. Statistical rethinking: A Bayesian course with examples in R and Stan. CRC press; 2020 Mar 13.</a:t>
            </a:r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FAEB92-9E5B-24E5-6D06-AD76BC38537B}"/>
              </a:ext>
            </a:extLst>
          </p:cNvPr>
          <p:cNvSpPr txBox="1"/>
          <p:nvPr/>
        </p:nvSpPr>
        <p:spPr>
          <a:xfrm>
            <a:off x="1243836" y="4557247"/>
            <a:ext cx="108284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54B56"/>
                </a:solidFill>
                <a:effectLst/>
                <a:latin typeface="arial" panose="020B0604020202020204" pitchFamily="34" charset="0"/>
              </a:rPr>
              <a:t>“A new scientific truth does not triumph by convincing its opponents and making them see the light, but rather because its opponents eventually die, and a new generation grows up that is familiar with it.”</a:t>
            </a:r>
            <a:endParaRPr lang="en-US" sz="2400" dirty="0">
              <a:solidFill>
                <a:srgbClr val="254B5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11D21-BADE-7E0B-AF78-77627C32B5DB}"/>
              </a:ext>
            </a:extLst>
          </p:cNvPr>
          <p:cNvSpPr txBox="1"/>
          <p:nvPr/>
        </p:nvSpPr>
        <p:spPr>
          <a:xfrm>
            <a:off x="8591120" y="5707847"/>
            <a:ext cx="1545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w Cen MT" panose="020B0602020104020603" pitchFamily="34" charset="0"/>
              </a:rPr>
              <a:t>Max Planck</a:t>
            </a: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295DB67C-B19A-57F8-32BD-3EE9F0EB3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576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BCB3-56B5-4F5E-BDDB-65C3F2BF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Process of inquiry/research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4AACE9-8D7E-43DB-AD96-973858FF7516}"/>
              </a:ext>
            </a:extLst>
          </p:cNvPr>
          <p:cNvSpPr txBox="1"/>
          <p:nvPr/>
        </p:nvSpPr>
        <p:spPr>
          <a:xfrm>
            <a:off x="2128211" y="2016374"/>
            <a:ext cx="407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54B56"/>
                </a:solidFill>
                <a:latin typeface="Tw Cen MT" panose="020B0602020104020603" pitchFamily="34" charset="0"/>
              </a:rPr>
              <a:t>Research question/hypothesis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4E378-5639-4CFD-BC48-A62DE8A4F311}"/>
              </a:ext>
            </a:extLst>
          </p:cNvPr>
          <p:cNvSpPr txBox="1"/>
          <p:nvPr/>
        </p:nvSpPr>
        <p:spPr>
          <a:xfrm>
            <a:off x="1059728" y="1616986"/>
            <a:ext cx="256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D76D6F"/>
                </a:solidFill>
                <a:latin typeface="Tw Cen MT" panose="020B0602020104020603" pitchFamily="34" charset="0"/>
              </a:rPr>
              <a:t>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FDAE2B-7EFB-4057-9BA9-43953FFD501A}"/>
              </a:ext>
            </a:extLst>
          </p:cNvPr>
          <p:cNvSpPr txBox="1"/>
          <p:nvPr/>
        </p:nvSpPr>
        <p:spPr>
          <a:xfrm>
            <a:off x="3155711" y="6596909"/>
            <a:ext cx="64214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Martha Werler, Bias, Society for Epidemiologic research 2020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CA8698-AEB3-4F9B-8931-0D7088AED002}"/>
              </a:ext>
            </a:extLst>
          </p:cNvPr>
          <p:cNvSpPr txBox="1"/>
          <p:nvPr/>
        </p:nvSpPr>
        <p:spPr>
          <a:xfrm>
            <a:off x="1180126" y="2450975"/>
            <a:ext cx="53513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EB66B"/>
                </a:solidFill>
                <a:latin typeface="Tw Cen MT" panose="020B0602020104020603" pitchFamily="34" charset="0"/>
              </a:rPr>
              <a:t>Study population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EB4CB-EC7C-4375-9F7E-F2328A6AED7C}"/>
              </a:ext>
            </a:extLst>
          </p:cNvPr>
          <p:cNvSpPr txBox="1"/>
          <p:nvPr/>
        </p:nvSpPr>
        <p:spPr>
          <a:xfrm>
            <a:off x="1550184" y="2912640"/>
            <a:ext cx="535130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58FA1"/>
                </a:solidFill>
                <a:latin typeface="Tw Cen MT" panose="020B0602020104020603" pitchFamily="34" charset="0"/>
              </a:rPr>
              <a:t>Study design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A2D48B-C653-48BD-A005-01A36C6A0C43}"/>
              </a:ext>
            </a:extLst>
          </p:cNvPr>
          <p:cNvSpPr txBox="1"/>
          <p:nvPr/>
        </p:nvSpPr>
        <p:spPr>
          <a:xfrm>
            <a:off x="2829323" y="3355297"/>
            <a:ext cx="53513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D76D6F"/>
                </a:solidFill>
                <a:latin typeface="Tw Cen MT" panose="020B0602020104020603" pitchFamily="34" charset="0"/>
              </a:rPr>
              <a:t>Inclusion/exclusion criteria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52C43C-5635-48A4-8D48-144D059406E9}"/>
              </a:ext>
            </a:extLst>
          </p:cNvPr>
          <p:cNvSpPr txBox="1"/>
          <p:nvPr/>
        </p:nvSpPr>
        <p:spPr>
          <a:xfrm>
            <a:off x="2406953" y="3835970"/>
            <a:ext cx="53513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54B56"/>
                </a:solidFill>
                <a:latin typeface="Tw Cen MT" panose="020B0602020104020603" pitchFamily="34" charset="0"/>
              </a:rPr>
              <a:t>Definitions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E46682-7137-414A-84C5-1A08726504D5}"/>
              </a:ext>
            </a:extLst>
          </p:cNvPr>
          <p:cNvSpPr txBox="1"/>
          <p:nvPr/>
        </p:nvSpPr>
        <p:spPr>
          <a:xfrm>
            <a:off x="4546715" y="4283018"/>
            <a:ext cx="43875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EB66B"/>
                </a:solidFill>
                <a:latin typeface="Tw Cen MT" panose="020B0602020104020603" pitchFamily="34" charset="0"/>
              </a:rPr>
              <a:t>Data collection measurements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38BE81-9D71-4CF2-AF65-D698F60FAF06}"/>
              </a:ext>
            </a:extLst>
          </p:cNvPr>
          <p:cNvSpPr txBox="1"/>
          <p:nvPr/>
        </p:nvSpPr>
        <p:spPr>
          <a:xfrm>
            <a:off x="4225835" y="4764866"/>
            <a:ext cx="53513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58FA1"/>
                </a:solidFill>
                <a:latin typeface="Tw Cen MT" panose="020B0602020104020603" pitchFamily="34" charset="0"/>
              </a:rPr>
              <a:t>Analysis and modeling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684843-EE73-4D31-80F2-CFB13E1D5E0A}"/>
              </a:ext>
            </a:extLst>
          </p:cNvPr>
          <p:cNvSpPr txBox="1"/>
          <p:nvPr/>
        </p:nvSpPr>
        <p:spPr>
          <a:xfrm>
            <a:off x="5082604" y="5261096"/>
            <a:ext cx="535130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D76D6F"/>
                </a:solidFill>
                <a:latin typeface="Tw Cen MT" panose="020B0602020104020603" pitchFamily="34" charset="0"/>
              </a:rPr>
              <a:t>Interpretation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AF921E-0A8D-4C16-A8B5-B51521B15B94}"/>
              </a:ext>
            </a:extLst>
          </p:cNvPr>
          <p:cNvSpPr txBox="1"/>
          <p:nvPr/>
        </p:nvSpPr>
        <p:spPr>
          <a:xfrm>
            <a:off x="7132649" y="5722761"/>
            <a:ext cx="43898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54B56"/>
                </a:solidFill>
                <a:latin typeface="Tw Cen MT" panose="020B0602020104020603" pitchFamily="34" charset="0"/>
              </a:rPr>
              <a:t>Reporting and dissemination</a:t>
            </a:r>
          </a:p>
        </p:txBody>
      </p:sp>
      <p:pic>
        <p:nvPicPr>
          <p:cNvPr id="14" name="Picture 1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60174F92-4BB0-4C57-9315-6B0D1289E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137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BCB3-56B5-4F5E-BDDB-65C3F2BF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Process of inquiry/research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4AACE9-8D7E-43DB-AD96-973858FF7516}"/>
              </a:ext>
            </a:extLst>
          </p:cNvPr>
          <p:cNvSpPr txBox="1"/>
          <p:nvPr/>
        </p:nvSpPr>
        <p:spPr>
          <a:xfrm>
            <a:off x="2128211" y="2016374"/>
            <a:ext cx="407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Research question/hypothesis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4E378-5639-4CFD-BC48-A62DE8A4F311}"/>
              </a:ext>
            </a:extLst>
          </p:cNvPr>
          <p:cNvSpPr txBox="1"/>
          <p:nvPr/>
        </p:nvSpPr>
        <p:spPr>
          <a:xfrm>
            <a:off x="1059728" y="1616986"/>
            <a:ext cx="256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Problem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CA8698-AEB3-4F9B-8931-0D7088AED002}"/>
              </a:ext>
            </a:extLst>
          </p:cNvPr>
          <p:cNvSpPr txBox="1"/>
          <p:nvPr/>
        </p:nvSpPr>
        <p:spPr>
          <a:xfrm>
            <a:off x="1180126" y="2450975"/>
            <a:ext cx="53513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Study population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EB4CB-EC7C-4375-9F7E-F2328A6AED7C}"/>
              </a:ext>
            </a:extLst>
          </p:cNvPr>
          <p:cNvSpPr txBox="1"/>
          <p:nvPr/>
        </p:nvSpPr>
        <p:spPr>
          <a:xfrm>
            <a:off x="1550184" y="2912640"/>
            <a:ext cx="535130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Study design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A2D48B-C653-48BD-A005-01A36C6A0C43}"/>
              </a:ext>
            </a:extLst>
          </p:cNvPr>
          <p:cNvSpPr txBox="1"/>
          <p:nvPr/>
        </p:nvSpPr>
        <p:spPr>
          <a:xfrm>
            <a:off x="2829323" y="3355297"/>
            <a:ext cx="53513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Inclusion/exclusion criteria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52C43C-5635-48A4-8D48-144D059406E9}"/>
              </a:ext>
            </a:extLst>
          </p:cNvPr>
          <p:cNvSpPr txBox="1"/>
          <p:nvPr/>
        </p:nvSpPr>
        <p:spPr>
          <a:xfrm>
            <a:off x="2406953" y="3835970"/>
            <a:ext cx="53513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Definitions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E46682-7137-414A-84C5-1A08726504D5}"/>
              </a:ext>
            </a:extLst>
          </p:cNvPr>
          <p:cNvSpPr txBox="1"/>
          <p:nvPr/>
        </p:nvSpPr>
        <p:spPr>
          <a:xfrm>
            <a:off x="4546715" y="4283018"/>
            <a:ext cx="43875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Data collection measurements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38BE81-9D71-4CF2-AF65-D698F60FAF06}"/>
              </a:ext>
            </a:extLst>
          </p:cNvPr>
          <p:cNvSpPr txBox="1"/>
          <p:nvPr/>
        </p:nvSpPr>
        <p:spPr>
          <a:xfrm>
            <a:off x="4225835" y="4764866"/>
            <a:ext cx="53513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Analysis and modeling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684843-EE73-4D31-80F2-CFB13E1D5E0A}"/>
              </a:ext>
            </a:extLst>
          </p:cNvPr>
          <p:cNvSpPr txBox="1"/>
          <p:nvPr/>
        </p:nvSpPr>
        <p:spPr>
          <a:xfrm>
            <a:off x="5082604" y="5261096"/>
            <a:ext cx="535130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Interpretation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AF921E-0A8D-4C16-A8B5-B51521B15B94}"/>
              </a:ext>
            </a:extLst>
          </p:cNvPr>
          <p:cNvSpPr txBox="1"/>
          <p:nvPr/>
        </p:nvSpPr>
        <p:spPr>
          <a:xfrm>
            <a:off x="7132649" y="5722761"/>
            <a:ext cx="43898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Reporting and dissemination</a:t>
            </a:r>
          </a:p>
        </p:txBody>
      </p:sp>
      <p:pic>
        <p:nvPicPr>
          <p:cNvPr id="14" name="Picture 1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60174F92-4BB0-4C57-9315-6B0D1289E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C174D1-69CE-46E9-9C0C-051C936F21DE}"/>
              </a:ext>
            </a:extLst>
          </p:cNvPr>
          <p:cNvSpPr/>
          <p:nvPr/>
        </p:nvSpPr>
        <p:spPr>
          <a:xfrm>
            <a:off x="1399275" y="1616986"/>
            <a:ext cx="4801140" cy="858580"/>
          </a:xfrm>
          <a:prstGeom prst="roundRect">
            <a:avLst/>
          </a:prstGeom>
          <a:noFill/>
          <a:ln w="28575">
            <a:solidFill>
              <a:srgbClr val="D76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0386C5-0C61-4D8C-841F-28233626EBDD}"/>
              </a:ext>
            </a:extLst>
          </p:cNvPr>
          <p:cNvSpPr txBox="1"/>
          <p:nvPr/>
        </p:nvSpPr>
        <p:spPr>
          <a:xfrm>
            <a:off x="6460459" y="1850896"/>
            <a:ext cx="494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D76D6F"/>
                </a:solidFill>
                <a:latin typeface="Tw Cen MT" panose="020B0602020104020603" pitchFamily="34" charset="0"/>
              </a:rPr>
              <a:t>Introduction and literature review section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D1B53FF-4B90-4674-B153-0B2FAD87F6D4}"/>
              </a:ext>
            </a:extLst>
          </p:cNvPr>
          <p:cNvSpPr/>
          <p:nvPr/>
        </p:nvSpPr>
        <p:spPr>
          <a:xfrm>
            <a:off x="1678142" y="2518181"/>
            <a:ext cx="7898995" cy="2677595"/>
          </a:xfrm>
          <a:prstGeom prst="roundRect">
            <a:avLst/>
          </a:prstGeom>
          <a:noFill/>
          <a:ln w="28575">
            <a:solidFill>
              <a:srgbClr val="254B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1602EB-6CD8-4903-8168-85D846E2B97F}"/>
              </a:ext>
            </a:extLst>
          </p:cNvPr>
          <p:cNvSpPr txBox="1"/>
          <p:nvPr/>
        </p:nvSpPr>
        <p:spPr>
          <a:xfrm>
            <a:off x="9991005" y="3720535"/>
            <a:ext cx="1965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254B56"/>
                </a:solidFill>
                <a:latin typeface="Tw Cen MT" panose="020B0602020104020603" pitchFamily="34" charset="0"/>
              </a:rPr>
              <a:t>Methods section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DD37693-6609-4A60-9D07-E6D918680178}"/>
              </a:ext>
            </a:extLst>
          </p:cNvPr>
          <p:cNvSpPr/>
          <p:nvPr/>
        </p:nvSpPr>
        <p:spPr>
          <a:xfrm>
            <a:off x="5029232" y="4741974"/>
            <a:ext cx="4206834" cy="1038243"/>
          </a:xfrm>
          <a:prstGeom prst="roundRect">
            <a:avLst/>
          </a:prstGeom>
          <a:noFill/>
          <a:ln w="28575">
            <a:solidFill>
              <a:srgbClr val="EEB6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9DA4C88-086B-4071-A5EB-DEC0AEC36197}"/>
              </a:ext>
            </a:extLst>
          </p:cNvPr>
          <p:cNvSpPr/>
          <p:nvPr/>
        </p:nvSpPr>
        <p:spPr>
          <a:xfrm rot="16200000">
            <a:off x="6152451" y="1851718"/>
            <a:ext cx="512273" cy="416342"/>
          </a:xfrm>
          <a:prstGeom prst="downArrow">
            <a:avLst/>
          </a:prstGeom>
          <a:solidFill>
            <a:srgbClr val="D76D6F"/>
          </a:solidFill>
          <a:ln>
            <a:solidFill>
              <a:srgbClr val="D76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3855945-C852-4A09-9E0B-A4ECB5A74667}"/>
              </a:ext>
            </a:extLst>
          </p:cNvPr>
          <p:cNvSpPr/>
          <p:nvPr/>
        </p:nvSpPr>
        <p:spPr>
          <a:xfrm>
            <a:off x="6785698" y="5248238"/>
            <a:ext cx="4568102" cy="1038243"/>
          </a:xfrm>
          <a:prstGeom prst="roundRect">
            <a:avLst/>
          </a:prstGeom>
          <a:noFill/>
          <a:ln w="28575">
            <a:solidFill>
              <a:srgbClr val="758F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22BF14-DCCD-4D43-92AD-1BC6B8820BBB}"/>
              </a:ext>
            </a:extLst>
          </p:cNvPr>
          <p:cNvSpPr txBox="1"/>
          <p:nvPr/>
        </p:nvSpPr>
        <p:spPr>
          <a:xfrm>
            <a:off x="2806528" y="5191162"/>
            <a:ext cx="1878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EB66B"/>
                </a:solidFill>
                <a:latin typeface="Tw Cen MT" panose="020B0602020104020603" pitchFamily="34" charset="0"/>
              </a:rPr>
              <a:t>Results section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095375D9-DDF5-4459-8900-6CFD7BAEAA22}"/>
              </a:ext>
            </a:extLst>
          </p:cNvPr>
          <p:cNvSpPr/>
          <p:nvPr/>
        </p:nvSpPr>
        <p:spPr>
          <a:xfrm rot="5400000" flipH="1">
            <a:off x="4576005" y="5183062"/>
            <a:ext cx="512273" cy="416342"/>
          </a:xfrm>
          <a:prstGeom prst="downArrow">
            <a:avLst/>
          </a:prstGeom>
          <a:solidFill>
            <a:srgbClr val="EEB66B"/>
          </a:solidFill>
          <a:ln>
            <a:solidFill>
              <a:srgbClr val="EEB6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ACDC12B3-45D1-47EF-BD30-1D23A619CF44}"/>
              </a:ext>
            </a:extLst>
          </p:cNvPr>
          <p:cNvSpPr/>
          <p:nvPr/>
        </p:nvSpPr>
        <p:spPr>
          <a:xfrm rot="16200000">
            <a:off x="9529172" y="3712419"/>
            <a:ext cx="512273" cy="416342"/>
          </a:xfrm>
          <a:prstGeom prst="downArrow">
            <a:avLst/>
          </a:prstGeom>
          <a:solidFill>
            <a:srgbClr val="254B56"/>
          </a:solidFill>
          <a:ln>
            <a:solidFill>
              <a:srgbClr val="254B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E08F54-D947-4767-B7C5-25D6DA6D5E5B}"/>
              </a:ext>
            </a:extLst>
          </p:cNvPr>
          <p:cNvSpPr txBox="1"/>
          <p:nvPr/>
        </p:nvSpPr>
        <p:spPr>
          <a:xfrm>
            <a:off x="4077700" y="5832058"/>
            <a:ext cx="239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58FA1"/>
                </a:solidFill>
                <a:latin typeface="Tw Cen MT" panose="020B0602020104020603" pitchFamily="34" charset="0"/>
              </a:rPr>
              <a:t>Discussion section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3707E7F7-1FA8-4B30-A050-CA0D9266B3FA}"/>
              </a:ext>
            </a:extLst>
          </p:cNvPr>
          <p:cNvSpPr/>
          <p:nvPr/>
        </p:nvSpPr>
        <p:spPr>
          <a:xfrm rot="5400000" flipH="1">
            <a:off x="6324026" y="5815507"/>
            <a:ext cx="512273" cy="416342"/>
          </a:xfrm>
          <a:prstGeom prst="downArrow">
            <a:avLst/>
          </a:prstGeom>
          <a:solidFill>
            <a:srgbClr val="758FA1"/>
          </a:solidFill>
          <a:ln>
            <a:solidFill>
              <a:srgbClr val="758F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677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63C4-30AE-6FB4-0B80-53374734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D35A9-66FD-329E-1FFB-0EBE47B0A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n-US" sz="4000" b="1" dirty="0">
                <a:latin typeface="Tw Cen MT" panose="020B0602020104020603" pitchFamily="34" charset="0"/>
              </a:rPr>
              <a:t>If we want to conduct a research, then we need a research question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C4685AEA-2E7B-AFC6-31A8-5C47D0B54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0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ne does not simply draw conclusions without using the scientific method -  One Does Not Simply | Meme Generator">
            <a:extLst>
              <a:ext uri="{FF2B5EF4-FFF2-40B4-BE49-F238E27FC236}">
                <a16:creationId xmlns:a16="http://schemas.microsoft.com/office/drawing/2014/main" id="{745BE2EA-34DE-431F-BB34-AAC86866A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431" y="189067"/>
            <a:ext cx="6309360" cy="6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C372B4-BE35-421F-8B6B-CDCDA21FC0C4}"/>
              </a:ext>
            </a:extLst>
          </p:cNvPr>
          <p:cNvSpPr txBox="1"/>
          <p:nvPr/>
        </p:nvSpPr>
        <p:spPr>
          <a:xfrm>
            <a:off x="1552934" y="6673334"/>
            <a:ext cx="895235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dirty="0"/>
              <a:t>https://www.google.com/url?sa=i&amp;url=https%3A%2F%2Fmakeameme.org%2Fmeme%2Fone-does-not-89852a3de5&amp;psig=AOvVaw2NLcM2MqqrVyL99FIkDYXn&amp;ust=1608384385708000&amp;source=images&amp;cd=vfe&amp;ved=0CAMQjB1qFwoTCPia-fTQ1-0CFQAAAAAdAAAAABAD</a:t>
            </a: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5C9C7861-6565-4DE4-8146-6E8E65228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310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BB0D7-5C08-F0FF-D779-817C5819970E}"/>
              </a:ext>
            </a:extLst>
          </p:cNvPr>
          <p:cNvSpPr txBox="1"/>
          <p:nvPr/>
        </p:nvSpPr>
        <p:spPr>
          <a:xfrm>
            <a:off x="505030" y="6643759"/>
            <a:ext cx="1062904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The effect: An Introduction to Research Design and Causality by Nick Huntington-Klein  </a:t>
            </a:r>
            <a:r>
              <a:rPr lang="en-US" sz="800" dirty="0">
                <a:hlinkClick r:id="rId2"/>
              </a:rPr>
              <a:t>https://theeffectbook.net/</a:t>
            </a:r>
            <a:r>
              <a:rPr lang="en-US" sz="800" dirty="0"/>
              <a:t> 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4AFD9A17-4256-04C2-D47A-07DE35712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56B1A3-852F-B5AF-C695-1B927B1DB2C4}"/>
              </a:ext>
            </a:extLst>
          </p:cNvPr>
          <p:cNvSpPr txBox="1"/>
          <p:nvPr/>
        </p:nvSpPr>
        <p:spPr>
          <a:xfrm>
            <a:off x="1853426" y="2163669"/>
            <a:ext cx="79322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D76D6F"/>
                </a:solidFill>
                <a:latin typeface="Tw Cen MT" panose="020B0602020104020603" pitchFamily="34" charset="0"/>
              </a:rPr>
              <a:t>What is a research question?</a:t>
            </a:r>
            <a:endParaRPr 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304A-06B6-0A80-8B89-A54D3BA34F8B}"/>
              </a:ext>
            </a:extLst>
          </p:cNvPr>
          <p:cNvSpPr txBox="1"/>
          <p:nvPr/>
        </p:nvSpPr>
        <p:spPr>
          <a:xfrm>
            <a:off x="625641" y="3554440"/>
            <a:ext cx="1062904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254B56"/>
                </a:solidFill>
              </a:rPr>
              <a:t>“A question that you have that you plan to answer, or at least try to answer by doing research”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DBA964-7076-BFE6-03E7-0D80349D0523}"/>
              </a:ext>
            </a:extLst>
          </p:cNvPr>
          <p:cNvSpPr txBox="1"/>
          <p:nvPr/>
        </p:nvSpPr>
        <p:spPr>
          <a:xfrm>
            <a:off x="8417656" y="4631658"/>
            <a:ext cx="302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w Cen MT" panose="020B0602020104020603" pitchFamily="34" charset="0"/>
              </a:rPr>
              <a:t>Nick Huntington-Klein</a:t>
            </a:r>
          </a:p>
        </p:txBody>
      </p:sp>
    </p:spTree>
    <p:extLst>
      <p:ext uri="{BB962C8B-B14F-4D97-AF65-F5344CB8AC3E}">
        <p14:creationId xmlns:p14="http://schemas.microsoft.com/office/powerpoint/2010/main" val="16898782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1191-E09A-7E4E-24B3-1B48A43B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A good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AA70E-5AC6-DFC9-57AE-EECCA5BBD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54B56"/>
                </a:solidFill>
              </a:rPr>
              <a:t>“Coming up with a research question is easy. Just ask any five-year-old and they can provide you with dozens. Coming up with a good research question is much harder”</a:t>
            </a:r>
          </a:p>
          <a:p>
            <a:endParaRPr lang="en-US" dirty="0"/>
          </a:p>
          <a:p>
            <a:r>
              <a:rPr lang="en-US" dirty="0">
                <a:solidFill>
                  <a:srgbClr val="D76D6F"/>
                </a:solidFill>
              </a:rPr>
              <a:t>A good question is:</a:t>
            </a:r>
          </a:p>
          <a:p>
            <a:pPr lvl="1"/>
            <a:r>
              <a:rPr lang="en-US" dirty="0"/>
              <a:t>Well-defined</a:t>
            </a:r>
          </a:p>
          <a:p>
            <a:pPr lvl="1"/>
            <a:r>
              <a:rPr lang="en-US" dirty="0"/>
              <a:t>Answerable</a:t>
            </a:r>
          </a:p>
          <a:p>
            <a:pPr lvl="2"/>
            <a:r>
              <a:rPr lang="en-US" dirty="0"/>
              <a:t>Potentially can be answered</a:t>
            </a:r>
          </a:p>
          <a:p>
            <a:pPr lvl="1"/>
            <a:r>
              <a:rPr lang="en-US" dirty="0"/>
              <a:t>Understandable</a:t>
            </a:r>
          </a:p>
          <a:p>
            <a:pPr lvl="2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9F753-5D27-4A46-134C-62434B422436}"/>
              </a:ext>
            </a:extLst>
          </p:cNvPr>
          <p:cNvSpPr txBox="1"/>
          <p:nvPr/>
        </p:nvSpPr>
        <p:spPr>
          <a:xfrm>
            <a:off x="505030" y="6643759"/>
            <a:ext cx="1062904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The effect: An Introduction to Research Design and Causality by Nick Huntington-Klein  </a:t>
            </a:r>
            <a:r>
              <a:rPr lang="en-US" sz="800" dirty="0">
                <a:hlinkClick r:id="rId2"/>
              </a:rPr>
              <a:t>https://theeffectbook.net/</a:t>
            </a:r>
            <a:r>
              <a:rPr lang="en-US" sz="800" dirty="0"/>
              <a:t> </a:t>
            </a: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1EEB044-6074-2BE0-2A28-5EC72E6BD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26FBB6-1B88-F30C-8637-E6C24EA9B84F}"/>
              </a:ext>
            </a:extLst>
          </p:cNvPr>
          <p:cNvSpPr txBox="1"/>
          <p:nvPr/>
        </p:nvSpPr>
        <p:spPr>
          <a:xfrm>
            <a:off x="4306293" y="2884511"/>
            <a:ext cx="302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w Cen MT" panose="020B0602020104020603" pitchFamily="34" charset="0"/>
              </a:rPr>
              <a:t>Nick Huntington-Klein</a:t>
            </a:r>
          </a:p>
        </p:txBody>
      </p:sp>
    </p:spTree>
    <p:extLst>
      <p:ext uri="{BB962C8B-B14F-4D97-AF65-F5344CB8AC3E}">
        <p14:creationId xmlns:p14="http://schemas.microsoft.com/office/powerpoint/2010/main" val="16793477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1191-E09A-7E4E-24B3-1B48A43B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A good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AA70E-5AC6-DFC9-57AE-EECCA5BBD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the question improve our understanding of how the world works?</a:t>
            </a:r>
          </a:p>
          <a:p>
            <a:pPr lvl="1"/>
            <a:r>
              <a:rPr lang="en-US" dirty="0"/>
              <a:t>If answered, it should inform something beyond the question itself</a:t>
            </a:r>
          </a:p>
          <a:p>
            <a:pPr lvl="1"/>
            <a:r>
              <a:rPr lang="en-US" dirty="0"/>
              <a:t>It should inform theory in some way</a:t>
            </a:r>
          </a:p>
          <a:p>
            <a:r>
              <a:rPr lang="en-US" dirty="0"/>
              <a:t>A good research question takes us from theory to hypothesis</a:t>
            </a:r>
          </a:p>
          <a:p>
            <a:pPr lvl="2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9F753-5D27-4A46-134C-62434B422436}"/>
              </a:ext>
            </a:extLst>
          </p:cNvPr>
          <p:cNvSpPr txBox="1"/>
          <p:nvPr/>
        </p:nvSpPr>
        <p:spPr>
          <a:xfrm>
            <a:off x="505030" y="6643759"/>
            <a:ext cx="1062904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The effect: An Introduction to Research Design and Causality by Nick Huntington-Klein  </a:t>
            </a:r>
            <a:r>
              <a:rPr lang="en-US" sz="800" dirty="0">
                <a:hlinkClick r:id="rId2"/>
              </a:rPr>
              <a:t>https://theeffectbook.net/</a:t>
            </a:r>
            <a:r>
              <a:rPr lang="en-US" sz="800" dirty="0"/>
              <a:t> </a:t>
            </a: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1EEB044-6074-2BE0-2A28-5EC72E6BD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943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1280-A689-9B99-37CC-7D24FACA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A good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80039-9031-88CE-2F7D-9DEE353D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54B56"/>
                </a:solidFill>
                <a:effectLst/>
                <a:latin typeface="Source Sans Pro" panose="020B0503030403020204" pitchFamily="34" charset="0"/>
              </a:rPr>
              <a:t>“A good test for whether a research question informs theory is to imagine that you find an unexpected result, and then wonder whether it would make you change your understanding of the world”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A4A47B-CBFD-E359-085B-1DA8CCDB54CE}"/>
              </a:ext>
            </a:extLst>
          </p:cNvPr>
          <p:cNvSpPr txBox="1"/>
          <p:nvPr/>
        </p:nvSpPr>
        <p:spPr>
          <a:xfrm>
            <a:off x="505030" y="6643759"/>
            <a:ext cx="1062904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The effect: An Introduction to Research Design and Causality by Nick Huntington-Klein  </a:t>
            </a:r>
            <a:r>
              <a:rPr lang="en-US" sz="800" dirty="0">
                <a:hlinkClick r:id="rId2"/>
              </a:rPr>
              <a:t>https://theeffectbook.net/</a:t>
            </a:r>
            <a:r>
              <a:rPr lang="en-US" sz="800" dirty="0"/>
              <a:t> </a:t>
            </a:r>
          </a:p>
        </p:txBody>
      </p:sp>
      <p:pic>
        <p:nvPicPr>
          <p:cNvPr id="10" name="Picture 9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30367970-899B-F1A8-CA30-36E706C5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50549F-F51D-5DE8-2D8D-5CD5B6DC8FE3}"/>
              </a:ext>
            </a:extLst>
          </p:cNvPr>
          <p:cNvSpPr txBox="1"/>
          <p:nvPr/>
        </p:nvSpPr>
        <p:spPr>
          <a:xfrm>
            <a:off x="9144862" y="3028890"/>
            <a:ext cx="302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w Cen MT" panose="020B0602020104020603" pitchFamily="34" charset="0"/>
              </a:rPr>
              <a:t>Nick Huntington-Klein</a:t>
            </a:r>
          </a:p>
        </p:txBody>
      </p:sp>
    </p:spTree>
    <p:extLst>
      <p:ext uri="{BB962C8B-B14F-4D97-AF65-F5344CB8AC3E}">
        <p14:creationId xmlns:p14="http://schemas.microsoft.com/office/powerpoint/2010/main" val="18246567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F511-F44C-46C4-9A41-C84164D4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Criteria for a good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2561-9A6A-4FC9-BD87-48C9CF9FE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D76D6F"/>
                </a:solidFill>
              </a:rPr>
              <a:t>F:</a:t>
            </a:r>
            <a:r>
              <a:rPr lang="en-US" dirty="0"/>
              <a:t> Feasible</a:t>
            </a:r>
          </a:p>
          <a:p>
            <a:pPr marL="0" indent="0">
              <a:buNone/>
            </a:pPr>
            <a:r>
              <a:rPr lang="en-US" dirty="0">
                <a:solidFill>
                  <a:srgbClr val="D76D6F"/>
                </a:solidFill>
              </a:rPr>
              <a:t>I:</a:t>
            </a:r>
            <a:r>
              <a:rPr lang="en-US" dirty="0"/>
              <a:t> Interesting</a:t>
            </a:r>
          </a:p>
          <a:p>
            <a:pPr marL="0" indent="0">
              <a:buNone/>
            </a:pPr>
            <a:r>
              <a:rPr lang="en-US" dirty="0">
                <a:solidFill>
                  <a:srgbClr val="D76D6F"/>
                </a:solidFill>
              </a:rPr>
              <a:t>N:</a:t>
            </a:r>
            <a:r>
              <a:rPr lang="en-US" dirty="0"/>
              <a:t> Novel</a:t>
            </a:r>
          </a:p>
          <a:p>
            <a:pPr marL="0" indent="0">
              <a:buNone/>
            </a:pPr>
            <a:r>
              <a:rPr lang="en-US" dirty="0">
                <a:solidFill>
                  <a:srgbClr val="D76D6F"/>
                </a:solidFill>
              </a:rPr>
              <a:t>E:</a:t>
            </a:r>
            <a:r>
              <a:rPr lang="en-US" dirty="0"/>
              <a:t> Ethical</a:t>
            </a:r>
          </a:p>
          <a:p>
            <a:pPr marL="0" indent="0">
              <a:buNone/>
            </a:pPr>
            <a:r>
              <a:rPr lang="en-US" dirty="0">
                <a:solidFill>
                  <a:srgbClr val="D76D6F"/>
                </a:solidFill>
              </a:rPr>
              <a:t>R:</a:t>
            </a:r>
            <a:r>
              <a:rPr lang="en-US" dirty="0"/>
              <a:t> Relevant</a:t>
            </a: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69EE5029-91E4-4AF9-9D15-5752FE264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566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F511-F44C-46C4-9A41-C84164D4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Criteria for a good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2561-9A6A-4FC9-BD87-48C9CF9FE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specific and well defined? Clear purpose/goal</a:t>
            </a:r>
          </a:p>
          <a:p>
            <a:r>
              <a:rPr lang="en-US" dirty="0"/>
              <a:t>Is it written in a language that is well understood?</a:t>
            </a:r>
          </a:p>
          <a:p>
            <a:r>
              <a:rPr lang="en-US" dirty="0"/>
              <a:t>Can it be answered?</a:t>
            </a:r>
          </a:p>
          <a:p>
            <a:r>
              <a:rPr lang="en-US" dirty="0"/>
              <a:t>Is it suited for an ideal vs realistic/pragmatic situation</a:t>
            </a:r>
          </a:p>
          <a:p>
            <a:r>
              <a:rPr lang="en-US" dirty="0"/>
              <a:t>Is it important? To whom?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4D87B7-ADAA-4A56-A8C1-444481703537}"/>
              </a:ext>
            </a:extLst>
          </p:cNvPr>
          <p:cNvSpPr txBox="1"/>
          <p:nvPr/>
        </p:nvSpPr>
        <p:spPr>
          <a:xfrm>
            <a:off x="3155711" y="6596909"/>
            <a:ext cx="64214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Wrong question bias. Society for Epidemiologic Research, 2020</a:t>
            </a:r>
          </a:p>
        </p:txBody>
      </p:sp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30CCF022-631B-46CE-9672-E41242CAD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493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116B-B19D-A102-FADA-6EF484E8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Why start with a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E4DF0-B7BA-EE6E-1A5E-4F816BCC5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not start with data and finding patterns or making predictions (data mining)?</a:t>
            </a:r>
          </a:p>
          <a:p>
            <a:endParaRPr lang="en-US" dirty="0"/>
          </a:p>
          <a:p>
            <a:r>
              <a:rPr lang="en-US" b="1" dirty="0">
                <a:solidFill>
                  <a:srgbClr val="D76D6F"/>
                </a:solidFill>
              </a:rPr>
              <a:t>Short answer: </a:t>
            </a:r>
            <a:r>
              <a:rPr lang="en-US" dirty="0"/>
              <a:t>it can give you a wrong result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0784FCA-5C65-6E27-F614-1514B2949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BD93EF-C7CA-3123-548C-721A6E96B4CB}"/>
              </a:ext>
            </a:extLst>
          </p:cNvPr>
          <p:cNvSpPr txBox="1"/>
          <p:nvPr/>
        </p:nvSpPr>
        <p:spPr>
          <a:xfrm>
            <a:off x="505030" y="6643759"/>
            <a:ext cx="1062904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The effect: An Introduction to Research Design and Causality by Nick Huntington-Klein  </a:t>
            </a:r>
            <a:r>
              <a:rPr lang="en-US" sz="800" dirty="0">
                <a:hlinkClick r:id="rId3"/>
              </a:rPr>
              <a:t>https://theeffectbook.net/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5824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12D5-5BA9-AA85-9E27-28D27A667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How do you know if you have a good research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FB75-D3CC-245F-6376-BCEEEDEC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answered, improves understanding of the world</a:t>
            </a:r>
          </a:p>
          <a:p>
            <a:r>
              <a:rPr lang="en-US" dirty="0"/>
              <a:t>Need to think of further issues:</a:t>
            </a:r>
          </a:p>
          <a:p>
            <a:pPr lvl="1"/>
            <a:r>
              <a:rPr lang="en-US" dirty="0"/>
              <a:t>Consider potential results (what would you make of the results)</a:t>
            </a:r>
          </a:p>
          <a:p>
            <a:pPr lvl="1"/>
            <a:r>
              <a:rPr lang="en-US" dirty="0"/>
              <a:t>Consider feasibility (can you get the right data? logistics)</a:t>
            </a:r>
          </a:p>
          <a:p>
            <a:pPr lvl="1"/>
            <a:r>
              <a:rPr lang="en-US" dirty="0"/>
              <a:t>Consider Scale (time, money)</a:t>
            </a:r>
          </a:p>
          <a:p>
            <a:pPr lvl="1"/>
            <a:r>
              <a:rPr lang="en-US" dirty="0"/>
              <a:t>Consider design (reasonable research design)</a:t>
            </a:r>
          </a:p>
          <a:p>
            <a:pPr lvl="1"/>
            <a:r>
              <a:rPr lang="en-US" dirty="0"/>
              <a:t>Keep it simple (don’t bite more than you can chew)</a:t>
            </a:r>
          </a:p>
          <a:p>
            <a:pPr lvl="2"/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42340D13-0E93-634E-E17A-6BDBA1387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C5FEE6-347D-A33C-BD2F-4C513AFA73DE}"/>
              </a:ext>
            </a:extLst>
          </p:cNvPr>
          <p:cNvSpPr txBox="1"/>
          <p:nvPr/>
        </p:nvSpPr>
        <p:spPr>
          <a:xfrm>
            <a:off x="505030" y="6643759"/>
            <a:ext cx="1062904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The effect: An Introduction to Research Design and Causality by Nick Huntington-Klein  </a:t>
            </a:r>
            <a:r>
              <a:rPr lang="en-US" sz="800" dirty="0">
                <a:hlinkClick r:id="rId3"/>
              </a:rPr>
              <a:t>https://theeffectbook.net/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62863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4593-DB2F-0176-ACF9-F5F5E8E5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Where do research questions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A4DC7-A714-40CE-7CB3-17529FE6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Curiosity</a:t>
            </a:r>
          </a:p>
          <a:p>
            <a:r>
              <a:rPr lang="en-US" dirty="0"/>
              <a:t>Opportunity</a:t>
            </a:r>
          </a:p>
          <a:p>
            <a:pPr lvl="1"/>
            <a:r>
              <a:rPr lang="en-US" dirty="0"/>
              <a:t>Access to data (Do this after understanding the data but before doing the analysis, unless your goal is data mining/prediction)</a:t>
            </a:r>
          </a:p>
          <a:p>
            <a:r>
              <a:rPr lang="en-US" dirty="0"/>
              <a:t>On the spot</a:t>
            </a:r>
          </a:p>
          <a:p>
            <a:r>
              <a:rPr lang="en-US" dirty="0"/>
              <a:t>Literature search</a:t>
            </a:r>
          </a:p>
          <a:p>
            <a:r>
              <a:rPr lang="en-US" dirty="0"/>
              <a:t>Discussion with colleagues</a:t>
            </a:r>
          </a:p>
          <a:p>
            <a:r>
              <a:rPr lang="en-US" dirty="0"/>
              <a:t>From real life observations</a:t>
            </a:r>
          </a:p>
          <a:p>
            <a:r>
              <a:rPr lang="en-US" dirty="0"/>
              <a:t>Suggested by mentors</a:t>
            </a:r>
          </a:p>
          <a:p>
            <a:r>
              <a:rPr lang="en-US" dirty="0"/>
              <a:t>Others?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E2AF16EB-049D-C304-F5B8-32479F2E7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EE12E8-F1A8-B7AD-EC69-CEDB78723095}"/>
              </a:ext>
            </a:extLst>
          </p:cNvPr>
          <p:cNvSpPr txBox="1"/>
          <p:nvPr/>
        </p:nvSpPr>
        <p:spPr>
          <a:xfrm>
            <a:off x="505030" y="6643759"/>
            <a:ext cx="1062904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The effect: An Introduction to Research Design and Causality by Nick Huntington-Klein  </a:t>
            </a:r>
            <a:r>
              <a:rPr lang="en-US" sz="800" dirty="0">
                <a:hlinkClick r:id="rId3"/>
              </a:rPr>
              <a:t>https://theeffectbook.net/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64232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B5B4-AF60-4DAB-B89D-3AB8056D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Framing the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95DF-4544-4D5F-82DE-783A0911D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  <a:p>
            <a:r>
              <a:rPr lang="en-US" dirty="0"/>
              <a:t>Intervention</a:t>
            </a:r>
          </a:p>
          <a:p>
            <a:r>
              <a:rPr lang="en-US" dirty="0"/>
              <a:t>Comparison groups</a:t>
            </a:r>
          </a:p>
          <a:p>
            <a:r>
              <a:rPr lang="en-US" dirty="0"/>
              <a:t>Outcome</a:t>
            </a:r>
          </a:p>
          <a:p>
            <a:r>
              <a:rPr lang="en-US" dirty="0"/>
              <a:t>Time frame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F3362-73AE-4D46-8378-9A566E255DE8}"/>
              </a:ext>
            </a:extLst>
          </p:cNvPr>
          <p:cNvSpPr txBox="1"/>
          <p:nvPr/>
        </p:nvSpPr>
        <p:spPr>
          <a:xfrm>
            <a:off x="838200" y="4533615"/>
            <a:ext cx="1084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E.g., among Saudis aged 30 and older who are diagnosed with stage I oral squamous cell carcinoma, what is the difference in 5-year survival between those who receive radiotherapy and those who do not receive radiotherapy?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738B7-BD3F-49CE-9F22-2041AB5CC208}"/>
              </a:ext>
            </a:extLst>
          </p:cNvPr>
          <p:cNvSpPr txBox="1"/>
          <p:nvPr/>
        </p:nvSpPr>
        <p:spPr>
          <a:xfrm>
            <a:off x="3155711" y="6596909"/>
            <a:ext cx="64214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Wrong question bias. Society for Epidemiologic Research, 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CAF37-5A47-4AEC-9C78-DE01C89A37D8}"/>
              </a:ext>
            </a:extLst>
          </p:cNvPr>
          <p:cNvSpPr txBox="1"/>
          <p:nvPr/>
        </p:nvSpPr>
        <p:spPr>
          <a:xfrm>
            <a:off x="838200" y="5417440"/>
            <a:ext cx="1084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E.g., among Saudis aged 30 and older who are diagnosed with stage I oral squamous cell carcinoma, what is the effect of receiving radiotherapy on 5-year survival compared to not receiving radiotherapy?</a:t>
            </a:r>
          </a:p>
        </p:txBody>
      </p:sp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5EC692A0-B28D-44EF-9635-03BA08448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1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3B65-456D-4A7E-B1D0-C04176CC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Calendar&#10;&#10;Description automatically generated">
            <a:extLst>
              <a:ext uri="{FF2B5EF4-FFF2-40B4-BE49-F238E27FC236}">
                <a16:creationId xmlns:a16="http://schemas.microsoft.com/office/drawing/2014/main" id="{923E4AF5-960B-4B5D-82E5-737EE5C2B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60" y="320040"/>
            <a:ext cx="11054080" cy="621792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2055B2-C771-40B3-8BC2-BA2C23F25825}"/>
              </a:ext>
            </a:extLst>
          </p:cNvPr>
          <p:cNvSpPr txBox="1"/>
          <p:nvPr/>
        </p:nvSpPr>
        <p:spPr>
          <a:xfrm>
            <a:off x="366678" y="6642556"/>
            <a:ext cx="1182532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https://www.google.com/url?sa=i&amp;url=https%3A%2F%2Fwww.weareteachers.com%2Ffree-scientific-method-posters%2F&amp;psig=AOvVaw2oGo6vZuuuNCth8-_wzbf7&amp;ust=1608474401088000&amp;source=images&amp;cd=vfe&amp;ved=0CAMQjB1qFwoTCIjxh6Kg2u0CFQAAAAAdAAAAABAh</a:t>
            </a: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9EB91D17-C8FA-4342-88E0-9295D0027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653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F63F-19CB-40EA-8350-BBCA5446F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Research question/hypothesis/objectives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D58B9-FE42-4128-AB06-C37C5208F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question: major question researcher wants to answer</a:t>
            </a:r>
          </a:p>
          <a:p>
            <a:r>
              <a:rPr lang="en-US" dirty="0"/>
              <a:t>Specification of study objectives and hypothesis are first step towards formulating an approach to answering the research question</a:t>
            </a:r>
          </a:p>
          <a:p>
            <a:r>
              <a:rPr lang="en-US" dirty="0"/>
              <a:t>Research hypothesis: statements of the answers the researcher expects to find and why (based on previous research or experience)</a:t>
            </a:r>
          </a:p>
          <a:p>
            <a:r>
              <a:rPr lang="en-US" dirty="0"/>
              <a:t>Study objectives: what researcher wants to do to try answering the research question </a:t>
            </a:r>
          </a:p>
          <a:p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590436B6-3CCC-44E8-89E9-0A6748261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A268E0-648B-44F8-98B1-7D2F5A8F5028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582281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FE605C7-C01A-41FD-947E-D19DE294D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3" y="457200"/>
            <a:ext cx="10926313" cy="594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CE0D40-3A04-4635-B58C-3FA82E645D6D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A9C9C5DA-77E3-4384-860D-A4762B6B5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143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DC8972F-F919-411E-A72F-58FC2DFB4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727" y="0"/>
            <a:ext cx="4759564" cy="6858000"/>
          </a:xfrm>
        </p:spPr>
      </p:pic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E0EE6B07-5444-4078-B389-29C69A70F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EA6AC2-621A-4AF0-AAE3-6DCFBEA566B2}"/>
              </a:ext>
            </a:extLst>
          </p:cNvPr>
          <p:cNvSpPr txBox="1"/>
          <p:nvPr/>
        </p:nvSpPr>
        <p:spPr>
          <a:xfrm>
            <a:off x="9111916" y="6396335"/>
            <a:ext cx="3080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668492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8668-643D-4C0A-AA69-848DB317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Study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05647-C863-4857-BF64-AAC64359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the form of </a:t>
            </a:r>
            <a:r>
              <a:rPr lang="en-US" b="1" dirty="0">
                <a:solidFill>
                  <a:srgbClr val="D76D6F"/>
                </a:solidFill>
              </a:rPr>
              <a:t>to do</a:t>
            </a:r>
          </a:p>
          <a:p>
            <a:pPr lvl="1"/>
            <a:r>
              <a:rPr lang="en-US" dirty="0"/>
              <a:t>To describe</a:t>
            </a:r>
          </a:p>
          <a:p>
            <a:pPr lvl="1"/>
            <a:r>
              <a:rPr lang="en-US" dirty="0"/>
              <a:t>To predict</a:t>
            </a:r>
          </a:p>
          <a:p>
            <a:pPr lvl="1"/>
            <a:r>
              <a:rPr lang="en-US" dirty="0"/>
              <a:t>To estimate a causal effect</a:t>
            </a:r>
          </a:p>
          <a:p>
            <a:pPr lvl="1"/>
            <a:r>
              <a:rPr lang="en-US" dirty="0"/>
              <a:t>To estimate</a:t>
            </a:r>
          </a:p>
          <a:p>
            <a:pPr lvl="1"/>
            <a:r>
              <a:rPr lang="en-US" dirty="0"/>
              <a:t>To test</a:t>
            </a:r>
          </a:p>
          <a:p>
            <a:pPr lvl="1"/>
            <a:r>
              <a:rPr lang="en-US" dirty="0"/>
              <a:t>To compare</a:t>
            </a:r>
          </a:p>
          <a:p>
            <a:pPr lvl="1"/>
            <a:r>
              <a:rPr lang="en-US" dirty="0"/>
              <a:t>To evaluate</a:t>
            </a:r>
          </a:p>
          <a:p>
            <a:pPr lvl="1"/>
            <a:r>
              <a:rPr lang="en-US" dirty="0"/>
              <a:t>To assess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Focus on one research question and its objective/objectives</a:t>
            </a:r>
          </a:p>
          <a:p>
            <a:r>
              <a:rPr lang="en-US" dirty="0"/>
              <a:t>Too many objectives is not encouraged (ambiguous) 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5A79201C-E3E9-474E-8F43-CC0C0B903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D8ED94-025C-4333-B4C2-B52B695287A3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0393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1E3D8CB1-F8E2-475D-A988-357CE6FED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228" y="0"/>
            <a:ext cx="5142182" cy="6949440"/>
          </a:xfrm>
        </p:spPr>
      </p:pic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C8576416-DD66-47C2-8062-E1E687303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EDB39F-861C-4ACE-B593-3381BA2BAD8E}"/>
              </a:ext>
            </a:extLst>
          </p:cNvPr>
          <p:cNvSpPr txBox="1"/>
          <p:nvPr/>
        </p:nvSpPr>
        <p:spPr>
          <a:xfrm>
            <a:off x="9276920" y="6396335"/>
            <a:ext cx="2915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138666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C794-2B6A-4A81-B110-DFB1D04F1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endParaRPr lang="en-US" sz="4000" b="1" dirty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n-US" sz="4000" b="1" dirty="0">
                <a:latin typeface="Tw Cen MT" panose="020B0602020104020603" pitchFamily="34" charset="0"/>
              </a:rPr>
              <a:t>Any Questions?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FCF73-C1F9-4071-887D-C837D6AD28AE}"/>
              </a:ext>
            </a:extLst>
          </p:cNvPr>
          <p:cNvSpPr txBox="1"/>
          <p:nvPr/>
        </p:nvSpPr>
        <p:spPr>
          <a:xfrm>
            <a:off x="4572320" y="4252864"/>
            <a:ext cx="3047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shihaybt@ksau-hs.edu.sa</a:t>
            </a: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FFDC982-5836-484B-BB51-A88BDEB33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7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D76D78E5-3B6C-4E7D-B722-1754751A3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9C11D5-32CF-4441-8862-7A5634DCF826}"/>
              </a:ext>
            </a:extLst>
          </p:cNvPr>
          <p:cNvSpPr txBox="1"/>
          <p:nvPr/>
        </p:nvSpPr>
        <p:spPr>
          <a:xfrm>
            <a:off x="3861564" y="539809"/>
            <a:ext cx="44688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254B56"/>
                </a:solidFill>
                <a:latin typeface="Tw Cen MT" panose="020B0602020104020603" pitchFamily="34" charset="0"/>
              </a:rPr>
              <a:t>Research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AB6FF-723A-4383-85F9-08FFCCAC22D3}"/>
              </a:ext>
            </a:extLst>
          </p:cNvPr>
          <p:cNvSpPr txBox="1"/>
          <p:nvPr/>
        </p:nvSpPr>
        <p:spPr>
          <a:xfrm>
            <a:off x="816573" y="3485720"/>
            <a:ext cx="10558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The systematic investigation into and study of materials and sources in order to establish facts and reach new conclusions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3B1AC-289F-4C84-87A6-28B072DFA1EE}"/>
              </a:ext>
            </a:extLst>
          </p:cNvPr>
          <p:cNvSpPr txBox="1"/>
          <p:nvPr/>
        </p:nvSpPr>
        <p:spPr>
          <a:xfrm>
            <a:off x="9205877" y="4562938"/>
            <a:ext cx="28683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Oxford English Dictionary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928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DE28-6DFA-BB90-6801-19B552E9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7AFAC-B690-F84A-E33E-784AA06DA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b="1" dirty="0">
              <a:solidFill>
                <a:srgbClr val="D76D6F"/>
              </a:solidFill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n-US" sz="6600" b="1" dirty="0">
                <a:solidFill>
                  <a:srgbClr val="D76D6F"/>
                </a:solidFill>
                <a:latin typeface="Tw Cen MT" panose="020B0602020104020603" pitchFamily="34" charset="0"/>
              </a:rPr>
              <a:t>Why research?</a:t>
            </a:r>
            <a:endParaRPr lang="en-US" sz="6600" dirty="0">
              <a:solidFill>
                <a:srgbClr val="D76D6F"/>
              </a:solidFill>
            </a:endParaRP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A30AF653-B402-F2A5-A3C6-D61510AC3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C2EB2A-FC0D-4198-B6C3-E62DBC4CBC97}"/>
              </a:ext>
            </a:extLst>
          </p:cNvPr>
          <p:cNvSpPr txBox="1"/>
          <p:nvPr/>
        </p:nvSpPr>
        <p:spPr>
          <a:xfrm>
            <a:off x="3861564" y="2756951"/>
            <a:ext cx="44688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254B56"/>
                </a:solidFill>
                <a:latin typeface="Tw Cen MT" panose="020B0602020104020603" pitchFamily="34" charset="0"/>
              </a:rPr>
              <a:t>Hypothesis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11F0C9-F822-4669-B9C2-CCACAA4B7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53" t="51087" r="28858" b="39790"/>
          <a:stretch/>
        </p:blipFill>
        <p:spPr>
          <a:xfrm>
            <a:off x="154878" y="5190289"/>
            <a:ext cx="5365820" cy="9144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F00F700-06A2-452D-85C1-E632914F73F1}"/>
              </a:ext>
            </a:extLst>
          </p:cNvPr>
          <p:cNvGrpSpPr>
            <a:grpSpLocks noChangeAspect="1"/>
          </p:cNvGrpSpPr>
          <p:nvPr/>
        </p:nvGrpSpPr>
        <p:grpSpPr>
          <a:xfrm>
            <a:off x="154878" y="626342"/>
            <a:ext cx="5158675" cy="822960"/>
            <a:chOff x="137529" y="71041"/>
            <a:chExt cx="3770993" cy="60158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D740397-A2F5-456A-A6FF-CD0911769D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388" t="67368" r="43896" b="30326"/>
            <a:stretch/>
          </p:blipFill>
          <p:spPr>
            <a:xfrm>
              <a:off x="178756" y="71041"/>
              <a:ext cx="2028180" cy="15813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CD779C7-2CD4-4E99-B1D1-997562EE50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965" t="27178" r="29215" b="66491"/>
            <a:stretch/>
          </p:blipFill>
          <p:spPr>
            <a:xfrm>
              <a:off x="137529" y="215425"/>
              <a:ext cx="3770993" cy="457200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A7B3263-A8E0-4BDE-AB7B-58546151FA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43" t="44153" r="29337" b="48754"/>
          <a:stretch/>
        </p:blipFill>
        <p:spPr>
          <a:xfrm>
            <a:off x="6671304" y="5190289"/>
            <a:ext cx="5386879" cy="7315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F93E0D-FC99-416C-BECE-95AE5F4A8B34}"/>
              </a:ext>
            </a:extLst>
          </p:cNvPr>
          <p:cNvSpPr txBox="1"/>
          <p:nvPr/>
        </p:nvSpPr>
        <p:spPr>
          <a:xfrm>
            <a:off x="2983259" y="6631460"/>
            <a:ext cx="622548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Krieger N. Epidemiology and the people's health: theory and context. Oxford University Press; 2011 Mar 23.</a:t>
            </a:r>
            <a:endParaRPr lang="en-US" sz="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DC5C10-0D67-4456-A8FD-517291DF4DC9}"/>
              </a:ext>
            </a:extLst>
          </p:cNvPr>
          <p:cNvGrpSpPr>
            <a:grpSpLocks noChangeAspect="1"/>
          </p:cNvGrpSpPr>
          <p:nvPr/>
        </p:nvGrpSpPr>
        <p:grpSpPr>
          <a:xfrm>
            <a:off x="7312815" y="626342"/>
            <a:ext cx="4691834" cy="1188720"/>
            <a:chOff x="8330436" y="71041"/>
            <a:chExt cx="3581973" cy="90752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7DBD3D2-A442-4AFF-A1F3-C8104A2810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976" t="33025" r="29204" b="56048"/>
            <a:stretch/>
          </p:blipFill>
          <p:spPr>
            <a:xfrm>
              <a:off x="8330436" y="229171"/>
              <a:ext cx="3581973" cy="74939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FCE1FD8-BA3C-4601-80F0-A9D9EEEC6A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388" t="67368" r="43896" b="30326"/>
            <a:stretch/>
          </p:blipFill>
          <p:spPr>
            <a:xfrm>
              <a:off x="8330436" y="71041"/>
              <a:ext cx="2028180" cy="158130"/>
            </a:xfrm>
            <a:prstGeom prst="rect">
              <a:avLst/>
            </a:prstGeom>
          </p:spPr>
        </p:pic>
      </p:grpSp>
      <p:pic>
        <p:nvPicPr>
          <p:cNvPr id="13" name="Picture 12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9BF83D59-FDD2-432D-BDDA-16AEEF5FA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9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7532</TotalTime>
  <Words>3705</Words>
  <Application>Microsoft Office PowerPoint</Application>
  <PresentationFormat>Widescreen</PresentationFormat>
  <Paragraphs>639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arial</vt:lpstr>
      <vt:lpstr>Calibri</vt:lpstr>
      <vt:lpstr>Calibri Light</vt:lpstr>
      <vt:lpstr>Roboto</vt:lpstr>
      <vt:lpstr>Source Sans Pro</vt:lpstr>
      <vt:lpstr>Symbol</vt:lpstr>
      <vt:lpstr>Tw Cen MT</vt:lpstr>
      <vt:lpstr>Office Theme</vt:lpstr>
      <vt:lpstr>Introduction to Science and Research</vt:lpstr>
      <vt:lpstr>LECTURE  LEARNING OUTCOMES OF EACH OF THE DIDACTIC SESSIONS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nature of inference Example by Matt Fox</vt:lpstr>
      <vt:lpstr>Potential rules or hypothesis connecting (10, 20, 30)</vt:lpstr>
      <vt:lpstr>Potential rules or hypothesis connecting (10, 20, 30)</vt:lpstr>
      <vt:lpstr>Potential rules or hypothesis connecting (10, 20, 30)</vt:lpstr>
      <vt:lpstr>Potential rules or hypothesis connecting (10, 20, 30)</vt:lpstr>
      <vt:lpstr>Potential rules or hypothesis connecting (10, 20, 30)</vt:lpstr>
      <vt:lpstr>Potential rules or hypothesis connecting (10, 20, 30)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Negation</vt:lpstr>
      <vt:lpstr>Conjunction</vt:lpstr>
      <vt:lpstr>Disjunction</vt:lpstr>
      <vt:lpstr>Implication</vt:lpstr>
      <vt:lpstr>Implication and promises Example inspired by Bruce Ikenaga</vt:lpstr>
      <vt:lpstr>Deductive arguments</vt:lpstr>
      <vt:lpstr>Valid deductive arguments</vt:lpstr>
      <vt:lpstr>Valid deductive arguments Denying the consequent (modus tollens)</vt:lpstr>
      <vt:lpstr>Valid deductive argument Modus tollens</vt:lpstr>
      <vt:lpstr>Valid deductive argument Modus tollens</vt:lpstr>
      <vt:lpstr>PowerPoint Presentation</vt:lpstr>
      <vt:lpstr>Invalid deductive arguments</vt:lpstr>
      <vt:lpstr>Invalid deductive arguments Affirming the consequent</vt:lpstr>
      <vt:lpstr>Invalid deductive argument Affirming the consequent</vt:lpstr>
      <vt:lpstr>Invalid deductive argument Affirming the consequent</vt:lpstr>
      <vt:lpstr>PowerPoint Presentation</vt:lpstr>
      <vt:lpstr>Valid deductive argument</vt:lpstr>
      <vt:lpstr>Invalid deductive argument</vt:lpstr>
      <vt:lpstr>Deductive falsification argument</vt:lpstr>
      <vt:lpstr>PowerPoint Presentation</vt:lpstr>
      <vt:lpstr>PowerPoint Presentation</vt:lpstr>
      <vt:lpstr>Our hypothesis of interest</vt:lpstr>
      <vt:lpstr>Drawbacks of the deductive falsification arguments</vt:lpstr>
      <vt:lpstr>Process of inquiry/research </vt:lpstr>
      <vt:lpstr>Process of inquiry/research </vt:lpstr>
      <vt:lpstr>PowerPoint Presentation</vt:lpstr>
      <vt:lpstr>PowerPoint Presentation</vt:lpstr>
      <vt:lpstr>A good research question</vt:lpstr>
      <vt:lpstr>A good research question</vt:lpstr>
      <vt:lpstr>A good research question</vt:lpstr>
      <vt:lpstr>Criteria for a good research question</vt:lpstr>
      <vt:lpstr>Criteria for a good research question</vt:lpstr>
      <vt:lpstr>Why start with a question?</vt:lpstr>
      <vt:lpstr>How do you know if you have a good research question?</vt:lpstr>
      <vt:lpstr>Where do research questions come from?</vt:lpstr>
      <vt:lpstr>Framing the research question</vt:lpstr>
      <vt:lpstr>Research question/hypothesis/objectives</vt:lpstr>
      <vt:lpstr>PowerPoint Presentation</vt:lpstr>
      <vt:lpstr>PowerPoint Presentation</vt:lpstr>
      <vt:lpstr>Study objectives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and Research</dc:title>
  <dc:creator>Talal ALShihayb</dc:creator>
  <cp:lastModifiedBy>Dr. Talal Saleh Alshihayb</cp:lastModifiedBy>
  <cp:revision>1</cp:revision>
  <dcterms:created xsi:type="dcterms:W3CDTF">2022-10-27T12:32:27Z</dcterms:created>
  <dcterms:modified xsi:type="dcterms:W3CDTF">2022-12-25T11:01:42Z</dcterms:modified>
</cp:coreProperties>
</file>