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5" r:id="rId2"/>
    <p:sldId id="789" r:id="rId3"/>
    <p:sldId id="791" r:id="rId4"/>
    <p:sldId id="259" r:id="rId5"/>
    <p:sldId id="750" r:id="rId6"/>
    <p:sldId id="766" r:id="rId7"/>
    <p:sldId id="765" r:id="rId8"/>
    <p:sldId id="770" r:id="rId9"/>
    <p:sldId id="793" r:id="rId10"/>
    <p:sldId id="792" r:id="rId11"/>
    <p:sldId id="767" r:id="rId12"/>
    <p:sldId id="775" r:id="rId13"/>
    <p:sldId id="782" r:id="rId14"/>
    <p:sldId id="768" r:id="rId15"/>
    <p:sldId id="777" r:id="rId16"/>
    <p:sldId id="769" r:id="rId17"/>
    <p:sldId id="776" r:id="rId18"/>
    <p:sldId id="736" r:id="rId19"/>
    <p:sldId id="788" r:id="rId20"/>
    <p:sldId id="790" r:id="rId21"/>
    <p:sldId id="772" r:id="rId22"/>
    <p:sldId id="731" r:id="rId23"/>
    <p:sldId id="787" r:id="rId24"/>
    <p:sldId id="773" r:id="rId25"/>
    <p:sldId id="778" r:id="rId26"/>
    <p:sldId id="779" r:id="rId27"/>
    <p:sldId id="751" r:id="rId28"/>
    <p:sldId id="774" r:id="rId29"/>
    <p:sldId id="781" r:id="rId30"/>
    <p:sldId id="780" r:id="rId31"/>
    <p:sldId id="752" r:id="rId32"/>
    <p:sldId id="744" r:id="rId33"/>
    <p:sldId id="745" r:id="rId34"/>
    <p:sldId id="783" r:id="rId35"/>
    <p:sldId id="784" r:id="rId36"/>
    <p:sldId id="785" r:id="rId37"/>
    <p:sldId id="759" r:id="rId38"/>
    <p:sldId id="786" r:id="rId39"/>
    <p:sldId id="754" r:id="rId40"/>
    <p:sldId id="758" r:id="rId41"/>
    <p:sldId id="763" r:id="rId42"/>
    <p:sldId id="764" r:id="rId43"/>
    <p:sldId id="55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B56"/>
    <a:srgbClr val="D76D6F"/>
    <a:srgbClr val="EEB66B"/>
    <a:srgbClr val="758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6073F5-7D68-4EE0-A6DF-6E12C5B3F818}" v="1124" dt="2022-12-13T08:50:48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Talal Saleh Alshihayb" userId="8b043d94-c3bc-4766-b109-9fc93264eb2d" providerId="ADAL" clId="{281A13C7-F1B7-4AE8-AFF6-E90A7EB2698C}"/>
    <pc:docChg chg="custSel delSld modSld">
      <pc:chgData name="Dr. Talal Saleh Alshihayb" userId="8b043d94-c3bc-4766-b109-9fc93264eb2d" providerId="ADAL" clId="{281A13C7-F1B7-4AE8-AFF6-E90A7EB2698C}" dt="2022-10-27T12:36:40.795" v="42" actId="47"/>
      <pc:docMkLst>
        <pc:docMk/>
      </pc:docMkLst>
      <pc:sldChg chg="del">
        <pc:chgData name="Dr. Talal Saleh Alshihayb" userId="8b043d94-c3bc-4766-b109-9fc93264eb2d" providerId="ADAL" clId="{281A13C7-F1B7-4AE8-AFF6-E90A7EB2698C}" dt="2022-10-27T12:36:40.795" v="42" actId="47"/>
        <pc:sldMkLst>
          <pc:docMk/>
          <pc:sldMk cId="1689878293" sldId="257"/>
        </pc:sldMkLst>
      </pc:sldChg>
      <pc:sldChg chg="modSp mod">
        <pc:chgData name="Dr. Talal Saleh Alshihayb" userId="8b043d94-c3bc-4766-b109-9fc93264eb2d" providerId="ADAL" clId="{281A13C7-F1B7-4AE8-AFF6-E90A7EB2698C}" dt="2022-10-27T12:36:24.731" v="41" actId="20577"/>
        <pc:sldMkLst>
          <pc:docMk/>
          <pc:sldMk cId="1929648928" sldId="455"/>
        </pc:sldMkLst>
        <pc:spChg chg="mod">
          <ac:chgData name="Dr. Talal Saleh Alshihayb" userId="8b043d94-c3bc-4766-b109-9fc93264eb2d" providerId="ADAL" clId="{281A13C7-F1B7-4AE8-AFF6-E90A7EB2698C}" dt="2022-10-27T12:36:24.731" v="41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Dr. Talal Saleh Alshihayb" userId="8b043d94-c3bc-4766-b109-9fc93264eb2d" providerId="ADAL" clId="{281A13C7-F1B7-4AE8-AFF6-E90A7EB2698C}" dt="2022-10-27T12:36:17.480" v="8" actId="20577"/>
          <ac:spMkLst>
            <pc:docMk/>
            <pc:sldMk cId="1929648928" sldId="455"/>
            <ac:spMk id="4" creationId="{60E2B75C-4B13-4D3B-82DD-4B19CC839190}"/>
          </ac:spMkLst>
        </pc:spChg>
      </pc:sldChg>
    </pc:docChg>
  </pc:docChgLst>
  <pc:docChgLst>
    <pc:chgData name="Alshihayb, Talal Saleh" userId="7963d262-8874-472d-9935-1faf07e635eb" providerId="ADAL" clId="{9A806DF2-8801-46A9-B35F-13DC894D5560}"/>
    <pc:docChg chg="modSld">
      <pc:chgData name="Alshihayb, Talal Saleh" userId="7963d262-8874-472d-9935-1faf07e635eb" providerId="ADAL" clId="{9A806DF2-8801-46A9-B35F-13DC894D5560}" dt="2022-10-27T12:34:33.072" v="23" actId="20577"/>
      <pc:docMkLst>
        <pc:docMk/>
      </pc:docMkLst>
      <pc:sldChg chg="modSp mod">
        <pc:chgData name="Alshihayb, Talal Saleh" userId="7963d262-8874-472d-9935-1faf07e635eb" providerId="ADAL" clId="{9A806DF2-8801-46A9-B35F-13DC894D5560}" dt="2022-10-27T12:34:33.072" v="23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9A806DF2-8801-46A9-B35F-13DC894D5560}" dt="2022-10-27T12:34:19.403" v="15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Alshihayb, Talal Saleh" userId="7963d262-8874-472d-9935-1faf07e635eb" providerId="ADAL" clId="{9A806DF2-8801-46A9-B35F-13DC894D5560}" dt="2022-10-27T12:34:33.072" v="23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  <pc:docChgLst>
    <pc:chgData name="Alshihayb, Talal Saleh" userId="7963d262-8874-472d-9935-1faf07e635eb" providerId="ADAL" clId="{DC6073F5-7D68-4EE0-A6DF-6E12C5B3F818}"/>
    <pc:docChg chg="modSld">
      <pc:chgData name="Alshihayb, Talal Saleh" userId="7963d262-8874-472d-9935-1faf07e635eb" providerId="ADAL" clId="{DC6073F5-7D68-4EE0-A6DF-6E12C5B3F818}" dt="2022-12-13T12:24:46.519" v="1" actId="20577"/>
      <pc:docMkLst>
        <pc:docMk/>
      </pc:docMkLst>
      <pc:sldChg chg="modSp mod">
        <pc:chgData name="Alshihayb, Talal Saleh" userId="7963d262-8874-472d-9935-1faf07e635eb" providerId="ADAL" clId="{DC6073F5-7D68-4EE0-A6DF-6E12C5B3F818}" dt="2022-12-13T12:24:46.519" v="1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DC6073F5-7D68-4EE0-A6DF-6E12C5B3F818}" dt="2022-12-13T12:24:46.519" v="1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  <pc:docChgLst>
    <pc:chgData name="Dr. Talal Saleh Alshihayb" userId="8b043d94-c3bc-4766-b109-9fc93264eb2d" providerId="ADAL" clId="{DC6073F5-7D68-4EE0-A6DF-6E12C5B3F818}"/>
    <pc:docChg chg="undo custSel addSld delSld modSld sldOrd">
      <pc:chgData name="Dr. Talal Saleh Alshihayb" userId="8b043d94-c3bc-4766-b109-9fc93264eb2d" providerId="ADAL" clId="{DC6073F5-7D68-4EE0-A6DF-6E12C5B3F818}" dt="2022-12-13T08:51:00.961" v="3780" actId="1076"/>
      <pc:docMkLst>
        <pc:docMk/>
      </pc:docMkLst>
      <pc:sldChg chg="modSp add mod">
        <pc:chgData name="Dr. Talal Saleh Alshihayb" userId="8b043d94-c3bc-4766-b109-9fc93264eb2d" providerId="ADAL" clId="{DC6073F5-7D68-4EE0-A6DF-6E12C5B3F818}" dt="2022-10-31T12:55:28.541" v="29" actId="404"/>
        <pc:sldMkLst>
          <pc:docMk/>
          <pc:sldMk cId="2972349643" sldId="259"/>
        </pc:sldMkLst>
        <pc:spChg chg="mod">
          <ac:chgData name="Dr. Talal Saleh Alshihayb" userId="8b043d94-c3bc-4766-b109-9fc93264eb2d" providerId="ADAL" clId="{DC6073F5-7D68-4EE0-A6DF-6E12C5B3F818}" dt="2022-10-31T12:55:28.541" v="29" actId="404"/>
          <ac:spMkLst>
            <pc:docMk/>
            <pc:sldMk cId="2972349643" sldId="259"/>
            <ac:spMk id="3" creationId="{C48EBCF3-9263-43D3-96BA-CF39CC27EE58}"/>
          </ac:spMkLst>
        </pc:spChg>
      </pc:sldChg>
      <pc:sldChg chg="modSp mod">
        <pc:chgData name="Dr. Talal Saleh Alshihayb" userId="8b043d94-c3bc-4766-b109-9fc93264eb2d" providerId="ADAL" clId="{DC6073F5-7D68-4EE0-A6DF-6E12C5B3F818}" dt="2022-12-12T19:23:27.853" v="3173" actId="20577"/>
        <pc:sldMkLst>
          <pc:docMk/>
          <pc:sldMk cId="1929648928" sldId="455"/>
        </pc:sldMkLst>
        <pc:spChg chg="mod">
          <ac:chgData name="Dr. Talal Saleh Alshihayb" userId="8b043d94-c3bc-4766-b109-9fc93264eb2d" providerId="ADAL" clId="{DC6073F5-7D68-4EE0-A6DF-6E12C5B3F818}" dt="2022-10-31T12:31:20.735" v="23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Dr. Talal Saleh Alshihayb" userId="8b043d94-c3bc-4766-b109-9fc93264eb2d" providerId="ADAL" clId="{DC6073F5-7D68-4EE0-A6DF-6E12C5B3F818}" dt="2022-12-12T19:23:27.853" v="3173" actId="20577"/>
          <ac:spMkLst>
            <pc:docMk/>
            <pc:sldMk cId="1929648928" sldId="455"/>
            <ac:spMk id="3" creationId="{35C1F8C3-0544-41D9-8002-87D4C6DBA6D6}"/>
          </ac:spMkLst>
        </pc:spChg>
      </pc:sldChg>
      <pc:sldChg chg="modSp add del mod">
        <pc:chgData name="Dr. Talal Saleh Alshihayb" userId="8b043d94-c3bc-4766-b109-9fc93264eb2d" providerId="ADAL" clId="{DC6073F5-7D68-4EE0-A6DF-6E12C5B3F818}" dt="2022-12-09T12:14:32.116" v="3170" actId="47"/>
        <pc:sldMkLst>
          <pc:docMk/>
          <pc:sldMk cId="1318853764" sldId="458"/>
        </pc:sldMkLst>
        <pc:spChg chg="mod">
          <ac:chgData name="Dr. Talal Saleh Alshihayb" userId="8b043d94-c3bc-4766-b109-9fc93264eb2d" providerId="ADAL" clId="{DC6073F5-7D68-4EE0-A6DF-6E12C5B3F818}" dt="2022-11-02T14:06:01.307" v="257" actId="20577"/>
          <ac:spMkLst>
            <pc:docMk/>
            <pc:sldMk cId="1318853764" sldId="458"/>
            <ac:spMk id="3" creationId="{4863252D-CA3B-A19E-EB82-99FE9E08842A}"/>
          </ac:spMkLst>
        </pc:spChg>
      </pc:sldChg>
      <pc:sldChg chg="add del">
        <pc:chgData name="Dr. Talal Saleh Alshihayb" userId="8b043d94-c3bc-4766-b109-9fc93264eb2d" providerId="ADAL" clId="{DC6073F5-7D68-4EE0-A6DF-6E12C5B3F818}" dt="2022-11-02T14:51:07.772" v="1474" actId="47"/>
        <pc:sldMkLst>
          <pc:docMk/>
          <pc:sldMk cId="2158393265" sldId="561"/>
        </pc:sldMkLst>
      </pc:sldChg>
      <pc:sldChg chg="addSp modSp add mod modAnim">
        <pc:chgData name="Dr. Talal Saleh Alshihayb" userId="8b043d94-c3bc-4766-b109-9fc93264eb2d" providerId="ADAL" clId="{DC6073F5-7D68-4EE0-A6DF-6E12C5B3F818}" dt="2022-12-13T08:49:32.245" v="3771" actId="1076"/>
        <pc:sldMkLst>
          <pc:docMk/>
          <pc:sldMk cId="2550835719" sldId="731"/>
        </pc:sldMkLst>
        <pc:spChg chg="mod">
          <ac:chgData name="Dr. Talal Saleh Alshihayb" userId="8b043d94-c3bc-4766-b109-9fc93264eb2d" providerId="ADAL" clId="{DC6073F5-7D68-4EE0-A6DF-6E12C5B3F818}" dt="2022-11-02T14:48:05.266" v="1463" actId="20577"/>
          <ac:spMkLst>
            <pc:docMk/>
            <pc:sldMk cId="2550835719" sldId="731"/>
            <ac:spMk id="2" creationId="{255E837A-162C-4750-9006-3F6D267980DA}"/>
          </ac:spMkLst>
        </pc:spChg>
        <pc:spChg chg="mod">
          <ac:chgData name="Dr. Talal Saleh Alshihayb" userId="8b043d94-c3bc-4766-b109-9fc93264eb2d" providerId="ADAL" clId="{DC6073F5-7D68-4EE0-A6DF-6E12C5B3F818}" dt="2022-12-05T11:33:38.517" v="3069" actId="403"/>
          <ac:spMkLst>
            <pc:docMk/>
            <pc:sldMk cId="2550835719" sldId="731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3:43.087" v="3070" actId="403"/>
          <ac:spMkLst>
            <pc:docMk/>
            <pc:sldMk cId="2550835719" sldId="731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33:59.280" v="3074" actId="404"/>
          <ac:spMkLst>
            <pc:docMk/>
            <pc:sldMk cId="2550835719" sldId="731"/>
            <ac:spMk id="8" creationId="{C327001B-060D-4DBE-A2FF-C0BEDD4E9E5C}"/>
          </ac:spMkLst>
        </pc:spChg>
        <pc:spChg chg="mod">
          <ac:chgData name="Dr. Talal Saleh Alshihayb" userId="8b043d94-c3bc-4766-b109-9fc93264eb2d" providerId="ADAL" clId="{DC6073F5-7D68-4EE0-A6DF-6E12C5B3F818}" dt="2022-12-05T11:34:09.128" v="3076" actId="403"/>
          <ac:spMkLst>
            <pc:docMk/>
            <pc:sldMk cId="2550835719" sldId="731"/>
            <ac:spMk id="9" creationId="{70809A07-068A-4DB2-85AA-FC38997528BE}"/>
          </ac:spMkLst>
        </pc:spChg>
        <pc:spChg chg="mod">
          <ac:chgData name="Dr. Talal Saleh Alshihayb" userId="8b043d94-c3bc-4766-b109-9fc93264eb2d" providerId="ADAL" clId="{DC6073F5-7D68-4EE0-A6DF-6E12C5B3F818}" dt="2022-12-05T11:18:46.808" v="2959" actId="14100"/>
          <ac:spMkLst>
            <pc:docMk/>
            <pc:sldMk cId="2550835719" sldId="731"/>
            <ac:spMk id="11" creationId="{67749A34-4D39-E564-F498-7402F0A5D6E6}"/>
          </ac:spMkLst>
        </pc:spChg>
        <pc:spChg chg="mod">
          <ac:chgData name="Dr. Talal Saleh Alshihayb" userId="8b043d94-c3bc-4766-b109-9fc93264eb2d" providerId="ADAL" clId="{DC6073F5-7D68-4EE0-A6DF-6E12C5B3F818}" dt="2022-12-05T11:18:46.808" v="2959" actId="14100"/>
          <ac:spMkLst>
            <pc:docMk/>
            <pc:sldMk cId="2550835719" sldId="731"/>
            <ac:spMk id="12" creationId="{4BC2ADB1-E5AE-3378-1192-56649CC787FA}"/>
          </ac:spMkLst>
        </pc:spChg>
        <pc:spChg chg="mod">
          <ac:chgData name="Dr. Talal Saleh Alshihayb" userId="8b043d94-c3bc-4766-b109-9fc93264eb2d" providerId="ADAL" clId="{DC6073F5-7D68-4EE0-A6DF-6E12C5B3F818}" dt="2022-12-13T08:24:11.137" v="3485" actId="20577"/>
          <ac:spMkLst>
            <pc:docMk/>
            <pc:sldMk cId="2550835719" sldId="731"/>
            <ac:spMk id="13" creationId="{23929CEF-7A7A-EAF0-D4F0-652A8D01F3CE}"/>
          </ac:spMkLst>
        </pc:spChg>
        <pc:spChg chg="add mod">
          <ac:chgData name="Dr. Talal Saleh Alshihayb" userId="8b043d94-c3bc-4766-b109-9fc93264eb2d" providerId="ADAL" clId="{DC6073F5-7D68-4EE0-A6DF-6E12C5B3F818}" dt="2022-12-13T08:49:32.245" v="3771" actId="1076"/>
          <ac:spMkLst>
            <pc:docMk/>
            <pc:sldMk cId="2550835719" sldId="731"/>
            <ac:spMk id="16" creationId="{6981E077-8577-0EB0-D617-605DBD708CA9}"/>
          </ac:spMkLst>
        </pc:spChg>
        <pc:spChg chg="add mod">
          <ac:chgData name="Dr. Talal Saleh Alshihayb" userId="8b043d94-c3bc-4766-b109-9fc93264eb2d" providerId="ADAL" clId="{DC6073F5-7D68-4EE0-A6DF-6E12C5B3F818}" dt="2022-12-13T08:49:18.785" v="3770" actId="207"/>
          <ac:spMkLst>
            <pc:docMk/>
            <pc:sldMk cId="2550835719" sldId="731"/>
            <ac:spMk id="17" creationId="{D7624F32-B8D0-2CB1-9E1A-C1C50C9F3764}"/>
          </ac:spMkLst>
        </pc:spChg>
        <pc:cxnChg chg="mod">
          <ac:chgData name="Dr. Talal Saleh Alshihayb" userId="8b043d94-c3bc-4766-b109-9fc93264eb2d" providerId="ADAL" clId="{DC6073F5-7D68-4EE0-A6DF-6E12C5B3F818}" dt="2022-12-05T11:18:30.839" v="2956" actId="1582"/>
          <ac:cxnSpMkLst>
            <pc:docMk/>
            <pc:sldMk cId="2550835719" sldId="731"/>
            <ac:cxnSpMk id="3" creationId="{A88C6F43-F5C7-433A-8FD3-E84742BDBCCA}"/>
          </ac:cxnSpMkLst>
        </pc:cxnChg>
        <pc:cxnChg chg="mod">
          <ac:chgData name="Dr. Talal Saleh Alshihayb" userId="8b043d94-c3bc-4766-b109-9fc93264eb2d" providerId="ADAL" clId="{DC6073F5-7D68-4EE0-A6DF-6E12C5B3F818}" dt="2022-12-05T11:18:30.839" v="2956" actId="1582"/>
          <ac:cxnSpMkLst>
            <pc:docMk/>
            <pc:sldMk cId="2550835719" sldId="731"/>
            <ac:cxnSpMk id="10" creationId="{F5F476E1-5B0C-B071-827D-725DFCC6A140}"/>
          </ac:cxnSpMkLst>
        </pc:cxnChg>
        <pc:cxnChg chg="mod">
          <ac:chgData name="Dr. Talal Saleh Alshihayb" userId="8b043d94-c3bc-4766-b109-9fc93264eb2d" providerId="ADAL" clId="{DC6073F5-7D68-4EE0-A6DF-6E12C5B3F818}" dt="2022-12-05T11:18:30.839" v="2956" actId="1582"/>
          <ac:cxnSpMkLst>
            <pc:docMk/>
            <pc:sldMk cId="2550835719" sldId="731"/>
            <ac:cxnSpMk id="14" creationId="{3A9956BD-CC16-47E3-91CB-C942C7EA99E3}"/>
          </ac:cxnSpMkLst>
        </pc:cxnChg>
        <pc:cxnChg chg="mod">
          <ac:chgData name="Dr. Talal Saleh Alshihayb" userId="8b043d94-c3bc-4766-b109-9fc93264eb2d" providerId="ADAL" clId="{DC6073F5-7D68-4EE0-A6DF-6E12C5B3F818}" dt="2022-12-05T11:18:30.839" v="2956" actId="1582"/>
          <ac:cxnSpMkLst>
            <pc:docMk/>
            <pc:sldMk cId="2550835719" sldId="731"/>
            <ac:cxnSpMk id="15" creationId="{E7F28D81-2104-386E-963A-7F8C935E5F37}"/>
          </ac:cxnSpMkLst>
        </pc:cxnChg>
      </pc:sldChg>
      <pc:sldChg chg="add">
        <pc:chgData name="Dr. Talal Saleh Alshihayb" userId="8b043d94-c3bc-4766-b109-9fc93264eb2d" providerId="ADAL" clId="{DC6073F5-7D68-4EE0-A6DF-6E12C5B3F818}" dt="2022-11-02T14:40:31.377" v="1272"/>
        <pc:sldMkLst>
          <pc:docMk/>
          <pc:sldMk cId="1840799281" sldId="736"/>
        </pc:sldMkLst>
      </pc:sldChg>
      <pc:sldChg chg="addSp delSp modSp add mod">
        <pc:chgData name="Dr. Talal Saleh Alshihayb" userId="8b043d94-c3bc-4766-b109-9fc93264eb2d" providerId="ADAL" clId="{DC6073F5-7D68-4EE0-A6DF-6E12C5B3F818}" dt="2022-12-13T08:32:22.160" v="3670" actId="20577"/>
        <pc:sldMkLst>
          <pc:docMk/>
          <pc:sldMk cId="1795343183" sldId="750"/>
        </pc:sldMkLst>
        <pc:spChg chg="mod">
          <ac:chgData name="Dr. Talal Saleh Alshihayb" userId="8b043d94-c3bc-4766-b109-9fc93264eb2d" providerId="ADAL" clId="{DC6073F5-7D68-4EE0-A6DF-6E12C5B3F818}" dt="2022-12-13T08:32:22.160" v="3670" actId="20577"/>
          <ac:spMkLst>
            <pc:docMk/>
            <pc:sldMk cId="1795343183" sldId="750"/>
            <ac:spMk id="5" creationId="{4C0716F6-E897-4A00-A87A-D084985641DE}"/>
          </ac:spMkLst>
        </pc:spChg>
        <pc:spChg chg="mod">
          <ac:chgData name="Dr. Talal Saleh Alshihayb" userId="8b043d94-c3bc-4766-b109-9fc93264eb2d" providerId="ADAL" clId="{DC6073F5-7D68-4EE0-A6DF-6E12C5B3F818}" dt="2022-12-13T08:30:58.209" v="3648" actId="20577"/>
          <ac:spMkLst>
            <pc:docMk/>
            <pc:sldMk cId="1795343183" sldId="750"/>
            <ac:spMk id="6" creationId="{6C31547C-F47A-4241-A52E-646681056AA7}"/>
          </ac:spMkLst>
        </pc:spChg>
        <pc:picChg chg="del mod">
          <ac:chgData name="Dr. Talal Saleh Alshihayb" userId="8b043d94-c3bc-4766-b109-9fc93264eb2d" providerId="ADAL" clId="{DC6073F5-7D68-4EE0-A6DF-6E12C5B3F818}" dt="2022-12-05T10:58:39.241" v="2874" actId="478"/>
          <ac:picMkLst>
            <pc:docMk/>
            <pc:sldMk cId="1795343183" sldId="750"/>
            <ac:picMk id="4" creationId="{884D51FB-9BA9-4204-A719-2AE8C5F52979}"/>
          </ac:picMkLst>
        </pc:picChg>
        <pc:picChg chg="add mod">
          <ac:chgData name="Dr. Talal Saleh Alshihayb" userId="8b043d94-c3bc-4766-b109-9fc93264eb2d" providerId="ADAL" clId="{DC6073F5-7D68-4EE0-A6DF-6E12C5B3F818}" dt="2022-12-05T10:58:39.509" v="2875"/>
          <ac:picMkLst>
            <pc:docMk/>
            <pc:sldMk cId="1795343183" sldId="750"/>
            <ac:picMk id="7" creationId="{16FF7517-90C1-9B3A-76C4-95C75CF334E8}"/>
          </ac:picMkLst>
        </pc:picChg>
      </pc:sldChg>
      <pc:sldChg chg="addSp delSp modSp add mod delAnim modAnim">
        <pc:chgData name="Dr. Talal Saleh Alshihayb" userId="8b043d94-c3bc-4766-b109-9fc93264eb2d" providerId="ADAL" clId="{DC6073F5-7D68-4EE0-A6DF-6E12C5B3F818}" dt="2022-12-13T08:50:08.578" v="3776" actId="1076"/>
        <pc:sldMkLst>
          <pc:docMk/>
          <pc:sldMk cId="1988283835" sldId="751"/>
        </pc:sldMkLst>
        <pc:spChg chg="mod">
          <ac:chgData name="Dr. Talal Saleh Alshihayb" userId="8b043d94-c3bc-4766-b109-9fc93264eb2d" providerId="ADAL" clId="{DC6073F5-7D68-4EE0-A6DF-6E12C5B3F818}" dt="2022-12-05T11:34:33.157" v="3077" actId="403"/>
          <ac:spMkLst>
            <pc:docMk/>
            <pc:sldMk cId="1988283835" sldId="751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4:38.289" v="3078" actId="403"/>
          <ac:spMkLst>
            <pc:docMk/>
            <pc:sldMk cId="1988283835" sldId="751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23:54.576" v="2997" actId="14100"/>
          <ac:spMkLst>
            <pc:docMk/>
            <pc:sldMk cId="1988283835" sldId="751"/>
            <ac:spMk id="8" creationId="{A16DFB27-9B43-44AA-9EA7-8C070BC918DF}"/>
          </ac:spMkLst>
        </pc:spChg>
        <pc:spChg chg="mod">
          <ac:chgData name="Dr. Talal Saleh Alshihayb" userId="8b043d94-c3bc-4766-b109-9fc93264eb2d" providerId="ADAL" clId="{DC6073F5-7D68-4EE0-A6DF-6E12C5B3F818}" dt="2022-12-05T11:23:54.576" v="2997" actId="14100"/>
          <ac:spMkLst>
            <pc:docMk/>
            <pc:sldMk cId="1988283835" sldId="751"/>
            <ac:spMk id="9" creationId="{91E05C8F-B3F8-2A91-235C-15E471D70AC5}"/>
          </ac:spMkLst>
        </pc:spChg>
        <pc:spChg chg="mod">
          <ac:chgData name="Dr. Talal Saleh Alshihayb" userId="8b043d94-c3bc-4766-b109-9fc93264eb2d" providerId="ADAL" clId="{DC6073F5-7D68-4EE0-A6DF-6E12C5B3F818}" dt="2022-12-05T11:34:43.163" v="3079" actId="403"/>
          <ac:spMkLst>
            <pc:docMk/>
            <pc:sldMk cId="1988283835" sldId="751"/>
            <ac:spMk id="10" creationId="{DDE0019A-C664-4D9B-9BF4-AC51F7766581}"/>
          </ac:spMkLst>
        </pc:spChg>
        <pc:spChg chg="mod">
          <ac:chgData name="Dr. Talal Saleh Alshihayb" userId="8b043d94-c3bc-4766-b109-9fc93264eb2d" providerId="ADAL" clId="{DC6073F5-7D68-4EE0-A6DF-6E12C5B3F818}" dt="2022-12-13T08:50:05.593" v="3775" actId="1076"/>
          <ac:spMkLst>
            <pc:docMk/>
            <pc:sldMk cId="1988283835" sldId="751"/>
            <ac:spMk id="13" creationId="{C53653D3-E092-497A-B034-771FF49E09C4}"/>
          </ac:spMkLst>
        </pc:spChg>
        <pc:spChg chg="mod">
          <ac:chgData name="Dr. Talal Saleh Alshihayb" userId="8b043d94-c3bc-4766-b109-9fc93264eb2d" providerId="ADAL" clId="{DC6073F5-7D68-4EE0-A6DF-6E12C5B3F818}" dt="2022-12-13T08:26:55.114" v="3543" actId="14100"/>
          <ac:spMkLst>
            <pc:docMk/>
            <pc:sldMk cId="1988283835" sldId="751"/>
            <ac:spMk id="14" creationId="{B6BD6E60-17D0-F1C9-3702-81927433420A}"/>
          </ac:spMkLst>
        </pc:spChg>
        <pc:spChg chg="add del mod">
          <ac:chgData name="Dr. Talal Saleh Alshihayb" userId="8b043d94-c3bc-4766-b109-9fc93264eb2d" providerId="ADAL" clId="{DC6073F5-7D68-4EE0-A6DF-6E12C5B3F818}" dt="2022-12-13T08:49:54.836" v="3773" actId="478"/>
          <ac:spMkLst>
            <pc:docMk/>
            <pc:sldMk cId="1988283835" sldId="751"/>
            <ac:spMk id="16" creationId="{08156FFC-777E-3E5B-B188-A6185642C3C9}"/>
          </ac:spMkLst>
        </pc:spChg>
        <pc:spChg chg="add mod">
          <ac:chgData name="Dr. Talal Saleh Alshihayb" userId="8b043d94-c3bc-4766-b109-9fc93264eb2d" providerId="ADAL" clId="{DC6073F5-7D68-4EE0-A6DF-6E12C5B3F818}" dt="2022-12-13T08:50:08.578" v="3776" actId="1076"/>
          <ac:spMkLst>
            <pc:docMk/>
            <pc:sldMk cId="1988283835" sldId="751"/>
            <ac:spMk id="17" creationId="{0828B5A3-55B2-1ADC-B5FD-62C2979030CB}"/>
          </ac:spMkLst>
        </pc:spChg>
        <pc:cxnChg chg="mod">
          <ac:chgData name="Dr. Talal Saleh Alshihayb" userId="8b043d94-c3bc-4766-b109-9fc93264eb2d" providerId="ADAL" clId="{DC6073F5-7D68-4EE0-A6DF-6E12C5B3F818}" dt="2022-12-05T11:23:39.808" v="2994" actId="1582"/>
          <ac:cxnSpMkLst>
            <pc:docMk/>
            <pc:sldMk cId="1988283835" sldId="751"/>
            <ac:cxnSpMk id="3" creationId="{759F6163-1713-943B-9F3C-67D45D80BC0A}"/>
          </ac:cxnSpMkLst>
        </pc:cxnChg>
        <pc:cxnChg chg="mod">
          <ac:chgData name="Dr. Talal Saleh Alshihayb" userId="8b043d94-c3bc-4766-b109-9fc93264eb2d" providerId="ADAL" clId="{DC6073F5-7D68-4EE0-A6DF-6E12C5B3F818}" dt="2022-12-05T11:23:39.808" v="2994" actId="1582"/>
          <ac:cxnSpMkLst>
            <pc:docMk/>
            <pc:sldMk cId="1988283835" sldId="751"/>
            <ac:cxnSpMk id="5" creationId="{A6C8E60E-0BD3-CB6D-4F2A-06A80ED7750B}"/>
          </ac:cxnSpMkLst>
        </pc:cxnChg>
        <pc:cxnChg chg="mod">
          <ac:chgData name="Dr. Talal Saleh Alshihayb" userId="8b043d94-c3bc-4766-b109-9fc93264eb2d" providerId="ADAL" clId="{DC6073F5-7D68-4EE0-A6DF-6E12C5B3F818}" dt="2022-12-05T11:23:39.808" v="2994" actId="1582"/>
          <ac:cxnSpMkLst>
            <pc:docMk/>
            <pc:sldMk cId="1988283835" sldId="751"/>
            <ac:cxnSpMk id="15" creationId="{7B6BF524-223E-4AE7-5ADF-095A9BB3A001}"/>
          </ac:cxnSpMkLst>
        </pc:cxnChg>
      </pc:sldChg>
      <pc:sldChg chg="addSp modSp add mod modAnim">
        <pc:chgData name="Dr. Talal Saleh Alshihayb" userId="8b043d94-c3bc-4766-b109-9fc93264eb2d" providerId="ADAL" clId="{DC6073F5-7D68-4EE0-A6DF-6E12C5B3F818}" dt="2022-12-13T08:51:00.961" v="3780" actId="1076"/>
        <pc:sldMkLst>
          <pc:docMk/>
          <pc:sldMk cId="1011399330" sldId="752"/>
        </pc:sldMkLst>
        <pc:spChg chg="mod">
          <ac:chgData name="Dr. Talal Saleh Alshihayb" userId="8b043d94-c3bc-4766-b109-9fc93264eb2d" providerId="ADAL" clId="{DC6073F5-7D68-4EE0-A6DF-6E12C5B3F818}" dt="2022-12-05T11:26:25.487" v="3017" actId="14100"/>
          <ac:spMkLst>
            <pc:docMk/>
            <pc:sldMk cId="1011399330" sldId="752"/>
            <ac:spMk id="11" creationId="{0084A7D3-EBEF-8CE9-E9E7-622D50F7FE22}"/>
          </ac:spMkLst>
        </pc:spChg>
        <pc:spChg chg="mod">
          <ac:chgData name="Dr. Talal Saleh Alshihayb" userId="8b043d94-c3bc-4766-b109-9fc93264eb2d" providerId="ADAL" clId="{DC6073F5-7D68-4EE0-A6DF-6E12C5B3F818}" dt="2022-12-05T11:26:25.487" v="3017" actId="14100"/>
          <ac:spMkLst>
            <pc:docMk/>
            <pc:sldMk cId="1011399330" sldId="752"/>
            <ac:spMk id="12" creationId="{63FD572A-E2D6-6860-8FF6-4A5E5365BB1F}"/>
          </ac:spMkLst>
        </pc:spChg>
        <pc:spChg chg="mod">
          <ac:chgData name="Dr. Talal Saleh Alshihayb" userId="8b043d94-c3bc-4766-b109-9fc93264eb2d" providerId="ADAL" clId="{DC6073F5-7D68-4EE0-A6DF-6E12C5B3F818}" dt="2022-12-13T08:27:50.869" v="3594" actId="14100"/>
          <ac:spMkLst>
            <pc:docMk/>
            <pc:sldMk cId="1011399330" sldId="752"/>
            <ac:spMk id="13" creationId="{48AFC3F3-5701-E620-DE4F-CA1F604DBDCE}"/>
          </ac:spMkLst>
        </pc:spChg>
        <pc:spChg chg="add mod">
          <ac:chgData name="Dr. Talal Saleh Alshihayb" userId="8b043d94-c3bc-4766-b109-9fc93264eb2d" providerId="ADAL" clId="{DC6073F5-7D68-4EE0-A6DF-6E12C5B3F818}" dt="2022-12-13T08:50:53.118" v="3779" actId="1076"/>
          <ac:spMkLst>
            <pc:docMk/>
            <pc:sldMk cId="1011399330" sldId="752"/>
            <ac:spMk id="20" creationId="{97B31095-2282-C976-7926-3D2221B91880}"/>
          </ac:spMkLst>
        </pc:spChg>
        <pc:spChg chg="add mod">
          <ac:chgData name="Dr. Talal Saleh Alshihayb" userId="8b043d94-c3bc-4766-b109-9fc93264eb2d" providerId="ADAL" clId="{DC6073F5-7D68-4EE0-A6DF-6E12C5B3F818}" dt="2022-12-13T08:51:00.961" v="3780" actId="1076"/>
          <ac:spMkLst>
            <pc:docMk/>
            <pc:sldMk cId="1011399330" sldId="752"/>
            <ac:spMk id="21" creationId="{05A92A5A-0F82-7E3C-E525-747C121DAA16}"/>
          </ac:spMkLst>
        </pc:spChg>
        <pc:cxnChg chg="mod">
          <ac:chgData name="Dr. Talal Saleh Alshihayb" userId="8b043d94-c3bc-4766-b109-9fc93264eb2d" providerId="ADAL" clId="{DC6073F5-7D68-4EE0-A6DF-6E12C5B3F818}" dt="2022-12-05T11:26:08.928" v="3014" actId="1582"/>
          <ac:cxnSpMkLst>
            <pc:docMk/>
            <pc:sldMk cId="1011399330" sldId="752"/>
            <ac:cxnSpMk id="3" creationId="{750E6354-998B-87FA-14B0-722E1504C8CA}"/>
          </ac:cxnSpMkLst>
        </pc:cxnChg>
        <pc:cxnChg chg="mod">
          <ac:chgData name="Dr. Talal Saleh Alshihayb" userId="8b043d94-c3bc-4766-b109-9fc93264eb2d" providerId="ADAL" clId="{DC6073F5-7D68-4EE0-A6DF-6E12C5B3F818}" dt="2022-12-05T11:26:08.928" v="3014" actId="1582"/>
          <ac:cxnSpMkLst>
            <pc:docMk/>
            <pc:sldMk cId="1011399330" sldId="752"/>
            <ac:cxnSpMk id="10" creationId="{E60392E8-8FBF-7511-B0ED-93BCB8EE37B3}"/>
          </ac:cxnSpMkLst>
        </pc:cxnChg>
        <pc:cxnChg chg="mod">
          <ac:chgData name="Dr. Talal Saleh Alshihayb" userId="8b043d94-c3bc-4766-b109-9fc93264eb2d" providerId="ADAL" clId="{DC6073F5-7D68-4EE0-A6DF-6E12C5B3F818}" dt="2022-12-13T08:27:59.474" v="3596" actId="14100"/>
          <ac:cxnSpMkLst>
            <pc:docMk/>
            <pc:sldMk cId="1011399330" sldId="752"/>
            <ac:cxnSpMk id="14" creationId="{46A9F3A6-7B8D-7CAB-1E80-652CDDCA38B2}"/>
          </ac:cxnSpMkLst>
        </pc:cxnChg>
        <pc:cxnChg chg="mod">
          <ac:chgData name="Dr. Talal Saleh Alshihayb" userId="8b043d94-c3bc-4766-b109-9fc93264eb2d" providerId="ADAL" clId="{DC6073F5-7D68-4EE0-A6DF-6E12C5B3F818}" dt="2022-12-13T08:27:56.037" v="3595" actId="14100"/>
          <ac:cxnSpMkLst>
            <pc:docMk/>
            <pc:sldMk cId="1011399330" sldId="752"/>
            <ac:cxnSpMk id="15" creationId="{C8358337-E21E-3606-9F65-2C0BEE27D6AB}"/>
          </ac:cxnSpMkLst>
        </pc:cxnChg>
      </pc:sldChg>
      <pc:sldChg chg="add">
        <pc:chgData name="Dr. Talal Saleh Alshihayb" userId="8b043d94-c3bc-4766-b109-9fc93264eb2d" providerId="ADAL" clId="{DC6073F5-7D68-4EE0-A6DF-6E12C5B3F818}" dt="2022-11-02T14:07:22.821" v="258"/>
        <pc:sldMkLst>
          <pc:docMk/>
          <pc:sldMk cId="2428647873" sldId="754"/>
        </pc:sldMkLst>
      </pc:sldChg>
      <pc:sldChg chg="add">
        <pc:chgData name="Dr. Talal Saleh Alshihayb" userId="8b043d94-c3bc-4766-b109-9fc93264eb2d" providerId="ADAL" clId="{DC6073F5-7D68-4EE0-A6DF-6E12C5B3F818}" dt="2022-11-02T14:07:22.821" v="258"/>
        <pc:sldMkLst>
          <pc:docMk/>
          <pc:sldMk cId="1995133019" sldId="758"/>
        </pc:sldMkLst>
      </pc:sldChg>
      <pc:sldChg chg="addSp modSp add mod modAnim">
        <pc:chgData name="Dr. Talal Saleh Alshihayb" userId="8b043d94-c3bc-4766-b109-9fc93264eb2d" providerId="ADAL" clId="{DC6073F5-7D68-4EE0-A6DF-6E12C5B3F818}" dt="2022-12-05T11:28:43.070" v="3033"/>
        <pc:sldMkLst>
          <pc:docMk/>
          <pc:sldMk cId="1373750016" sldId="759"/>
        </pc:sldMkLst>
        <pc:spChg chg="mod">
          <ac:chgData name="Dr. Talal Saleh Alshihayb" userId="8b043d94-c3bc-4766-b109-9fc93264eb2d" providerId="ADAL" clId="{DC6073F5-7D68-4EE0-A6DF-6E12C5B3F818}" dt="2022-11-08T16:35:15.354" v="2794" actId="27636"/>
          <ac:spMkLst>
            <pc:docMk/>
            <pc:sldMk cId="1373750016" sldId="759"/>
            <ac:spMk id="3" creationId="{F34E06CE-913E-4B60-8BAE-A11C2616C5B7}"/>
          </ac:spMkLst>
        </pc:spChg>
        <pc:spChg chg="mod">
          <ac:chgData name="Dr. Talal Saleh Alshihayb" userId="8b043d94-c3bc-4766-b109-9fc93264eb2d" providerId="ADAL" clId="{DC6073F5-7D68-4EE0-A6DF-6E12C5B3F818}" dt="2022-11-04T08:57:06.775" v="1898" actId="1076"/>
          <ac:spMkLst>
            <pc:docMk/>
            <pc:sldMk cId="1373750016" sldId="759"/>
            <ac:spMk id="4" creationId="{E3FB61B5-409B-48DF-9973-9C6D0AFFA8AE}"/>
          </ac:spMkLst>
        </pc:spChg>
        <pc:spChg chg="add mod">
          <ac:chgData name="Dr. Talal Saleh Alshihayb" userId="8b043d94-c3bc-4766-b109-9fc93264eb2d" providerId="ADAL" clId="{DC6073F5-7D68-4EE0-A6DF-6E12C5B3F818}" dt="2022-11-04T08:51:52.669" v="1799" actId="1076"/>
          <ac:spMkLst>
            <pc:docMk/>
            <pc:sldMk cId="1373750016" sldId="759"/>
            <ac:spMk id="7" creationId="{253A739A-3A82-2723-71D7-DEFB93E72ABD}"/>
          </ac:spMkLst>
        </pc:spChg>
        <pc:spChg chg="add mod">
          <ac:chgData name="Dr. Talal Saleh Alshihayb" userId="8b043d94-c3bc-4766-b109-9fc93264eb2d" providerId="ADAL" clId="{DC6073F5-7D68-4EE0-A6DF-6E12C5B3F818}" dt="2022-11-04T08:51:52.669" v="1799" actId="1076"/>
          <ac:spMkLst>
            <pc:docMk/>
            <pc:sldMk cId="1373750016" sldId="759"/>
            <ac:spMk id="9" creationId="{AE4A8AE5-88DB-E3BA-BBFC-A8EE409D1AC2}"/>
          </ac:spMkLst>
        </pc:spChg>
        <pc:spChg chg="add mod">
          <ac:chgData name="Dr. Talal Saleh Alshihayb" userId="8b043d94-c3bc-4766-b109-9fc93264eb2d" providerId="ADAL" clId="{DC6073F5-7D68-4EE0-A6DF-6E12C5B3F818}" dt="2022-11-04T08:51:52.669" v="1799" actId="1076"/>
          <ac:spMkLst>
            <pc:docMk/>
            <pc:sldMk cId="1373750016" sldId="759"/>
            <ac:spMk id="10" creationId="{2C9AD8ED-2C13-957C-DD1B-9614C94227E3}"/>
          </ac:spMkLst>
        </pc:spChg>
        <pc:spChg chg="add mod">
          <ac:chgData name="Dr. Talal Saleh Alshihayb" userId="8b043d94-c3bc-4766-b109-9fc93264eb2d" providerId="ADAL" clId="{DC6073F5-7D68-4EE0-A6DF-6E12C5B3F818}" dt="2022-11-04T08:58:00.139" v="1931" actId="1076"/>
          <ac:spMkLst>
            <pc:docMk/>
            <pc:sldMk cId="1373750016" sldId="759"/>
            <ac:spMk id="14" creationId="{BDCB039D-A920-F862-BF9F-DC9B24AB8A4A}"/>
          </ac:spMkLst>
        </pc:spChg>
        <pc:spChg chg="add mod">
          <ac:chgData name="Dr. Talal Saleh Alshihayb" userId="8b043d94-c3bc-4766-b109-9fc93264eb2d" providerId="ADAL" clId="{DC6073F5-7D68-4EE0-A6DF-6E12C5B3F818}" dt="2022-11-04T08:58:29.796" v="1946" actId="20577"/>
          <ac:spMkLst>
            <pc:docMk/>
            <pc:sldMk cId="1373750016" sldId="759"/>
            <ac:spMk id="15" creationId="{D77F67B7-AA6A-C4CE-A3E3-7F419DC0CBA5}"/>
          </ac:spMkLst>
        </pc:spChg>
        <pc:spChg chg="add mod">
          <ac:chgData name="Dr. Talal Saleh Alshihayb" userId="8b043d94-c3bc-4766-b109-9fc93264eb2d" providerId="ADAL" clId="{DC6073F5-7D68-4EE0-A6DF-6E12C5B3F818}" dt="2022-11-04T08:59:03.388" v="1955" actId="20577"/>
          <ac:spMkLst>
            <pc:docMk/>
            <pc:sldMk cId="1373750016" sldId="759"/>
            <ac:spMk id="16" creationId="{1D5DA92D-FED2-5958-7FF2-90B8453A3D28}"/>
          </ac:spMkLst>
        </pc:spChg>
        <pc:picChg chg="add mod">
          <ac:chgData name="Dr. Talal Saleh Alshihayb" userId="8b043d94-c3bc-4766-b109-9fc93264eb2d" providerId="ADAL" clId="{DC6073F5-7D68-4EE0-A6DF-6E12C5B3F818}" dt="2022-11-04T08:58:39.940" v="1949" actId="1076"/>
          <ac:picMkLst>
            <pc:docMk/>
            <pc:sldMk cId="1373750016" sldId="759"/>
            <ac:picMk id="11" creationId="{FB985EDD-C3B6-5EEE-43F0-B4F2377503B6}"/>
          </ac:picMkLst>
        </pc:picChg>
        <pc:picChg chg="add mod">
          <ac:chgData name="Dr. Talal Saleh Alshihayb" userId="8b043d94-c3bc-4766-b109-9fc93264eb2d" providerId="ADAL" clId="{DC6073F5-7D68-4EE0-A6DF-6E12C5B3F818}" dt="2022-11-04T08:58:51.751" v="1953" actId="1076"/>
          <ac:picMkLst>
            <pc:docMk/>
            <pc:sldMk cId="1373750016" sldId="759"/>
            <ac:picMk id="12" creationId="{2F1D23B2-59D5-80EC-338D-7E1660635024}"/>
          </ac:picMkLst>
        </pc:picChg>
        <pc:picChg chg="add mod">
          <ac:chgData name="Dr. Talal Saleh Alshihayb" userId="8b043d94-c3bc-4766-b109-9fc93264eb2d" providerId="ADAL" clId="{DC6073F5-7D68-4EE0-A6DF-6E12C5B3F818}" dt="2022-11-04T08:58:48.521" v="1952" actId="1076"/>
          <ac:picMkLst>
            <pc:docMk/>
            <pc:sldMk cId="1373750016" sldId="759"/>
            <ac:picMk id="13" creationId="{26A401DD-4BAA-4AB2-9AC9-9349CAC8DE70}"/>
          </ac:picMkLst>
        </pc:picChg>
        <pc:cxnChg chg="add mod">
          <ac:chgData name="Dr. Talal Saleh Alshihayb" userId="8b043d94-c3bc-4766-b109-9fc93264eb2d" providerId="ADAL" clId="{DC6073F5-7D68-4EE0-A6DF-6E12C5B3F818}" dt="2022-11-04T08:51:52.669" v="1799" actId="1076"/>
          <ac:cxnSpMkLst>
            <pc:docMk/>
            <pc:sldMk cId="1373750016" sldId="759"/>
            <ac:cxnSpMk id="6" creationId="{5D1DFA6A-050A-8C9C-9E31-C9C637A2E02C}"/>
          </ac:cxnSpMkLst>
        </pc:cxnChg>
      </pc:sldChg>
      <pc:sldChg chg="add">
        <pc:chgData name="Dr. Talal Saleh Alshihayb" userId="8b043d94-c3bc-4766-b109-9fc93264eb2d" providerId="ADAL" clId="{DC6073F5-7D68-4EE0-A6DF-6E12C5B3F818}" dt="2022-11-02T14:07:22.821" v="258"/>
        <pc:sldMkLst>
          <pc:docMk/>
          <pc:sldMk cId="384686813" sldId="760"/>
        </pc:sldMkLst>
      </pc:sldChg>
      <pc:sldChg chg="add">
        <pc:chgData name="Dr. Talal Saleh Alshihayb" userId="8b043d94-c3bc-4766-b109-9fc93264eb2d" providerId="ADAL" clId="{DC6073F5-7D68-4EE0-A6DF-6E12C5B3F818}" dt="2022-11-02T14:07:22.821" v="258"/>
        <pc:sldMkLst>
          <pc:docMk/>
          <pc:sldMk cId="1059751506" sldId="762"/>
        </pc:sldMkLst>
      </pc:sldChg>
      <pc:sldChg chg="add">
        <pc:chgData name="Dr. Talal Saleh Alshihayb" userId="8b043d94-c3bc-4766-b109-9fc93264eb2d" providerId="ADAL" clId="{DC6073F5-7D68-4EE0-A6DF-6E12C5B3F818}" dt="2022-11-02T14:07:22.821" v="258"/>
        <pc:sldMkLst>
          <pc:docMk/>
          <pc:sldMk cId="2780915403" sldId="763"/>
        </pc:sldMkLst>
      </pc:sldChg>
      <pc:sldChg chg="add">
        <pc:chgData name="Dr. Talal Saleh Alshihayb" userId="8b043d94-c3bc-4766-b109-9fc93264eb2d" providerId="ADAL" clId="{DC6073F5-7D68-4EE0-A6DF-6E12C5B3F818}" dt="2022-11-02T14:07:22.821" v="258"/>
        <pc:sldMkLst>
          <pc:docMk/>
          <pc:sldMk cId="2629543227" sldId="764"/>
        </pc:sldMkLst>
      </pc:sldChg>
      <pc:sldChg chg="addSp delSp modSp add mod">
        <pc:chgData name="Dr. Talal Saleh Alshihayb" userId="8b043d94-c3bc-4766-b109-9fc93264eb2d" providerId="ADAL" clId="{DC6073F5-7D68-4EE0-A6DF-6E12C5B3F818}" dt="2022-11-02T14:54:26.165" v="1565" actId="166"/>
        <pc:sldMkLst>
          <pc:docMk/>
          <pc:sldMk cId="3032804861" sldId="765"/>
        </pc:sldMkLst>
        <pc:spChg chg="mod">
          <ac:chgData name="Dr. Talal Saleh Alshihayb" userId="8b043d94-c3bc-4766-b109-9fc93264eb2d" providerId="ADAL" clId="{DC6073F5-7D68-4EE0-A6DF-6E12C5B3F818}" dt="2022-11-02T14:47:23.575" v="1420" actId="404"/>
          <ac:spMkLst>
            <pc:docMk/>
            <pc:sldMk cId="3032804861" sldId="765"/>
            <ac:spMk id="2" creationId="{255E837A-162C-4750-9006-3F6D267980DA}"/>
          </ac:spMkLst>
        </pc:spChg>
        <pc:spChg chg="del mod">
          <ac:chgData name="Dr. Talal Saleh Alshihayb" userId="8b043d94-c3bc-4766-b109-9fc93264eb2d" providerId="ADAL" clId="{DC6073F5-7D68-4EE0-A6DF-6E12C5B3F818}" dt="2022-11-02T14:49:43.776" v="1467" actId="478"/>
          <ac:spMkLst>
            <pc:docMk/>
            <pc:sldMk cId="3032804861" sldId="765"/>
            <ac:spMk id="6" creationId="{D01937ED-F796-471F-84DB-2233D2392C19}"/>
          </ac:spMkLst>
        </pc:spChg>
        <pc:spChg chg="del mod">
          <ac:chgData name="Dr. Talal Saleh Alshihayb" userId="8b043d94-c3bc-4766-b109-9fc93264eb2d" providerId="ADAL" clId="{DC6073F5-7D68-4EE0-A6DF-6E12C5B3F818}" dt="2022-11-02T14:49:43.776" v="1467" actId="478"/>
          <ac:spMkLst>
            <pc:docMk/>
            <pc:sldMk cId="3032804861" sldId="765"/>
            <ac:spMk id="7" creationId="{59C9087B-CEF4-4DE4-B5C9-4D091F1C1824}"/>
          </ac:spMkLst>
        </pc:spChg>
        <pc:spChg chg="del mod">
          <ac:chgData name="Dr. Talal Saleh Alshihayb" userId="8b043d94-c3bc-4766-b109-9fc93264eb2d" providerId="ADAL" clId="{DC6073F5-7D68-4EE0-A6DF-6E12C5B3F818}" dt="2022-11-02T14:49:43.776" v="1467" actId="478"/>
          <ac:spMkLst>
            <pc:docMk/>
            <pc:sldMk cId="3032804861" sldId="765"/>
            <ac:spMk id="8" creationId="{C327001B-060D-4DBE-A2FF-C0BEDD4E9E5C}"/>
          </ac:spMkLst>
        </pc:spChg>
        <pc:spChg chg="del mod">
          <ac:chgData name="Dr. Talal Saleh Alshihayb" userId="8b043d94-c3bc-4766-b109-9fc93264eb2d" providerId="ADAL" clId="{DC6073F5-7D68-4EE0-A6DF-6E12C5B3F818}" dt="2022-11-02T14:49:43.776" v="1467" actId="478"/>
          <ac:spMkLst>
            <pc:docMk/>
            <pc:sldMk cId="3032804861" sldId="765"/>
            <ac:spMk id="9" creationId="{70809A07-068A-4DB2-85AA-FC38997528BE}"/>
          </ac:spMkLst>
        </pc:spChg>
        <pc:spChg chg="add del mod">
          <ac:chgData name="Dr. Talal Saleh Alshihayb" userId="8b043d94-c3bc-4766-b109-9fc93264eb2d" providerId="ADAL" clId="{DC6073F5-7D68-4EE0-A6DF-6E12C5B3F818}" dt="2022-11-02T14:49:43.776" v="1467" actId="478"/>
          <ac:spMkLst>
            <pc:docMk/>
            <pc:sldMk cId="3032804861" sldId="765"/>
            <ac:spMk id="12" creationId="{65DD1B47-27A3-22C8-027D-0C73DBDDF4EE}"/>
          </ac:spMkLst>
        </pc:spChg>
        <pc:spChg chg="add del mod">
          <ac:chgData name="Dr. Talal Saleh Alshihayb" userId="8b043d94-c3bc-4766-b109-9fc93264eb2d" providerId="ADAL" clId="{DC6073F5-7D68-4EE0-A6DF-6E12C5B3F818}" dt="2022-11-02T14:49:43.776" v="1467" actId="478"/>
          <ac:spMkLst>
            <pc:docMk/>
            <pc:sldMk cId="3032804861" sldId="765"/>
            <ac:spMk id="13" creationId="{B9BD2AF1-B340-18A8-23D6-9C2C626A7125}"/>
          </ac:spMkLst>
        </pc:spChg>
        <pc:spChg chg="add del mod">
          <ac:chgData name="Dr. Talal Saleh Alshihayb" userId="8b043d94-c3bc-4766-b109-9fc93264eb2d" providerId="ADAL" clId="{DC6073F5-7D68-4EE0-A6DF-6E12C5B3F818}" dt="2022-11-02T14:49:43.776" v="1467" actId="478"/>
          <ac:spMkLst>
            <pc:docMk/>
            <pc:sldMk cId="3032804861" sldId="765"/>
            <ac:spMk id="14" creationId="{93D75341-D256-1F29-60C6-02FA986C5764}"/>
          </ac:spMkLst>
        </pc:spChg>
        <pc:spChg chg="add del mod">
          <ac:chgData name="Dr. Talal Saleh Alshihayb" userId="8b043d94-c3bc-4766-b109-9fc93264eb2d" providerId="ADAL" clId="{DC6073F5-7D68-4EE0-A6DF-6E12C5B3F818}" dt="2022-11-02T14:49:35.248" v="1466" actId="478"/>
          <ac:spMkLst>
            <pc:docMk/>
            <pc:sldMk cId="3032804861" sldId="765"/>
            <ac:spMk id="21" creationId="{F3FFF299-AA00-59C0-BA23-52359D8C6801}"/>
          </ac:spMkLst>
        </pc:spChg>
        <pc:spChg chg="mod">
          <ac:chgData name="Dr. Talal Saleh Alshihayb" userId="8b043d94-c3bc-4766-b109-9fc93264eb2d" providerId="ADAL" clId="{DC6073F5-7D68-4EE0-A6DF-6E12C5B3F818}" dt="2022-11-02T14:51:04.865" v="1473"/>
          <ac:spMkLst>
            <pc:docMk/>
            <pc:sldMk cId="3032804861" sldId="765"/>
            <ac:spMk id="24" creationId="{AA3554CE-46DF-0EE7-1785-5186FC97093B}"/>
          </ac:spMkLst>
        </pc:spChg>
        <pc:spChg chg="add mod">
          <ac:chgData name="Dr. Talal Saleh Alshihayb" userId="8b043d94-c3bc-4766-b109-9fc93264eb2d" providerId="ADAL" clId="{DC6073F5-7D68-4EE0-A6DF-6E12C5B3F818}" dt="2022-11-02T14:53:35.759" v="1516" actId="14100"/>
          <ac:spMkLst>
            <pc:docMk/>
            <pc:sldMk cId="3032804861" sldId="765"/>
            <ac:spMk id="30" creationId="{895FCD5E-63BE-D7D1-8F85-A52D66C51705}"/>
          </ac:spMkLst>
        </pc:spChg>
        <pc:spChg chg="add mod">
          <ac:chgData name="Dr. Talal Saleh Alshihayb" userId="8b043d94-c3bc-4766-b109-9fc93264eb2d" providerId="ADAL" clId="{DC6073F5-7D68-4EE0-A6DF-6E12C5B3F818}" dt="2022-11-02T14:53:50.034" v="1551" actId="14100"/>
          <ac:spMkLst>
            <pc:docMk/>
            <pc:sldMk cId="3032804861" sldId="765"/>
            <ac:spMk id="31" creationId="{12989352-08DE-E369-6C7C-7B102A86AA2D}"/>
          </ac:spMkLst>
        </pc:spChg>
        <pc:grpChg chg="add mod">
          <ac:chgData name="Dr. Talal Saleh Alshihayb" userId="8b043d94-c3bc-4766-b109-9fc93264eb2d" providerId="ADAL" clId="{DC6073F5-7D68-4EE0-A6DF-6E12C5B3F818}" dt="2022-11-02T14:51:04.865" v="1473"/>
          <ac:grpSpMkLst>
            <pc:docMk/>
            <pc:sldMk cId="3032804861" sldId="765"/>
            <ac:grpSpMk id="22" creationId="{A79E27B4-60C6-7D1F-3B58-5BBB81D4E612}"/>
          </ac:grpSpMkLst>
        </pc:grpChg>
        <pc:graphicFrameChg chg="del">
          <ac:chgData name="Dr. Talal Saleh Alshihayb" userId="8b043d94-c3bc-4766-b109-9fc93264eb2d" providerId="ADAL" clId="{DC6073F5-7D68-4EE0-A6DF-6E12C5B3F818}" dt="2022-11-02T14:49:32.968" v="1465" actId="478"/>
          <ac:graphicFrameMkLst>
            <pc:docMk/>
            <pc:sldMk cId="3032804861" sldId="765"/>
            <ac:graphicFrameMk id="5" creationId="{43FF745B-2F65-41FB-87D2-70108D5C8E6D}"/>
          </ac:graphicFrameMkLst>
        </pc:graphicFrameChg>
        <pc:picChg chg="mod">
          <ac:chgData name="Dr. Talal Saleh Alshihayb" userId="8b043d94-c3bc-4766-b109-9fc93264eb2d" providerId="ADAL" clId="{DC6073F5-7D68-4EE0-A6DF-6E12C5B3F818}" dt="2022-11-02T14:51:04.865" v="1473"/>
          <ac:picMkLst>
            <pc:docMk/>
            <pc:sldMk cId="3032804861" sldId="765"/>
            <ac:picMk id="26" creationId="{A6F9FFDB-CE84-0E6F-E2F1-0D98AC83B3F5}"/>
          </ac:picMkLst>
        </pc:picChg>
        <pc:picChg chg="del mod">
          <ac:chgData name="Dr. Talal Saleh Alshihayb" userId="8b043d94-c3bc-4766-b109-9fc93264eb2d" providerId="ADAL" clId="{DC6073F5-7D68-4EE0-A6DF-6E12C5B3F818}" dt="2022-11-02T14:53:57.363" v="1559" actId="478"/>
          <ac:picMkLst>
            <pc:docMk/>
            <pc:sldMk cId="3032804861" sldId="765"/>
            <ac:picMk id="27" creationId="{D3ACBC7C-8B2D-B41C-1B97-7CF98624F969}"/>
          </ac:picMkLst>
        </pc:picChg>
        <pc:picChg chg="add del mod">
          <ac:chgData name="Dr. Talal Saleh Alshihayb" userId="8b043d94-c3bc-4766-b109-9fc93264eb2d" providerId="ADAL" clId="{DC6073F5-7D68-4EE0-A6DF-6E12C5B3F818}" dt="2022-11-02T14:52:06.948" v="1475" actId="478"/>
          <ac:picMkLst>
            <pc:docMk/>
            <pc:sldMk cId="3032804861" sldId="765"/>
            <ac:picMk id="28" creationId="{CDFA98EC-3C7D-DB96-5505-F1817C3B8582}"/>
          </ac:picMkLst>
        </pc:picChg>
        <pc:picChg chg="add del mod">
          <ac:chgData name="Dr. Talal Saleh Alshihayb" userId="8b043d94-c3bc-4766-b109-9fc93264eb2d" providerId="ADAL" clId="{DC6073F5-7D68-4EE0-A6DF-6E12C5B3F818}" dt="2022-11-02T14:53:13.007" v="1480" actId="478"/>
          <ac:picMkLst>
            <pc:docMk/>
            <pc:sldMk cId="3032804861" sldId="765"/>
            <ac:picMk id="29" creationId="{B078EF16-3E5D-DB03-3B21-DCDD85BA90B4}"/>
          </ac:picMkLst>
        </pc:picChg>
        <pc:picChg chg="add mod">
          <ac:chgData name="Dr. Talal Saleh Alshihayb" userId="8b043d94-c3bc-4766-b109-9fc93264eb2d" providerId="ADAL" clId="{DC6073F5-7D68-4EE0-A6DF-6E12C5B3F818}" dt="2022-11-02T14:53:06.511" v="1479" actId="1076"/>
          <ac:picMkLst>
            <pc:docMk/>
            <pc:sldMk cId="3032804861" sldId="765"/>
            <ac:picMk id="33" creationId="{36B57968-CD13-DA72-B7EF-4FC5B47965B7}"/>
          </ac:picMkLst>
        </pc:picChg>
        <pc:picChg chg="add mod">
          <ac:chgData name="Dr. Talal Saleh Alshihayb" userId="8b043d94-c3bc-4766-b109-9fc93264eb2d" providerId="ADAL" clId="{DC6073F5-7D68-4EE0-A6DF-6E12C5B3F818}" dt="2022-11-02T14:53:54.192" v="1558" actId="1037"/>
          <ac:picMkLst>
            <pc:docMk/>
            <pc:sldMk cId="3032804861" sldId="765"/>
            <ac:picMk id="34" creationId="{70250698-F1BC-983F-A525-91C3E6A92988}"/>
          </ac:picMkLst>
        </pc:picChg>
        <pc:picChg chg="add mod">
          <ac:chgData name="Dr. Talal Saleh Alshihayb" userId="8b043d94-c3bc-4766-b109-9fc93264eb2d" providerId="ADAL" clId="{DC6073F5-7D68-4EE0-A6DF-6E12C5B3F818}" dt="2022-11-02T14:54:13.710" v="1563" actId="1076"/>
          <ac:picMkLst>
            <pc:docMk/>
            <pc:sldMk cId="3032804861" sldId="765"/>
            <ac:picMk id="35" creationId="{F0483037-2450-35E5-A0D7-8D551922FC58}"/>
          </ac:picMkLst>
        </pc:picChg>
        <pc:cxnChg chg="add del mod">
          <ac:chgData name="Dr. Talal Saleh Alshihayb" userId="8b043d94-c3bc-4766-b109-9fc93264eb2d" providerId="ADAL" clId="{DC6073F5-7D68-4EE0-A6DF-6E12C5B3F818}" dt="2022-11-02T14:49:43.776" v="1467" actId="478"/>
          <ac:cxnSpMkLst>
            <pc:docMk/>
            <pc:sldMk cId="3032804861" sldId="765"/>
            <ac:cxnSpMk id="10" creationId="{1F7B1FFA-A8CF-D55E-3FD4-10FAE4BABDB8}"/>
          </ac:cxnSpMkLst>
        </pc:cxnChg>
        <pc:cxnChg chg="add del mod">
          <ac:chgData name="Dr. Talal Saleh Alshihayb" userId="8b043d94-c3bc-4766-b109-9fc93264eb2d" providerId="ADAL" clId="{DC6073F5-7D68-4EE0-A6DF-6E12C5B3F818}" dt="2022-11-02T14:49:43.776" v="1467" actId="478"/>
          <ac:cxnSpMkLst>
            <pc:docMk/>
            <pc:sldMk cId="3032804861" sldId="765"/>
            <ac:cxnSpMk id="11" creationId="{5A27033E-1EC7-523D-8777-CFD6DBD46EDB}"/>
          </ac:cxnSpMkLst>
        </pc:cxnChg>
        <pc:cxnChg chg="add del mod">
          <ac:chgData name="Dr. Talal Saleh Alshihayb" userId="8b043d94-c3bc-4766-b109-9fc93264eb2d" providerId="ADAL" clId="{DC6073F5-7D68-4EE0-A6DF-6E12C5B3F818}" dt="2022-11-02T14:49:43.776" v="1467" actId="478"/>
          <ac:cxnSpMkLst>
            <pc:docMk/>
            <pc:sldMk cId="3032804861" sldId="765"/>
            <ac:cxnSpMk id="15" creationId="{B6FE20A8-0550-5E9F-E1E1-D2E3A836844E}"/>
          </ac:cxnSpMkLst>
        </pc:cxnChg>
        <pc:cxnChg chg="add del mod">
          <ac:chgData name="Dr. Talal Saleh Alshihayb" userId="8b043d94-c3bc-4766-b109-9fc93264eb2d" providerId="ADAL" clId="{DC6073F5-7D68-4EE0-A6DF-6E12C5B3F818}" dt="2022-11-02T14:49:43.776" v="1467" actId="478"/>
          <ac:cxnSpMkLst>
            <pc:docMk/>
            <pc:sldMk cId="3032804861" sldId="765"/>
            <ac:cxnSpMk id="17" creationId="{DA177FB9-64BD-A801-5FE8-A9687C2DFF2D}"/>
          </ac:cxnSpMkLst>
        </pc:cxnChg>
        <pc:cxnChg chg="mod">
          <ac:chgData name="Dr. Talal Saleh Alshihayb" userId="8b043d94-c3bc-4766-b109-9fc93264eb2d" providerId="ADAL" clId="{DC6073F5-7D68-4EE0-A6DF-6E12C5B3F818}" dt="2022-11-02T14:51:04.865" v="1473"/>
          <ac:cxnSpMkLst>
            <pc:docMk/>
            <pc:sldMk cId="3032804861" sldId="765"/>
            <ac:cxnSpMk id="23" creationId="{75A849F3-0720-021E-4B69-591725C66958}"/>
          </ac:cxnSpMkLst>
        </pc:cxnChg>
        <pc:cxnChg chg="mod ord">
          <ac:chgData name="Dr. Talal Saleh Alshihayb" userId="8b043d94-c3bc-4766-b109-9fc93264eb2d" providerId="ADAL" clId="{DC6073F5-7D68-4EE0-A6DF-6E12C5B3F818}" dt="2022-11-02T14:54:26.165" v="1565" actId="166"/>
          <ac:cxnSpMkLst>
            <pc:docMk/>
            <pc:sldMk cId="3032804861" sldId="765"/>
            <ac:cxnSpMk id="25" creationId="{7774D069-7B26-7316-E548-2E3F4E3FA54A}"/>
          </ac:cxnSpMkLst>
        </pc:cxnChg>
      </pc:sldChg>
      <pc:sldChg chg="addSp delSp modSp new mod">
        <pc:chgData name="Dr. Talal Saleh Alshihayb" userId="8b043d94-c3bc-4766-b109-9fc93264eb2d" providerId="ADAL" clId="{DC6073F5-7D68-4EE0-A6DF-6E12C5B3F818}" dt="2022-12-05T10:58:44.633" v="2877"/>
        <pc:sldMkLst>
          <pc:docMk/>
          <pc:sldMk cId="2369505283" sldId="766"/>
        </pc:sldMkLst>
        <pc:spChg chg="mod">
          <ac:chgData name="Dr. Talal Saleh Alshihayb" userId="8b043d94-c3bc-4766-b109-9fc93264eb2d" providerId="ADAL" clId="{DC6073F5-7D68-4EE0-A6DF-6E12C5B3F818}" dt="2022-11-02T14:16:05.684" v="463" actId="20577"/>
          <ac:spMkLst>
            <pc:docMk/>
            <pc:sldMk cId="2369505283" sldId="766"/>
            <ac:spMk id="3" creationId="{EEE201EB-64D6-CC27-628C-E83CB86162C9}"/>
          </ac:spMkLst>
        </pc:spChg>
        <pc:picChg chg="add del mod">
          <ac:chgData name="Dr. Talal Saleh Alshihayb" userId="8b043d94-c3bc-4766-b109-9fc93264eb2d" providerId="ADAL" clId="{DC6073F5-7D68-4EE0-A6DF-6E12C5B3F818}" dt="2022-12-05T10:58:44.288" v="2876" actId="478"/>
          <ac:picMkLst>
            <pc:docMk/>
            <pc:sldMk cId="2369505283" sldId="766"/>
            <ac:picMk id="4" creationId="{D838FDB8-B0AF-FBA7-CB40-FD6EB1AFCA21}"/>
          </ac:picMkLst>
        </pc:picChg>
        <pc:picChg chg="add mod">
          <ac:chgData name="Dr. Talal Saleh Alshihayb" userId="8b043d94-c3bc-4766-b109-9fc93264eb2d" providerId="ADAL" clId="{DC6073F5-7D68-4EE0-A6DF-6E12C5B3F818}" dt="2022-12-05T10:58:44.633" v="2877"/>
          <ac:picMkLst>
            <pc:docMk/>
            <pc:sldMk cId="2369505283" sldId="766"/>
            <ac:picMk id="5" creationId="{FC6609C3-416E-8BC6-BEEC-EC61AC2CE59F}"/>
          </ac:picMkLst>
        </pc:picChg>
      </pc:sldChg>
      <pc:sldChg chg="addSp delSp modSp add mod ord modAnim">
        <pc:chgData name="Dr. Talal Saleh Alshihayb" userId="8b043d94-c3bc-4766-b109-9fc93264eb2d" providerId="ADAL" clId="{DC6073F5-7D68-4EE0-A6DF-6E12C5B3F818}" dt="2022-12-13T08:19:04.769" v="3412" actId="14100"/>
        <pc:sldMkLst>
          <pc:docMk/>
          <pc:sldMk cId="2554553777" sldId="767"/>
        </pc:sldMkLst>
        <pc:spChg chg="mod">
          <ac:chgData name="Dr. Talal Saleh Alshihayb" userId="8b043d94-c3bc-4766-b109-9fc93264eb2d" providerId="ADAL" clId="{DC6073F5-7D68-4EE0-A6DF-6E12C5B3F818}" dt="2022-11-02T14:33:10.001" v="1200" actId="20577"/>
          <ac:spMkLst>
            <pc:docMk/>
            <pc:sldMk cId="2554553777" sldId="767"/>
            <ac:spMk id="2" creationId="{255E837A-162C-4750-9006-3F6D267980DA}"/>
          </ac:spMkLst>
        </pc:spChg>
        <pc:spChg chg="add mod">
          <ac:chgData name="Dr. Talal Saleh Alshihayb" userId="8b043d94-c3bc-4766-b109-9fc93264eb2d" providerId="ADAL" clId="{DC6073F5-7D68-4EE0-A6DF-6E12C5B3F818}" dt="2022-12-13T08:19:01.331" v="3411" actId="20577"/>
          <ac:spMkLst>
            <pc:docMk/>
            <pc:sldMk cId="2554553777" sldId="767"/>
            <ac:spMk id="3" creationId="{E04A4A7A-06C6-200A-BF8F-3E09287A74F2}"/>
          </ac:spMkLst>
        </pc:spChg>
        <pc:spChg chg="mod">
          <ac:chgData name="Dr. Talal Saleh Alshihayb" userId="8b043d94-c3bc-4766-b109-9fc93264eb2d" providerId="ADAL" clId="{DC6073F5-7D68-4EE0-A6DF-6E12C5B3F818}" dt="2022-12-05T11:44:00.320" v="3131" actId="404"/>
          <ac:spMkLst>
            <pc:docMk/>
            <pc:sldMk cId="2554553777" sldId="767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5:40.401" v="3081" actId="403"/>
          <ac:spMkLst>
            <pc:docMk/>
            <pc:sldMk cId="2554553777" sldId="767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13T08:14:30.938" v="3246" actId="20577"/>
          <ac:spMkLst>
            <pc:docMk/>
            <pc:sldMk cId="2554553777" sldId="767"/>
            <ac:spMk id="8" creationId="{C327001B-060D-4DBE-A2FF-C0BEDD4E9E5C}"/>
          </ac:spMkLst>
        </pc:spChg>
        <pc:spChg chg="mod">
          <ac:chgData name="Dr. Talal Saleh Alshihayb" userId="8b043d94-c3bc-4766-b109-9fc93264eb2d" providerId="ADAL" clId="{DC6073F5-7D68-4EE0-A6DF-6E12C5B3F818}" dt="2022-12-13T08:14:47.929" v="3264" actId="20577"/>
          <ac:spMkLst>
            <pc:docMk/>
            <pc:sldMk cId="2554553777" sldId="767"/>
            <ac:spMk id="9" creationId="{70809A07-068A-4DB2-85AA-FC38997528BE}"/>
          </ac:spMkLst>
        </pc:spChg>
        <pc:spChg chg="del">
          <ac:chgData name="Dr. Talal Saleh Alshihayb" userId="8b043d94-c3bc-4766-b109-9fc93264eb2d" providerId="ADAL" clId="{DC6073F5-7D68-4EE0-A6DF-6E12C5B3F818}" dt="2022-11-02T14:20:27.394" v="717" actId="478"/>
          <ac:spMkLst>
            <pc:docMk/>
            <pc:sldMk cId="2554553777" sldId="767"/>
            <ac:spMk id="12" creationId="{65DD1B47-27A3-22C8-027D-0C73DBDDF4EE}"/>
          </ac:spMkLst>
        </pc:spChg>
        <pc:spChg chg="del">
          <ac:chgData name="Dr. Talal Saleh Alshihayb" userId="8b043d94-c3bc-4766-b109-9fc93264eb2d" providerId="ADAL" clId="{DC6073F5-7D68-4EE0-A6DF-6E12C5B3F818}" dt="2022-11-02T14:20:30.129" v="718" actId="478"/>
          <ac:spMkLst>
            <pc:docMk/>
            <pc:sldMk cId="2554553777" sldId="767"/>
            <ac:spMk id="13" creationId="{B9BD2AF1-B340-18A8-23D6-9C2C626A7125}"/>
          </ac:spMkLst>
        </pc:spChg>
        <pc:graphicFrameChg chg="modGraphic">
          <ac:chgData name="Dr. Talal Saleh Alshihayb" userId="8b043d94-c3bc-4766-b109-9fc93264eb2d" providerId="ADAL" clId="{DC6073F5-7D68-4EE0-A6DF-6E12C5B3F818}" dt="2022-11-02T14:23:13.725" v="832" actId="20577"/>
          <ac:graphicFrameMkLst>
            <pc:docMk/>
            <pc:sldMk cId="2554553777" sldId="767"/>
            <ac:graphicFrameMk id="5" creationId="{43FF745B-2F65-41FB-87D2-70108D5C8E6D}"/>
          </ac:graphicFrameMkLst>
        </pc:graphicFrameChg>
        <pc:cxnChg chg="del">
          <ac:chgData name="Dr. Talal Saleh Alshihayb" userId="8b043d94-c3bc-4766-b109-9fc93264eb2d" providerId="ADAL" clId="{DC6073F5-7D68-4EE0-A6DF-6E12C5B3F818}" dt="2022-11-02T14:20:27.394" v="717" actId="478"/>
          <ac:cxnSpMkLst>
            <pc:docMk/>
            <pc:sldMk cId="2554553777" sldId="767"/>
            <ac:cxnSpMk id="10" creationId="{1F7B1FFA-A8CF-D55E-3FD4-10FAE4BABDB8}"/>
          </ac:cxnSpMkLst>
        </pc:cxnChg>
        <pc:cxnChg chg="add mod">
          <ac:chgData name="Dr. Talal Saleh Alshihayb" userId="8b043d94-c3bc-4766-b109-9fc93264eb2d" providerId="ADAL" clId="{DC6073F5-7D68-4EE0-A6DF-6E12C5B3F818}" dt="2022-12-13T08:19:04.769" v="3412" actId="14100"/>
          <ac:cxnSpMkLst>
            <pc:docMk/>
            <pc:sldMk cId="2554553777" sldId="767"/>
            <ac:cxnSpMk id="10" creationId="{8D0FDE5C-F57F-57B6-C70C-DB9E717A1432}"/>
          </ac:cxnSpMkLst>
        </pc:cxnChg>
        <pc:cxnChg chg="del">
          <ac:chgData name="Dr. Talal Saleh Alshihayb" userId="8b043d94-c3bc-4766-b109-9fc93264eb2d" providerId="ADAL" clId="{DC6073F5-7D68-4EE0-A6DF-6E12C5B3F818}" dt="2022-11-02T14:20:30.129" v="718" actId="478"/>
          <ac:cxnSpMkLst>
            <pc:docMk/>
            <pc:sldMk cId="2554553777" sldId="767"/>
            <ac:cxnSpMk id="11" creationId="{5A27033E-1EC7-523D-8777-CFD6DBD46EDB}"/>
          </ac:cxnSpMkLst>
        </pc:cxnChg>
        <pc:cxnChg chg="add mod">
          <ac:chgData name="Dr. Talal Saleh Alshihayb" userId="8b043d94-c3bc-4766-b109-9fc93264eb2d" providerId="ADAL" clId="{DC6073F5-7D68-4EE0-A6DF-6E12C5B3F818}" dt="2022-12-13T08:18:56.420" v="3407"/>
          <ac:cxnSpMkLst>
            <pc:docMk/>
            <pc:sldMk cId="2554553777" sldId="767"/>
            <ac:cxnSpMk id="11" creationId="{ED41747C-46D0-09FB-2D3D-D5BB0B7ECBBE}"/>
          </ac:cxnSpMkLst>
        </pc:cxnChg>
      </pc:sldChg>
      <pc:sldChg chg="addSp delSp modSp add mod addAnim delAnim modAnim">
        <pc:chgData name="Dr. Talal Saleh Alshihayb" userId="8b043d94-c3bc-4766-b109-9fc93264eb2d" providerId="ADAL" clId="{DC6073F5-7D68-4EE0-A6DF-6E12C5B3F818}" dt="2022-12-13T08:48:25.523" v="3768" actId="1076"/>
        <pc:sldMkLst>
          <pc:docMk/>
          <pc:sldMk cId="3128230951" sldId="768"/>
        </pc:sldMkLst>
        <pc:spChg chg="mod">
          <ac:chgData name="Dr. Talal Saleh Alshihayb" userId="8b043d94-c3bc-4766-b109-9fc93264eb2d" providerId="ADAL" clId="{DC6073F5-7D68-4EE0-A6DF-6E12C5B3F818}" dt="2022-11-02T14:28:50.368" v="1062" actId="20577"/>
          <ac:spMkLst>
            <pc:docMk/>
            <pc:sldMk cId="3128230951" sldId="768"/>
            <ac:spMk id="2" creationId="{255E837A-162C-4750-9006-3F6D267980DA}"/>
          </ac:spMkLst>
        </pc:spChg>
        <pc:spChg chg="add del mod">
          <ac:chgData name="Dr. Talal Saleh Alshihayb" userId="8b043d94-c3bc-4766-b109-9fc93264eb2d" providerId="ADAL" clId="{DC6073F5-7D68-4EE0-A6DF-6E12C5B3F818}" dt="2022-12-13T08:23:15.086" v="3450" actId="20577"/>
          <ac:spMkLst>
            <pc:docMk/>
            <pc:sldMk cId="3128230951" sldId="768"/>
            <ac:spMk id="3" creationId="{3C415DDE-E8D5-F295-8F57-369A27FACF22}"/>
          </ac:spMkLst>
        </pc:spChg>
        <pc:spChg chg="mod">
          <ac:chgData name="Dr. Talal Saleh Alshihayb" userId="8b043d94-c3bc-4766-b109-9fc93264eb2d" providerId="ADAL" clId="{DC6073F5-7D68-4EE0-A6DF-6E12C5B3F818}" dt="2022-12-05T11:32:59.476" v="3052" actId="403"/>
          <ac:spMkLst>
            <pc:docMk/>
            <pc:sldMk cId="3128230951" sldId="768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2:54.580" v="3051" actId="403"/>
          <ac:spMkLst>
            <pc:docMk/>
            <pc:sldMk cId="3128230951" sldId="768"/>
            <ac:spMk id="7" creationId="{59C9087B-CEF4-4DE4-B5C9-4D091F1C1824}"/>
          </ac:spMkLst>
        </pc:spChg>
        <pc:spChg chg="add del mod">
          <ac:chgData name="Dr. Talal Saleh Alshihayb" userId="8b043d94-c3bc-4766-b109-9fc93264eb2d" providerId="ADAL" clId="{DC6073F5-7D68-4EE0-A6DF-6E12C5B3F818}" dt="2022-12-13T08:48:20.470" v="3766" actId="478"/>
          <ac:spMkLst>
            <pc:docMk/>
            <pc:sldMk cId="3128230951" sldId="768"/>
            <ac:spMk id="8" creationId="{A737DDE8-2417-B3EC-1270-BFA6425E60C9}"/>
          </ac:spMkLst>
        </pc:spChg>
        <pc:spChg chg="del">
          <ac:chgData name="Dr. Talal Saleh Alshihayb" userId="8b043d94-c3bc-4766-b109-9fc93264eb2d" providerId="ADAL" clId="{DC6073F5-7D68-4EE0-A6DF-6E12C5B3F818}" dt="2022-11-02T14:28:54.477" v="1063" actId="478"/>
          <ac:spMkLst>
            <pc:docMk/>
            <pc:sldMk cId="3128230951" sldId="768"/>
            <ac:spMk id="8" creationId="{C327001B-060D-4DBE-A2FF-C0BEDD4E9E5C}"/>
          </ac:spMkLst>
        </pc:spChg>
        <pc:spChg chg="mod">
          <ac:chgData name="Dr. Talal Saleh Alshihayb" userId="8b043d94-c3bc-4766-b109-9fc93264eb2d" providerId="ADAL" clId="{DC6073F5-7D68-4EE0-A6DF-6E12C5B3F818}" dt="2022-12-05T11:33:10.397" v="3055" actId="14100"/>
          <ac:spMkLst>
            <pc:docMk/>
            <pc:sldMk cId="3128230951" sldId="768"/>
            <ac:spMk id="9" creationId="{70809A07-068A-4DB2-85AA-FC38997528BE}"/>
          </ac:spMkLst>
        </pc:spChg>
        <pc:spChg chg="mod">
          <ac:chgData name="Dr. Talal Saleh Alshihayb" userId="8b043d94-c3bc-4766-b109-9fc93264eb2d" providerId="ADAL" clId="{DC6073F5-7D68-4EE0-A6DF-6E12C5B3F818}" dt="2022-12-05T11:02:52.208" v="2895" actId="14100"/>
          <ac:spMkLst>
            <pc:docMk/>
            <pc:sldMk cId="3128230951" sldId="768"/>
            <ac:spMk id="12" creationId="{65DD1B47-27A3-22C8-027D-0C73DBDDF4EE}"/>
          </ac:spMkLst>
        </pc:spChg>
        <pc:spChg chg="mod">
          <ac:chgData name="Dr. Talal Saleh Alshihayb" userId="8b043d94-c3bc-4766-b109-9fc93264eb2d" providerId="ADAL" clId="{DC6073F5-7D68-4EE0-A6DF-6E12C5B3F818}" dt="2022-12-05T11:02:52.208" v="2895" actId="14100"/>
          <ac:spMkLst>
            <pc:docMk/>
            <pc:sldMk cId="3128230951" sldId="768"/>
            <ac:spMk id="13" creationId="{B9BD2AF1-B340-18A8-23D6-9C2C626A7125}"/>
          </ac:spMkLst>
        </pc:spChg>
        <pc:spChg chg="add del mod">
          <ac:chgData name="Dr. Talal Saleh Alshihayb" userId="8b043d94-c3bc-4766-b109-9fc93264eb2d" providerId="ADAL" clId="{DC6073F5-7D68-4EE0-A6DF-6E12C5B3F818}" dt="2022-12-13T08:48:25.523" v="3768" actId="1076"/>
          <ac:spMkLst>
            <pc:docMk/>
            <pc:sldMk cId="3128230951" sldId="768"/>
            <ac:spMk id="14" creationId="{9D42F323-610C-C265-877F-A526221C1FBE}"/>
          </ac:spMkLst>
        </pc:spChg>
        <pc:cxnChg chg="mod">
          <ac:chgData name="Dr. Talal Saleh Alshihayb" userId="8b043d94-c3bc-4766-b109-9fc93264eb2d" providerId="ADAL" clId="{DC6073F5-7D68-4EE0-A6DF-6E12C5B3F818}" dt="2022-12-05T11:02:40.314" v="2892" actId="1582"/>
          <ac:cxnSpMkLst>
            <pc:docMk/>
            <pc:sldMk cId="3128230951" sldId="768"/>
            <ac:cxnSpMk id="10" creationId="{1F7B1FFA-A8CF-D55E-3FD4-10FAE4BABDB8}"/>
          </ac:cxnSpMkLst>
        </pc:cxnChg>
        <pc:cxnChg chg="mod">
          <ac:chgData name="Dr. Talal Saleh Alshihayb" userId="8b043d94-c3bc-4766-b109-9fc93264eb2d" providerId="ADAL" clId="{DC6073F5-7D68-4EE0-A6DF-6E12C5B3F818}" dt="2022-12-05T11:02:40.314" v="2892" actId="1582"/>
          <ac:cxnSpMkLst>
            <pc:docMk/>
            <pc:sldMk cId="3128230951" sldId="768"/>
            <ac:cxnSpMk id="11" creationId="{5A27033E-1EC7-523D-8777-CFD6DBD46EDB}"/>
          </ac:cxnSpMkLst>
        </pc:cxnChg>
        <pc:cxnChg chg="add del mod">
          <ac:chgData name="Dr. Talal Saleh Alshihayb" userId="8b043d94-c3bc-4766-b109-9fc93264eb2d" providerId="ADAL" clId="{DC6073F5-7D68-4EE0-A6DF-6E12C5B3F818}" dt="2022-11-02T14:34:24.505" v="1215" actId="478"/>
          <ac:cxnSpMkLst>
            <pc:docMk/>
            <pc:sldMk cId="3128230951" sldId="768"/>
            <ac:cxnSpMk id="14" creationId="{A3F829E1-32BA-6D5E-8731-7473B8108712}"/>
          </ac:cxnSpMkLst>
        </pc:cxnChg>
        <pc:cxnChg chg="add del mod">
          <ac:chgData name="Dr. Talal Saleh Alshihayb" userId="8b043d94-c3bc-4766-b109-9fc93264eb2d" providerId="ADAL" clId="{DC6073F5-7D68-4EE0-A6DF-6E12C5B3F818}" dt="2022-12-05T11:33:13.951" v="3066" actId="1038"/>
          <ac:cxnSpMkLst>
            <pc:docMk/>
            <pc:sldMk cId="3128230951" sldId="768"/>
            <ac:cxnSpMk id="15" creationId="{096FD7A5-81D0-F72C-E63C-9C28AFBC82EF}"/>
          </ac:cxnSpMkLst>
        </pc:cxnChg>
      </pc:sldChg>
      <pc:sldChg chg="addSp delSp modSp add mod modAnim">
        <pc:chgData name="Dr. Talal Saleh Alshihayb" userId="8b043d94-c3bc-4766-b109-9fc93264eb2d" providerId="ADAL" clId="{DC6073F5-7D68-4EE0-A6DF-6E12C5B3F818}" dt="2022-12-13T08:23:47.970" v="3454"/>
        <pc:sldMkLst>
          <pc:docMk/>
          <pc:sldMk cId="1501049749" sldId="769"/>
        </pc:sldMkLst>
        <pc:spChg chg="mod">
          <ac:chgData name="Dr. Talal Saleh Alshihayb" userId="8b043d94-c3bc-4766-b109-9fc93264eb2d" providerId="ADAL" clId="{DC6073F5-7D68-4EE0-A6DF-6E12C5B3F818}" dt="2022-11-02T14:30:10.404" v="1179" actId="20577"/>
          <ac:spMkLst>
            <pc:docMk/>
            <pc:sldMk cId="1501049749" sldId="769"/>
            <ac:spMk id="2" creationId="{255E837A-162C-4750-9006-3F6D267980DA}"/>
          </ac:spMkLst>
        </pc:spChg>
        <pc:spChg chg="add mod">
          <ac:chgData name="Dr. Talal Saleh Alshihayb" userId="8b043d94-c3bc-4766-b109-9fc93264eb2d" providerId="ADAL" clId="{DC6073F5-7D68-4EE0-A6DF-6E12C5B3F818}" dt="2022-11-02T14:39:51.348" v="1271" actId="1076"/>
          <ac:spMkLst>
            <pc:docMk/>
            <pc:sldMk cId="1501049749" sldId="769"/>
            <ac:spMk id="3" creationId="{19F9BE76-DA52-77E7-8EC5-1600CC5E6290}"/>
          </ac:spMkLst>
        </pc:spChg>
        <pc:spChg chg="add mod">
          <ac:chgData name="Dr. Talal Saleh Alshihayb" userId="8b043d94-c3bc-4766-b109-9fc93264eb2d" providerId="ADAL" clId="{DC6073F5-7D68-4EE0-A6DF-6E12C5B3F818}" dt="2022-12-13T08:23:47.970" v="3454"/>
          <ac:spMkLst>
            <pc:docMk/>
            <pc:sldMk cId="1501049749" sldId="769"/>
            <ac:spMk id="3" creationId="{3B290A86-06C2-0313-F5F2-3956DBD6DC37}"/>
          </ac:spMkLst>
        </pc:spChg>
        <pc:spChg chg="mod">
          <ac:chgData name="Dr. Talal Saleh Alshihayb" userId="8b043d94-c3bc-4766-b109-9fc93264eb2d" providerId="ADAL" clId="{DC6073F5-7D68-4EE0-A6DF-6E12C5B3F818}" dt="2022-11-02T14:38:46.444" v="1263" actId="20577"/>
          <ac:spMkLst>
            <pc:docMk/>
            <pc:sldMk cId="1501049749" sldId="769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1-02T14:38:49.137" v="1268" actId="20577"/>
          <ac:spMkLst>
            <pc:docMk/>
            <pc:sldMk cId="1501049749" sldId="769"/>
            <ac:spMk id="7" creationId="{59C9087B-CEF4-4DE4-B5C9-4D091F1C1824}"/>
          </ac:spMkLst>
        </pc:spChg>
        <pc:spChg chg="del">
          <ac:chgData name="Dr. Talal Saleh Alshihayb" userId="8b043d94-c3bc-4766-b109-9fc93264eb2d" providerId="ADAL" clId="{DC6073F5-7D68-4EE0-A6DF-6E12C5B3F818}" dt="2022-11-02T14:35:06.264" v="1230" actId="478"/>
          <ac:spMkLst>
            <pc:docMk/>
            <pc:sldMk cId="1501049749" sldId="769"/>
            <ac:spMk id="8" creationId="{C327001B-060D-4DBE-A2FF-C0BEDD4E9E5C}"/>
          </ac:spMkLst>
        </pc:spChg>
        <pc:spChg chg="mod">
          <ac:chgData name="Dr. Talal Saleh Alshihayb" userId="8b043d94-c3bc-4766-b109-9fc93264eb2d" providerId="ADAL" clId="{DC6073F5-7D68-4EE0-A6DF-6E12C5B3F818}" dt="2022-12-13T08:03:34.122" v="3185" actId="20577"/>
          <ac:spMkLst>
            <pc:docMk/>
            <pc:sldMk cId="1501049749" sldId="769"/>
            <ac:spMk id="9" creationId="{70809A07-068A-4DB2-85AA-FC38997528BE}"/>
          </ac:spMkLst>
        </pc:spChg>
        <pc:spChg chg="add mod">
          <ac:chgData name="Dr. Talal Saleh Alshihayb" userId="8b043d94-c3bc-4766-b109-9fc93264eb2d" providerId="ADAL" clId="{DC6073F5-7D68-4EE0-A6DF-6E12C5B3F818}" dt="2022-11-02T14:41:27.275" v="1303" actId="14100"/>
          <ac:spMkLst>
            <pc:docMk/>
            <pc:sldMk cId="1501049749" sldId="769"/>
            <ac:spMk id="15" creationId="{C39A2232-A3C5-AF3B-B4C2-17D0D8AAAB99}"/>
          </ac:spMkLst>
        </pc:spChg>
        <pc:spChg chg="add mod">
          <ac:chgData name="Dr. Talal Saleh Alshihayb" userId="8b043d94-c3bc-4766-b109-9fc93264eb2d" providerId="ADAL" clId="{DC6073F5-7D68-4EE0-A6DF-6E12C5B3F818}" dt="2022-11-02T14:42:04.410" v="1305" actId="1076"/>
          <ac:spMkLst>
            <pc:docMk/>
            <pc:sldMk cId="1501049749" sldId="769"/>
            <ac:spMk id="16" creationId="{929BDB15-2484-CD7C-31B2-5C551220BF35}"/>
          </ac:spMkLst>
        </pc:spChg>
        <pc:spChg chg="add mod">
          <ac:chgData name="Dr. Talal Saleh Alshihayb" userId="8b043d94-c3bc-4766-b109-9fc93264eb2d" providerId="ADAL" clId="{DC6073F5-7D68-4EE0-A6DF-6E12C5B3F818}" dt="2022-11-02T14:42:04.410" v="1305" actId="1076"/>
          <ac:spMkLst>
            <pc:docMk/>
            <pc:sldMk cId="1501049749" sldId="769"/>
            <ac:spMk id="17" creationId="{82845814-AA0F-106C-AA23-E7A469931AAA}"/>
          </ac:spMkLst>
        </pc:spChg>
        <pc:cxnChg chg="add">
          <ac:chgData name="Dr. Talal Saleh Alshihayb" userId="8b043d94-c3bc-4766-b109-9fc93264eb2d" providerId="ADAL" clId="{DC6073F5-7D68-4EE0-A6DF-6E12C5B3F818}" dt="2022-11-02T14:40:57.093" v="1273" actId="11529"/>
          <ac:cxnSpMkLst>
            <pc:docMk/>
            <pc:sldMk cId="1501049749" sldId="769"/>
            <ac:cxnSpMk id="11" creationId="{20068E3F-AF70-FBEF-6624-280BB598F624}"/>
          </ac:cxnSpMkLst>
        </pc:cxnChg>
        <pc:cxnChg chg="add mod">
          <ac:chgData name="Dr. Talal Saleh Alshihayb" userId="8b043d94-c3bc-4766-b109-9fc93264eb2d" providerId="ADAL" clId="{DC6073F5-7D68-4EE0-A6DF-6E12C5B3F818}" dt="2022-11-02T14:41:04.634" v="1276" actId="14100"/>
          <ac:cxnSpMkLst>
            <pc:docMk/>
            <pc:sldMk cId="1501049749" sldId="769"/>
            <ac:cxnSpMk id="12" creationId="{20B2384C-DB7D-5DA6-6F2A-D2347143B98D}"/>
          </ac:cxnSpMkLst>
        </pc:cxnChg>
      </pc:sldChg>
      <pc:sldChg chg="addSp delSp modSp add mod modAnim">
        <pc:chgData name="Dr. Talal Saleh Alshihayb" userId="8b043d94-c3bc-4766-b109-9fc93264eb2d" providerId="ADAL" clId="{DC6073F5-7D68-4EE0-A6DF-6E12C5B3F818}" dt="2022-12-13T08:48:03.892" v="3761" actId="207"/>
        <pc:sldMkLst>
          <pc:docMk/>
          <pc:sldMk cId="1568590958" sldId="770"/>
        </pc:sldMkLst>
        <pc:spChg chg="add del mod">
          <ac:chgData name="Dr. Talal Saleh Alshihayb" userId="8b043d94-c3bc-4766-b109-9fc93264eb2d" providerId="ADAL" clId="{DC6073F5-7D68-4EE0-A6DF-6E12C5B3F818}" dt="2022-12-05T11:01:32.641" v="2885" actId="478"/>
          <ac:spMkLst>
            <pc:docMk/>
            <pc:sldMk cId="1568590958" sldId="770"/>
            <ac:spMk id="3" creationId="{32A1EFE1-4FFB-F1BD-DC9B-13FCF522B71C}"/>
          </ac:spMkLst>
        </pc:spChg>
        <pc:spChg chg="add mod">
          <ac:chgData name="Dr. Talal Saleh Alshihayb" userId="8b043d94-c3bc-4766-b109-9fc93264eb2d" providerId="ADAL" clId="{DC6073F5-7D68-4EE0-A6DF-6E12C5B3F818}" dt="2022-12-13T08:46:39.411" v="3757"/>
          <ac:spMkLst>
            <pc:docMk/>
            <pc:sldMk cId="1568590958" sldId="770"/>
            <ac:spMk id="3" creationId="{5A92C45B-A9FE-4134-D296-7350CA10A134}"/>
          </ac:spMkLst>
        </pc:spChg>
        <pc:spChg chg="mod">
          <ac:chgData name="Dr. Talal Saleh Alshihayb" userId="8b043d94-c3bc-4766-b109-9fc93264eb2d" providerId="ADAL" clId="{DC6073F5-7D68-4EE0-A6DF-6E12C5B3F818}" dt="2022-12-05T11:32:04.825" v="3044" actId="403"/>
          <ac:spMkLst>
            <pc:docMk/>
            <pc:sldMk cId="1568590958" sldId="770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2:08.778" v="3045" actId="403"/>
          <ac:spMkLst>
            <pc:docMk/>
            <pc:sldMk cId="1568590958" sldId="770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32:16.929" v="3046" actId="403"/>
          <ac:spMkLst>
            <pc:docMk/>
            <pc:sldMk cId="1568590958" sldId="770"/>
            <ac:spMk id="8" creationId="{C327001B-060D-4DBE-A2FF-C0BEDD4E9E5C}"/>
          </ac:spMkLst>
        </pc:spChg>
        <pc:spChg chg="mod">
          <ac:chgData name="Dr. Talal Saleh Alshihayb" userId="8b043d94-c3bc-4766-b109-9fc93264eb2d" providerId="ADAL" clId="{DC6073F5-7D68-4EE0-A6DF-6E12C5B3F818}" dt="2022-12-05T11:32:24.881" v="3048" actId="403"/>
          <ac:spMkLst>
            <pc:docMk/>
            <pc:sldMk cId="1568590958" sldId="770"/>
            <ac:spMk id="9" creationId="{70809A07-068A-4DB2-85AA-FC38997528BE}"/>
          </ac:spMkLst>
        </pc:spChg>
        <pc:spChg chg="mod">
          <ac:chgData name="Dr. Talal Saleh Alshihayb" userId="8b043d94-c3bc-4766-b109-9fc93264eb2d" providerId="ADAL" clId="{DC6073F5-7D68-4EE0-A6DF-6E12C5B3F818}" dt="2022-12-05T11:02:08.365" v="2890" actId="2711"/>
          <ac:spMkLst>
            <pc:docMk/>
            <pc:sldMk cId="1568590958" sldId="770"/>
            <ac:spMk id="12" creationId="{65DD1B47-27A3-22C8-027D-0C73DBDDF4EE}"/>
          </ac:spMkLst>
        </pc:spChg>
        <pc:spChg chg="mod">
          <ac:chgData name="Dr. Talal Saleh Alshihayb" userId="8b043d94-c3bc-4766-b109-9fc93264eb2d" providerId="ADAL" clId="{DC6073F5-7D68-4EE0-A6DF-6E12C5B3F818}" dt="2022-12-05T11:02:08.365" v="2890" actId="2711"/>
          <ac:spMkLst>
            <pc:docMk/>
            <pc:sldMk cId="1568590958" sldId="770"/>
            <ac:spMk id="13" creationId="{B9BD2AF1-B340-18A8-23D6-9C2C626A7125}"/>
          </ac:spMkLst>
        </pc:spChg>
        <pc:spChg chg="mod">
          <ac:chgData name="Dr. Talal Saleh Alshihayb" userId="8b043d94-c3bc-4766-b109-9fc93264eb2d" providerId="ADAL" clId="{DC6073F5-7D68-4EE0-A6DF-6E12C5B3F818}" dt="2022-12-13T08:17:39.923" v="3375" actId="20577"/>
          <ac:spMkLst>
            <pc:docMk/>
            <pc:sldMk cId="1568590958" sldId="770"/>
            <ac:spMk id="14" creationId="{93D75341-D256-1F29-60C6-02FA986C5764}"/>
          </ac:spMkLst>
        </pc:spChg>
        <pc:spChg chg="add mod">
          <ac:chgData name="Dr. Talal Saleh Alshihayb" userId="8b043d94-c3bc-4766-b109-9fc93264eb2d" providerId="ADAL" clId="{DC6073F5-7D68-4EE0-A6DF-6E12C5B3F818}" dt="2022-12-13T08:48:03.892" v="3761" actId="207"/>
          <ac:spMkLst>
            <pc:docMk/>
            <pc:sldMk cId="1568590958" sldId="770"/>
            <ac:spMk id="16" creationId="{2B3EF029-3544-01C7-D368-9E8E5D6248F1}"/>
          </ac:spMkLst>
        </pc:spChg>
        <pc:spChg chg="add del mod">
          <ac:chgData name="Dr. Talal Saleh Alshihayb" userId="8b043d94-c3bc-4766-b109-9fc93264eb2d" providerId="ADAL" clId="{DC6073F5-7D68-4EE0-A6DF-6E12C5B3F818}" dt="2022-12-05T11:01:32.641" v="2885" actId="478"/>
          <ac:spMkLst>
            <pc:docMk/>
            <pc:sldMk cId="1568590958" sldId="770"/>
            <ac:spMk id="16" creationId="{AA32062F-BDA5-6EF9-76A3-370691494F7D}"/>
          </ac:spMkLst>
        </pc:spChg>
        <pc:spChg chg="add del mod">
          <ac:chgData name="Dr. Talal Saleh Alshihayb" userId="8b043d94-c3bc-4766-b109-9fc93264eb2d" providerId="ADAL" clId="{DC6073F5-7D68-4EE0-A6DF-6E12C5B3F818}" dt="2022-12-05T11:01:32.641" v="2885" actId="478"/>
          <ac:spMkLst>
            <pc:docMk/>
            <pc:sldMk cId="1568590958" sldId="770"/>
            <ac:spMk id="18" creationId="{241CF22A-5BEF-9875-BCA4-BD1A0CE67539}"/>
          </ac:spMkLst>
        </pc:spChg>
        <pc:spChg chg="add del mod">
          <ac:chgData name="Dr. Talal Saleh Alshihayb" userId="8b043d94-c3bc-4766-b109-9fc93264eb2d" providerId="ADAL" clId="{DC6073F5-7D68-4EE0-A6DF-6E12C5B3F818}" dt="2022-12-05T11:01:32.641" v="2885" actId="478"/>
          <ac:spMkLst>
            <pc:docMk/>
            <pc:sldMk cId="1568590958" sldId="770"/>
            <ac:spMk id="19" creationId="{70D1213D-AB9C-C73E-5CA7-EF2437C5400D}"/>
          </ac:spMkLst>
        </pc:spChg>
        <pc:cxnChg chg="mod">
          <ac:chgData name="Dr. Talal Saleh Alshihayb" userId="8b043d94-c3bc-4766-b109-9fc93264eb2d" providerId="ADAL" clId="{DC6073F5-7D68-4EE0-A6DF-6E12C5B3F818}" dt="2022-12-05T11:01:41.521" v="2886" actId="208"/>
          <ac:cxnSpMkLst>
            <pc:docMk/>
            <pc:sldMk cId="1568590958" sldId="770"/>
            <ac:cxnSpMk id="10" creationId="{1F7B1FFA-A8CF-D55E-3FD4-10FAE4BABDB8}"/>
          </ac:cxnSpMkLst>
        </pc:cxnChg>
        <pc:cxnChg chg="mod">
          <ac:chgData name="Dr. Talal Saleh Alshihayb" userId="8b043d94-c3bc-4766-b109-9fc93264eb2d" providerId="ADAL" clId="{DC6073F5-7D68-4EE0-A6DF-6E12C5B3F818}" dt="2022-12-05T11:01:41.521" v="2886" actId="208"/>
          <ac:cxnSpMkLst>
            <pc:docMk/>
            <pc:sldMk cId="1568590958" sldId="770"/>
            <ac:cxnSpMk id="11" creationId="{5A27033E-1EC7-523D-8777-CFD6DBD46EDB}"/>
          </ac:cxnSpMkLst>
        </pc:cxnChg>
        <pc:cxnChg chg="mod">
          <ac:chgData name="Dr. Talal Saleh Alshihayb" userId="8b043d94-c3bc-4766-b109-9fc93264eb2d" providerId="ADAL" clId="{DC6073F5-7D68-4EE0-A6DF-6E12C5B3F818}" dt="2022-12-05T11:01:41.521" v="2886" actId="208"/>
          <ac:cxnSpMkLst>
            <pc:docMk/>
            <pc:sldMk cId="1568590958" sldId="770"/>
            <ac:cxnSpMk id="15" creationId="{B6FE20A8-0550-5E9F-E1E1-D2E3A836844E}"/>
          </ac:cxnSpMkLst>
        </pc:cxnChg>
        <pc:cxnChg chg="mod">
          <ac:chgData name="Dr. Talal Saleh Alshihayb" userId="8b043d94-c3bc-4766-b109-9fc93264eb2d" providerId="ADAL" clId="{DC6073F5-7D68-4EE0-A6DF-6E12C5B3F818}" dt="2022-12-05T11:01:41.521" v="2886" actId="208"/>
          <ac:cxnSpMkLst>
            <pc:docMk/>
            <pc:sldMk cId="1568590958" sldId="770"/>
            <ac:cxnSpMk id="17" creationId="{DA177FB9-64BD-A801-5FE8-A9687C2DFF2D}"/>
          </ac:cxnSpMkLst>
        </pc:cxnChg>
      </pc:sldChg>
      <pc:sldChg chg="modSp add del mod">
        <pc:chgData name="Dr. Talal Saleh Alshihayb" userId="8b043d94-c3bc-4766-b109-9fc93264eb2d" providerId="ADAL" clId="{DC6073F5-7D68-4EE0-A6DF-6E12C5B3F818}" dt="2022-11-02T15:00:18.389" v="1735" actId="47"/>
        <pc:sldMkLst>
          <pc:docMk/>
          <pc:sldMk cId="1670708980" sldId="771"/>
        </pc:sldMkLst>
        <pc:spChg chg="mod">
          <ac:chgData name="Dr. Talal Saleh Alshihayb" userId="8b043d94-c3bc-4766-b109-9fc93264eb2d" providerId="ADAL" clId="{DC6073F5-7D68-4EE0-A6DF-6E12C5B3F818}" dt="2022-11-02T14:55:28.965" v="1576"/>
          <ac:spMkLst>
            <pc:docMk/>
            <pc:sldMk cId="1670708980" sldId="771"/>
            <ac:spMk id="2" creationId="{255E837A-162C-4750-9006-3F6D267980DA}"/>
          </ac:spMkLst>
        </pc:spChg>
      </pc:sldChg>
      <pc:sldChg chg="addSp delSp modSp add mod">
        <pc:chgData name="Dr. Talal Saleh Alshihayb" userId="8b043d94-c3bc-4766-b109-9fc93264eb2d" providerId="ADAL" clId="{DC6073F5-7D68-4EE0-A6DF-6E12C5B3F818}" dt="2022-11-02T14:59:42.771" v="1734" actId="1076"/>
        <pc:sldMkLst>
          <pc:docMk/>
          <pc:sldMk cId="1252479884" sldId="772"/>
        </pc:sldMkLst>
        <pc:spChg chg="del">
          <ac:chgData name="Dr. Talal Saleh Alshihayb" userId="8b043d94-c3bc-4766-b109-9fc93264eb2d" providerId="ADAL" clId="{DC6073F5-7D68-4EE0-A6DF-6E12C5B3F818}" dt="2022-11-02T14:56:25.298" v="1578" actId="478"/>
          <ac:spMkLst>
            <pc:docMk/>
            <pc:sldMk cId="1252479884" sldId="772"/>
            <ac:spMk id="2" creationId="{4E13C6D9-B612-4101-8FF4-09E6E6A2F219}"/>
          </ac:spMkLst>
        </pc:spChg>
        <pc:spChg chg="mod">
          <ac:chgData name="Dr. Talal Saleh Alshihayb" userId="8b043d94-c3bc-4766-b109-9fc93264eb2d" providerId="ADAL" clId="{DC6073F5-7D68-4EE0-A6DF-6E12C5B3F818}" dt="2022-11-02T14:59:20.999" v="1730" actId="1038"/>
          <ac:spMkLst>
            <pc:docMk/>
            <pc:sldMk cId="1252479884" sldId="772"/>
            <ac:spMk id="10" creationId="{EAB0BD5E-328E-4C91-A3CD-305FBF9FB6C1}"/>
          </ac:spMkLst>
        </pc:spChg>
        <pc:spChg chg="add del mod">
          <ac:chgData name="Dr. Talal Saleh Alshihayb" userId="8b043d94-c3bc-4766-b109-9fc93264eb2d" providerId="ADAL" clId="{DC6073F5-7D68-4EE0-A6DF-6E12C5B3F818}" dt="2022-11-02T14:56:27.635" v="1581" actId="478"/>
          <ac:spMkLst>
            <pc:docMk/>
            <pc:sldMk cId="1252479884" sldId="772"/>
            <ac:spMk id="11" creationId="{C27736A0-CFB2-80F7-C7B2-2734770C33A4}"/>
          </ac:spMkLst>
        </pc:spChg>
        <pc:spChg chg="add del mod">
          <ac:chgData name="Dr. Talal Saleh Alshihayb" userId="8b043d94-c3bc-4766-b109-9fc93264eb2d" providerId="ADAL" clId="{DC6073F5-7D68-4EE0-A6DF-6E12C5B3F818}" dt="2022-11-02T14:56:36.403" v="1583" actId="478"/>
          <ac:spMkLst>
            <pc:docMk/>
            <pc:sldMk cId="1252479884" sldId="772"/>
            <ac:spMk id="12" creationId="{086E3FB3-21D9-9BF3-E9A1-67D5F55CC5DE}"/>
          </ac:spMkLst>
        </pc:spChg>
        <pc:spChg chg="add mod">
          <ac:chgData name="Dr. Talal Saleh Alshihayb" userId="8b043d94-c3bc-4766-b109-9fc93264eb2d" providerId="ADAL" clId="{DC6073F5-7D68-4EE0-A6DF-6E12C5B3F818}" dt="2022-11-02T14:56:46.298" v="1601"/>
          <ac:spMkLst>
            <pc:docMk/>
            <pc:sldMk cId="1252479884" sldId="772"/>
            <ac:spMk id="13" creationId="{BA852956-F02B-DE25-9868-7D5D0E589DD3}"/>
          </ac:spMkLst>
        </pc:spChg>
        <pc:spChg chg="del mod">
          <ac:chgData name="Dr. Talal Saleh Alshihayb" userId="8b043d94-c3bc-4766-b109-9fc93264eb2d" providerId="ADAL" clId="{DC6073F5-7D68-4EE0-A6DF-6E12C5B3F818}" dt="2022-11-02T14:59:31.670" v="1731" actId="478"/>
          <ac:spMkLst>
            <pc:docMk/>
            <pc:sldMk cId="1252479884" sldId="772"/>
            <ac:spMk id="16" creationId="{280CBD4B-E6BF-4C80-BE83-B2FD0B2A6BDB}"/>
          </ac:spMkLst>
        </pc:spChg>
        <pc:spChg chg="del mod">
          <ac:chgData name="Dr. Talal Saleh Alshihayb" userId="8b043d94-c3bc-4766-b109-9fc93264eb2d" providerId="ADAL" clId="{DC6073F5-7D68-4EE0-A6DF-6E12C5B3F818}" dt="2022-11-02T14:59:31.670" v="1731" actId="478"/>
          <ac:spMkLst>
            <pc:docMk/>
            <pc:sldMk cId="1252479884" sldId="772"/>
            <ac:spMk id="17" creationId="{1D6E8020-8770-44EB-8EBD-8E187BD10EBD}"/>
          </ac:spMkLst>
        </pc:spChg>
        <pc:spChg chg="add mod">
          <ac:chgData name="Dr. Talal Saleh Alshihayb" userId="8b043d94-c3bc-4766-b109-9fc93264eb2d" providerId="ADAL" clId="{DC6073F5-7D68-4EE0-A6DF-6E12C5B3F818}" dt="2022-11-02T14:59:42.771" v="1734" actId="1076"/>
          <ac:spMkLst>
            <pc:docMk/>
            <pc:sldMk cId="1252479884" sldId="772"/>
            <ac:spMk id="29" creationId="{5C24B1C5-0BFF-FABA-820B-9FADCB3BF3A2}"/>
          </ac:spMkLst>
        </pc:spChg>
        <pc:spChg chg="add mod">
          <ac:chgData name="Dr. Talal Saleh Alshihayb" userId="8b043d94-c3bc-4766-b109-9fc93264eb2d" providerId="ADAL" clId="{DC6073F5-7D68-4EE0-A6DF-6E12C5B3F818}" dt="2022-11-02T14:59:42.771" v="1734" actId="1076"/>
          <ac:spMkLst>
            <pc:docMk/>
            <pc:sldMk cId="1252479884" sldId="772"/>
            <ac:spMk id="30" creationId="{66FA8840-F90B-B160-E2A9-3C79509C7615}"/>
          </ac:spMkLst>
        </pc:spChg>
        <pc:grpChg chg="mod">
          <ac:chgData name="Dr. Talal Saleh Alshihayb" userId="8b043d94-c3bc-4766-b109-9fc93264eb2d" providerId="ADAL" clId="{DC6073F5-7D68-4EE0-A6DF-6E12C5B3F818}" dt="2022-11-02T14:56:51.802" v="1602" actId="1076"/>
          <ac:grpSpMkLst>
            <pc:docMk/>
            <pc:sldMk cId="1252479884" sldId="772"/>
            <ac:grpSpMk id="7" creationId="{E1B49F18-3A6C-45DC-BAAC-0F87ADA1E506}"/>
          </ac:grpSpMkLst>
        </pc:grpChg>
        <pc:picChg chg="del">
          <ac:chgData name="Dr. Talal Saleh Alshihayb" userId="8b043d94-c3bc-4766-b109-9fc93264eb2d" providerId="ADAL" clId="{DC6073F5-7D68-4EE0-A6DF-6E12C5B3F818}" dt="2022-11-02T14:58:10.947" v="1605" actId="478"/>
          <ac:picMkLst>
            <pc:docMk/>
            <pc:sldMk cId="1252479884" sldId="772"/>
            <ac:picMk id="5" creationId="{F3C1D619-5FBF-426D-9092-F67D2F955592}"/>
          </ac:picMkLst>
        </pc:picChg>
        <pc:picChg chg="del mod">
          <ac:chgData name="Dr. Talal Saleh Alshihayb" userId="8b043d94-c3bc-4766-b109-9fc93264eb2d" providerId="ADAL" clId="{DC6073F5-7D68-4EE0-A6DF-6E12C5B3F818}" dt="2022-11-02T14:59:31.670" v="1731" actId="478"/>
          <ac:picMkLst>
            <pc:docMk/>
            <pc:sldMk cId="1252479884" sldId="772"/>
            <ac:picMk id="14" creationId="{3F0B5C9A-677B-4D95-AE01-A26C44E3F682}"/>
          </ac:picMkLst>
        </pc:picChg>
        <pc:picChg chg="del mod">
          <ac:chgData name="Dr. Talal Saleh Alshihayb" userId="8b043d94-c3bc-4766-b109-9fc93264eb2d" providerId="ADAL" clId="{DC6073F5-7D68-4EE0-A6DF-6E12C5B3F818}" dt="2022-11-02T14:59:31.670" v="1731" actId="478"/>
          <ac:picMkLst>
            <pc:docMk/>
            <pc:sldMk cId="1252479884" sldId="772"/>
            <ac:picMk id="15" creationId="{9223699E-5B0B-43E8-AD19-04AF17206C74}"/>
          </ac:picMkLst>
        </pc:picChg>
        <pc:picChg chg="del">
          <ac:chgData name="Dr. Talal Saleh Alshihayb" userId="8b043d94-c3bc-4766-b109-9fc93264eb2d" providerId="ADAL" clId="{DC6073F5-7D68-4EE0-A6DF-6E12C5B3F818}" dt="2022-11-02T14:58:09.907" v="1604" actId="478"/>
          <ac:picMkLst>
            <pc:docMk/>
            <pc:sldMk cId="1252479884" sldId="772"/>
            <ac:picMk id="19" creationId="{33805E0D-6320-4552-8975-D9D93E748E74}"/>
          </ac:picMkLst>
        </pc:picChg>
        <pc:picChg chg="add mod">
          <ac:chgData name="Dr. Talal Saleh Alshihayb" userId="8b043d94-c3bc-4766-b109-9fc93264eb2d" providerId="ADAL" clId="{DC6073F5-7D68-4EE0-A6DF-6E12C5B3F818}" dt="2022-11-02T14:58:23.034" v="1609" actId="207"/>
          <ac:picMkLst>
            <pc:docMk/>
            <pc:sldMk cId="1252479884" sldId="772"/>
            <ac:picMk id="23" creationId="{86560C06-E178-907A-517C-C17850426918}"/>
          </ac:picMkLst>
        </pc:picChg>
        <pc:picChg chg="add mod">
          <ac:chgData name="Dr. Talal Saleh Alshihayb" userId="8b043d94-c3bc-4766-b109-9fc93264eb2d" providerId="ADAL" clId="{DC6073F5-7D68-4EE0-A6DF-6E12C5B3F818}" dt="2022-11-02T14:58:21.250" v="1608" actId="207"/>
          <ac:picMkLst>
            <pc:docMk/>
            <pc:sldMk cId="1252479884" sldId="772"/>
            <ac:picMk id="28" creationId="{A47F2071-27A3-4597-1DEA-8F27A6EA0EE1}"/>
          </ac:picMkLst>
        </pc:picChg>
        <pc:picChg chg="add mod">
          <ac:chgData name="Dr. Talal Saleh Alshihayb" userId="8b043d94-c3bc-4766-b109-9fc93264eb2d" providerId="ADAL" clId="{DC6073F5-7D68-4EE0-A6DF-6E12C5B3F818}" dt="2022-11-02T14:59:42.771" v="1734" actId="1076"/>
          <ac:picMkLst>
            <pc:docMk/>
            <pc:sldMk cId="1252479884" sldId="772"/>
            <ac:picMk id="31" creationId="{E7F51F4A-3647-77CA-7F2A-96400C0D41E0}"/>
          </ac:picMkLst>
        </pc:picChg>
        <pc:picChg chg="add mod">
          <ac:chgData name="Dr. Talal Saleh Alshihayb" userId="8b043d94-c3bc-4766-b109-9fc93264eb2d" providerId="ADAL" clId="{DC6073F5-7D68-4EE0-A6DF-6E12C5B3F818}" dt="2022-11-02T14:59:42.771" v="1734" actId="1076"/>
          <ac:picMkLst>
            <pc:docMk/>
            <pc:sldMk cId="1252479884" sldId="772"/>
            <ac:picMk id="32" creationId="{9591E8D8-8F3F-635C-C0E0-C439C851551F}"/>
          </ac:picMkLst>
        </pc:picChg>
        <pc:cxnChg chg="mod">
          <ac:chgData name="Dr. Talal Saleh Alshihayb" userId="8b043d94-c3bc-4766-b109-9fc93264eb2d" providerId="ADAL" clId="{DC6073F5-7D68-4EE0-A6DF-6E12C5B3F818}" dt="2022-11-02T14:58:09.907" v="1604" actId="478"/>
          <ac:cxnSpMkLst>
            <pc:docMk/>
            <pc:sldMk cId="1252479884" sldId="772"/>
            <ac:cxnSpMk id="24" creationId="{98D54AB2-2B14-42D1-AE14-EF811553CC0C}"/>
          </ac:cxnSpMkLst>
        </pc:cxnChg>
        <pc:cxnChg chg="mod">
          <ac:chgData name="Dr. Talal Saleh Alshihayb" userId="8b043d94-c3bc-4766-b109-9fc93264eb2d" providerId="ADAL" clId="{DC6073F5-7D68-4EE0-A6DF-6E12C5B3F818}" dt="2022-11-02T14:58:10.947" v="1605" actId="478"/>
          <ac:cxnSpMkLst>
            <pc:docMk/>
            <pc:sldMk cId="1252479884" sldId="772"/>
            <ac:cxnSpMk id="25" creationId="{4A7049CA-1CF9-44A0-877A-20D9AD404102}"/>
          </ac:cxnSpMkLst>
        </pc:cxnChg>
      </pc:sldChg>
      <pc:sldChg chg="addSp delSp modSp mod modAnim">
        <pc:chgData name="Dr. Talal Saleh Alshihayb" userId="8b043d94-c3bc-4766-b109-9fc93264eb2d" providerId="ADAL" clId="{DC6073F5-7D68-4EE0-A6DF-6E12C5B3F818}" dt="2022-12-13T08:25:52.365" v="3504"/>
        <pc:sldMkLst>
          <pc:docMk/>
          <pc:sldMk cId="1185278828" sldId="773"/>
        </pc:sldMkLst>
        <pc:spChg chg="add mod">
          <ac:chgData name="Dr. Talal Saleh Alshihayb" userId="8b043d94-c3bc-4766-b109-9fc93264eb2d" providerId="ADAL" clId="{DC6073F5-7D68-4EE0-A6DF-6E12C5B3F818}" dt="2022-12-13T08:25:19.589" v="3500" actId="20577"/>
          <ac:spMkLst>
            <pc:docMk/>
            <pc:sldMk cId="1185278828" sldId="773"/>
            <ac:spMk id="3" creationId="{8161DE41-D232-44B0-77D2-2432551B017D}"/>
          </ac:spMkLst>
        </pc:spChg>
        <pc:spChg chg="mod">
          <ac:chgData name="Dr. Talal Saleh Alshihayb" userId="8b043d94-c3bc-4766-b109-9fc93264eb2d" providerId="ADAL" clId="{DC6073F5-7D68-4EE0-A6DF-6E12C5B3F818}" dt="2022-12-05T11:38:24.544" v="3098" actId="403"/>
          <ac:spMkLst>
            <pc:docMk/>
            <pc:sldMk cId="1185278828" sldId="773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8:31.271" v="3100" actId="14100"/>
          <ac:spMkLst>
            <pc:docMk/>
            <pc:sldMk cId="1185278828" sldId="773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38:36.321" v="3101" actId="403"/>
          <ac:spMkLst>
            <pc:docMk/>
            <pc:sldMk cId="1185278828" sldId="773"/>
            <ac:spMk id="9" creationId="{70809A07-068A-4DB2-85AA-FC38997528BE}"/>
          </ac:spMkLst>
        </pc:spChg>
        <pc:spChg chg="add del mod">
          <ac:chgData name="Dr. Talal Saleh Alshihayb" userId="8b043d94-c3bc-4766-b109-9fc93264eb2d" providerId="ADAL" clId="{DC6073F5-7D68-4EE0-A6DF-6E12C5B3F818}" dt="2022-12-13T08:25:52.365" v="3504"/>
          <ac:spMkLst>
            <pc:docMk/>
            <pc:sldMk cId="1185278828" sldId="773"/>
            <ac:spMk id="14" creationId="{B1DE60C7-17BD-D884-833E-62397DEEDF0F}"/>
          </ac:spMkLst>
        </pc:spChg>
        <pc:cxnChg chg="add mod">
          <ac:chgData name="Dr. Talal Saleh Alshihayb" userId="8b043d94-c3bc-4766-b109-9fc93264eb2d" providerId="ADAL" clId="{DC6073F5-7D68-4EE0-A6DF-6E12C5B3F818}" dt="2022-12-13T08:25:10.207" v="3487" actId="14100"/>
          <ac:cxnSpMkLst>
            <pc:docMk/>
            <pc:sldMk cId="1185278828" sldId="773"/>
            <ac:cxnSpMk id="10" creationId="{D9C31496-885B-27C6-C069-746A2B5C9346}"/>
          </ac:cxnSpMkLst>
        </pc:cxnChg>
        <pc:cxnChg chg="add mod">
          <ac:chgData name="Dr. Talal Saleh Alshihayb" userId="8b043d94-c3bc-4766-b109-9fc93264eb2d" providerId="ADAL" clId="{DC6073F5-7D68-4EE0-A6DF-6E12C5B3F818}" dt="2022-12-13T08:25:12.685" v="3488" actId="14100"/>
          <ac:cxnSpMkLst>
            <pc:docMk/>
            <pc:sldMk cId="1185278828" sldId="773"/>
            <ac:cxnSpMk id="11" creationId="{D2DDB12B-F611-96E2-52B7-F9EF94A2AD81}"/>
          </ac:cxnSpMkLst>
        </pc:cxnChg>
      </pc:sldChg>
      <pc:sldChg chg="addSp modSp mod modAnim">
        <pc:chgData name="Dr. Talal Saleh Alshihayb" userId="8b043d94-c3bc-4766-b109-9fc93264eb2d" providerId="ADAL" clId="{DC6073F5-7D68-4EE0-A6DF-6E12C5B3F818}" dt="2022-12-13T08:27:09.840" v="3557" actId="20577"/>
        <pc:sldMkLst>
          <pc:docMk/>
          <pc:sldMk cId="2946143915" sldId="774"/>
        </pc:sldMkLst>
        <pc:spChg chg="add mod">
          <ac:chgData name="Dr. Talal Saleh Alshihayb" userId="8b043d94-c3bc-4766-b109-9fc93264eb2d" providerId="ADAL" clId="{DC6073F5-7D68-4EE0-A6DF-6E12C5B3F818}" dt="2022-12-13T08:27:09.840" v="3557" actId="20577"/>
          <ac:spMkLst>
            <pc:docMk/>
            <pc:sldMk cId="2946143915" sldId="774"/>
            <ac:spMk id="3" creationId="{DC8FF280-4B83-ED06-9E72-471BB7BE92D2}"/>
          </ac:spMkLst>
        </pc:spChg>
        <pc:spChg chg="mod">
          <ac:chgData name="Dr. Talal Saleh Alshihayb" userId="8b043d94-c3bc-4766-b109-9fc93264eb2d" providerId="ADAL" clId="{DC6073F5-7D68-4EE0-A6DF-6E12C5B3F818}" dt="2022-12-05T11:39:02.600" v="3103" actId="403"/>
          <ac:spMkLst>
            <pc:docMk/>
            <pc:sldMk cId="2946143915" sldId="774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9:07.319" v="3104" actId="403"/>
          <ac:spMkLst>
            <pc:docMk/>
            <pc:sldMk cId="2946143915" sldId="774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39:11.993" v="3105" actId="403"/>
          <ac:spMkLst>
            <pc:docMk/>
            <pc:sldMk cId="2946143915" sldId="774"/>
            <ac:spMk id="9" creationId="{70809A07-068A-4DB2-85AA-FC38997528BE}"/>
          </ac:spMkLst>
        </pc:spChg>
        <pc:cxnChg chg="add mod">
          <ac:chgData name="Dr. Talal Saleh Alshihayb" userId="8b043d94-c3bc-4766-b109-9fc93264eb2d" providerId="ADAL" clId="{DC6073F5-7D68-4EE0-A6DF-6E12C5B3F818}" dt="2022-12-13T08:27:02.406" v="3545" actId="1076"/>
          <ac:cxnSpMkLst>
            <pc:docMk/>
            <pc:sldMk cId="2946143915" sldId="774"/>
            <ac:cxnSpMk id="8" creationId="{F020D89B-8CE1-BFFA-E467-38E4DE5CE74C}"/>
          </ac:cxnSpMkLst>
        </pc:cxnChg>
      </pc:sldChg>
      <pc:sldChg chg="addSp modSp mod modAnim">
        <pc:chgData name="Dr. Talal Saleh Alshihayb" userId="8b043d94-c3bc-4766-b109-9fc93264eb2d" providerId="ADAL" clId="{DC6073F5-7D68-4EE0-A6DF-6E12C5B3F818}" dt="2022-12-13T08:23:38.989" v="3453" actId="20577"/>
        <pc:sldMkLst>
          <pc:docMk/>
          <pc:sldMk cId="1239108945" sldId="775"/>
        </pc:sldMkLst>
        <pc:spChg chg="add mod">
          <ac:chgData name="Dr. Talal Saleh Alshihayb" userId="8b043d94-c3bc-4766-b109-9fc93264eb2d" providerId="ADAL" clId="{DC6073F5-7D68-4EE0-A6DF-6E12C5B3F818}" dt="2022-12-13T08:23:38.989" v="3453" actId="20577"/>
          <ac:spMkLst>
            <pc:docMk/>
            <pc:sldMk cId="1239108945" sldId="775"/>
            <ac:spMk id="3" creationId="{DFD1CF87-36CD-F4F4-0F54-72607C83725A}"/>
          </ac:spMkLst>
        </pc:spChg>
        <pc:spChg chg="mod">
          <ac:chgData name="Dr. Talal Saleh Alshihayb" userId="8b043d94-c3bc-4766-b109-9fc93264eb2d" providerId="ADAL" clId="{DC6073F5-7D68-4EE0-A6DF-6E12C5B3F818}" dt="2022-12-13T08:20:21.793" v="3418" actId="1076"/>
          <ac:spMkLst>
            <pc:docMk/>
            <pc:sldMk cId="1239108945" sldId="775"/>
            <ac:spMk id="8" creationId="{C327001B-060D-4DBE-A2FF-C0BEDD4E9E5C}"/>
          </ac:spMkLst>
        </pc:spChg>
      </pc:sldChg>
      <pc:sldChg chg="modSp mod modAnim">
        <pc:chgData name="Dr. Talal Saleh Alshihayb" userId="8b043d94-c3bc-4766-b109-9fc93264eb2d" providerId="ADAL" clId="{DC6073F5-7D68-4EE0-A6DF-6E12C5B3F818}" dt="2022-12-05T11:37:55.797" v="3097" actId="403"/>
        <pc:sldMkLst>
          <pc:docMk/>
          <pc:sldMk cId="1774296281" sldId="776"/>
        </pc:sldMkLst>
        <pc:spChg chg="mod">
          <ac:chgData name="Dr. Talal Saleh Alshihayb" userId="8b043d94-c3bc-4766-b109-9fc93264eb2d" providerId="ADAL" clId="{DC6073F5-7D68-4EE0-A6DF-6E12C5B3F818}" dt="2022-12-05T11:37:55.797" v="3097" actId="403"/>
          <ac:spMkLst>
            <pc:docMk/>
            <pc:sldMk cId="1774296281" sldId="776"/>
            <ac:spMk id="3" creationId="{19F9BE76-DA52-77E7-8EC5-1600CC5E6290}"/>
          </ac:spMkLst>
        </pc:spChg>
        <pc:spChg chg="mod">
          <ac:chgData name="Dr. Talal Saleh Alshihayb" userId="8b043d94-c3bc-4766-b109-9fc93264eb2d" providerId="ADAL" clId="{DC6073F5-7D68-4EE0-A6DF-6E12C5B3F818}" dt="2022-12-05T11:37:24.417" v="3092" actId="403"/>
          <ac:spMkLst>
            <pc:docMk/>
            <pc:sldMk cId="1774296281" sldId="776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7:30.534" v="3093" actId="403"/>
          <ac:spMkLst>
            <pc:docMk/>
            <pc:sldMk cId="1774296281" sldId="776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37:35.213" v="3094" actId="403"/>
          <ac:spMkLst>
            <pc:docMk/>
            <pc:sldMk cId="1774296281" sldId="776"/>
            <ac:spMk id="9" creationId="{70809A07-068A-4DB2-85AA-FC38997528BE}"/>
          </ac:spMkLst>
        </pc:spChg>
        <pc:spChg chg="mod">
          <ac:chgData name="Dr. Talal Saleh Alshihayb" userId="8b043d94-c3bc-4766-b109-9fc93264eb2d" providerId="ADAL" clId="{DC6073F5-7D68-4EE0-A6DF-6E12C5B3F818}" dt="2022-12-05T11:37:44.224" v="3095" actId="403"/>
          <ac:spMkLst>
            <pc:docMk/>
            <pc:sldMk cId="1774296281" sldId="776"/>
            <ac:spMk id="16" creationId="{929BDB15-2484-CD7C-31B2-5C551220BF35}"/>
          </ac:spMkLst>
        </pc:spChg>
        <pc:spChg chg="mod">
          <ac:chgData name="Dr. Talal Saleh Alshihayb" userId="8b043d94-c3bc-4766-b109-9fc93264eb2d" providerId="ADAL" clId="{DC6073F5-7D68-4EE0-A6DF-6E12C5B3F818}" dt="2022-12-05T11:37:49.285" v="3096" actId="403"/>
          <ac:spMkLst>
            <pc:docMk/>
            <pc:sldMk cId="1774296281" sldId="776"/>
            <ac:spMk id="17" creationId="{82845814-AA0F-106C-AA23-E7A469931AAA}"/>
          </ac:spMkLst>
        </pc:spChg>
        <pc:cxnChg chg="mod">
          <ac:chgData name="Dr. Talal Saleh Alshihayb" userId="8b043d94-c3bc-4766-b109-9fc93264eb2d" providerId="ADAL" clId="{DC6073F5-7D68-4EE0-A6DF-6E12C5B3F818}" dt="2022-12-05T11:03:10.239" v="2896" actId="208"/>
          <ac:cxnSpMkLst>
            <pc:docMk/>
            <pc:sldMk cId="1774296281" sldId="776"/>
            <ac:cxnSpMk id="11" creationId="{20068E3F-AF70-FBEF-6624-280BB598F624}"/>
          </ac:cxnSpMkLst>
        </pc:cxnChg>
        <pc:cxnChg chg="mod">
          <ac:chgData name="Dr. Talal Saleh Alshihayb" userId="8b043d94-c3bc-4766-b109-9fc93264eb2d" providerId="ADAL" clId="{DC6073F5-7D68-4EE0-A6DF-6E12C5B3F818}" dt="2022-12-05T11:03:10.239" v="2896" actId="208"/>
          <ac:cxnSpMkLst>
            <pc:docMk/>
            <pc:sldMk cId="1774296281" sldId="776"/>
            <ac:cxnSpMk id="12" creationId="{20B2384C-DB7D-5DA6-6F2A-D2347143B98D}"/>
          </ac:cxnSpMkLst>
        </pc:cxnChg>
      </pc:sldChg>
      <pc:sldChg chg="addSp modSp mod modAnim">
        <pc:chgData name="Dr. Talal Saleh Alshihayb" userId="8b043d94-c3bc-4766-b109-9fc93264eb2d" providerId="ADAL" clId="{DC6073F5-7D68-4EE0-A6DF-6E12C5B3F818}" dt="2022-12-13T08:23:19.874" v="3451" actId="14100"/>
        <pc:sldMkLst>
          <pc:docMk/>
          <pc:sldMk cId="3617428950" sldId="777"/>
        </pc:sldMkLst>
        <pc:spChg chg="add mod">
          <ac:chgData name="Dr. Talal Saleh Alshihayb" userId="8b043d94-c3bc-4766-b109-9fc93264eb2d" providerId="ADAL" clId="{DC6073F5-7D68-4EE0-A6DF-6E12C5B3F818}" dt="2022-12-13T08:23:10.417" v="3449" actId="20577"/>
          <ac:spMkLst>
            <pc:docMk/>
            <pc:sldMk cId="3617428950" sldId="777"/>
            <ac:spMk id="3" creationId="{AE8D7296-0398-5677-D111-8AE038C2D6D8}"/>
          </ac:spMkLst>
        </pc:spChg>
        <pc:spChg chg="mod">
          <ac:chgData name="Dr. Talal Saleh Alshihayb" userId="8b043d94-c3bc-4766-b109-9fc93264eb2d" providerId="ADAL" clId="{DC6073F5-7D68-4EE0-A6DF-6E12C5B3F818}" dt="2022-12-05T11:37:04.478" v="3089" actId="1076"/>
          <ac:spMkLst>
            <pc:docMk/>
            <pc:sldMk cId="3617428950" sldId="777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7:08.250" v="3090" actId="1076"/>
          <ac:spMkLst>
            <pc:docMk/>
            <pc:sldMk cId="3617428950" sldId="777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36:56.344" v="3088" actId="403"/>
          <ac:spMkLst>
            <pc:docMk/>
            <pc:sldMk cId="3617428950" sldId="777"/>
            <ac:spMk id="9" creationId="{70809A07-068A-4DB2-85AA-FC38997528BE}"/>
          </ac:spMkLst>
        </pc:spChg>
        <pc:cxnChg chg="add mod">
          <ac:chgData name="Dr. Talal Saleh Alshihayb" userId="8b043d94-c3bc-4766-b109-9fc93264eb2d" providerId="ADAL" clId="{DC6073F5-7D68-4EE0-A6DF-6E12C5B3F818}" dt="2022-12-13T08:23:19.874" v="3451" actId="14100"/>
          <ac:cxnSpMkLst>
            <pc:docMk/>
            <pc:sldMk cId="3617428950" sldId="777"/>
            <ac:cxnSpMk id="8" creationId="{6B8A1AB6-D709-3B8C-3A27-321956BE4183}"/>
          </ac:cxnSpMkLst>
        </pc:cxnChg>
      </pc:sldChg>
      <pc:sldChg chg="addSp delSp modSp mod modAnim">
        <pc:chgData name="Dr. Talal Saleh Alshihayb" userId="8b043d94-c3bc-4766-b109-9fc93264eb2d" providerId="ADAL" clId="{DC6073F5-7D68-4EE0-A6DF-6E12C5B3F818}" dt="2022-12-13T08:26:05.303" v="3508" actId="1076"/>
        <pc:sldMkLst>
          <pc:docMk/>
          <pc:sldMk cId="3891798383" sldId="778"/>
        </pc:sldMkLst>
        <pc:spChg chg="add del mod">
          <ac:chgData name="Dr. Talal Saleh Alshihayb" userId="8b043d94-c3bc-4766-b109-9fc93264eb2d" providerId="ADAL" clId="{DC6073F5-7D68-4EE0-A6DF-6E12C5B3F818}" dt="2022-12-13T08:25:35.205" v="3502"/>
          <ac:spMkLst>
            <pc:docMk/>
            <pc:sldMk cId="3891798383" sldId="778"/>
            <ac:spMk id="3" creationId="{C27628DE-39E7-DF90-F857-3B7EC593175C}"/>
          </ac:spMkLst>
        </pc:spChg>
        <pc:spChg chg="mod">
          <ac:chgData name="Dr. Talal Saleh Alshihayb" userId="8b043d94-c3bc-4766-b109-9fc93264eb2d" providerId="ADAL" clId="{DC6073F5-7D68-4EE0-A6DF-6E12C5B3F818}" dt="2022-12-13T08:26:05.303" v="3508" actId="1076"/>
          <ac:spMkLst>
            <pc:docMk/>
            <pc:sldMk cId="3891798383" sldId="778"/>
            <ac:spMk id="8" creationId="{C327001B-060D-4DBE-A2FF-C0BEDD4E9E5C}"/>
          </ac:spMkLst>
        </pc:spChg>
        <pc:spChg chg="add mod">
          <ac:chgData name="Dr. Talal Saleh Alshihayb" userId="8b043d94-c3bc-4766-b109-9fc93264eb2d" providerId="ADAL" clId="{DC6073F5-7D68-4EE0-A6DF-6E12C5B3F818}" dt="2022-12-13T08:26:00.556" v="3507" actId="1076"/>
          <ac:spMkLst>
            <pc:docMk/>
            <pc:sldMk cId="3891798383" sldId="778"/>
            <ac:spMk id="9" creationId="{BE73824C-9A73-13CB-BF06-FB9D031A8F9D}"/>
          </ac:spMkLst>
        </pc:spChg>
        <pc:cxnChg chg="add del mod">
          <ac:chgData name="Dr. Talal Saleh Alshihayb" userId="8b043d94-c3bc-4766-b109-9fc93264eb2d" providerId="ADAL" clId="{DC6073F5-7D68-4EE0-A6DF-6E12C5B3F818}" dt="2022-12-13T08:25:35.205" v="3502"/>
          <ac:cxnSpMkLst>
            <pc:docMk/>
            <pc:sldMk cId="3891798383" sldId="778"/>
            <ac:cxnSpMk id="6" creationId="{5F42F56B-9820-3366-0978-122BF6853231}"/>
          </ac:cxnSpMkLst>
        </pc:cxnChg>
        <pc:cxnChg chg="add del mod">
          <ac:chgData name="Dr. Talal Saleh Alshihayb" userId="8b043d94-c3bc-4766-b109-9fc93264eb2d" providerId="ADAL" clId="{DC6073F5-7D68-4EE0-A6DF-6E12C5B3F818}" dt="2022-12-13T08:25:35.205" v="3502"/>
          <ac:cxnSpMkLst>
            <pc:docMk/>
            <pc:sldMk cId="3891798383" sldId="778"/>
            <ac:cxnSpMk id="7" creationId="{32DB9CF2-786C-D1A4-033D-058ACE0A3846}"/>
          </ac:cxnSpMkLst>
        </pc:cxnChg>
      </pc:sldChg>
      <pc:sldChg chg="addSp modSp mod">
        <pc:chgData name="Dr. Talal Saleh Alshihayb" userId="8b043d94-c3bc-4766-b109-9fc93264eb2d" providerId="ADAL" clId="{DC6073F5-7D68-4EE0-A6DF-6E12C5B3F818}" dt="2022-12-13T08:26:26.350" v="3511" actId="1076"/>
        <pc:sldMkLst>
          <pc:docMk/>
          <pc:sldMk cId="3008064459" sldId="779"/>
        </pc:sldMkLst>
        <pc:spChg chg="add mod">
          <ac:chgData name="Dr. Talal Saleh Alshihayb" userId="8b043d94-c3bc-4766-b109-9fc93264eb2d" providerId="ADAL" clId="{DC6073F5-7D68-4EE0-A6DF-6E12C5B3F818}" dt="2022-12-13T08:26:24.054" v="3510" actId="1076"/>
          <ac:spMkLst>
            <pc:docMk/>
            <pc:sldMk cId="3008064459" sldId="779"/>
            <ac:spMk id="3" creationId="{2CEF89A6-617E-DA78-20F1-7958CF6BDC61}"/>
          </ac:spMkLst>
        </pc:spChg>
        <pc:spChg chg="mod">
          <ac:chgData name="Dr. Talal Saleh Alshihayb" userId="8b043d94-c3bc-4766-b109-9fc93264eb2d" providerId="ADAL" clId="{DC6073F5-7D68-4EE0-A6DF-6E12C5B3F818}" dt="2022-12-13T08:26:26.350" v="3511" actId="1076"/>
          <ac:spMkLst>
            <pc:docMk/>
            <pc:sldMk cId="3008064459" sldId="779"/>
            <ac:spMk id="8" creationId="{C327001B-060D-4DBE-A2FF-C0BEDD4E9E5C}"/>
          </ac:spMkLst>
        </pc:spChg>
      </pc:sldChg>
      <pc:sldChg chg="modSp mod">
        <pc:chgData name="Dr. Talal Saleh Alshihayb" userId="8b043d94-c3bc-4766-b109-9fc93264eb2d" providerId="ADAL" clId="{DC6073F5-7D68-4EE0-A6DF-6E12C5B3F818}" dt="2022-12-05T11:39:55.885" v="3112" actId="403"/>
        <pc:sldMkLst>
          <pc:docMk/>
          <pc:sldMk cId="3060297341" sldId="780"/>
        </pc:sldMkLst>
        <pc:spChg chg="mod">
          <ac:chgData name="Dr. Talal Saleh Alshihayb" userId="8b043d94-c3bc-4766-b109-9fc93264eb2d" providerId="ADAL" clId="{DC6073F5-7D68-4EE0-A6DF-6E12C5B3F818}" dt="2022-12-05T11:39:44.589" v="3110" actId="403"/>
          <ac:spMkLst>
            <pc:docMk/>
            <pc:sldMk cId="3060297341" sldId="780"/>
            <ac:spMk id="3" creationId="{D6405216-0489-2B9A-B1AF-0A1854EFC575}"/>
          </ac:spMkLst>
        </pc:spChg>
        <pc:spChg chg="mod">
          <ac:chgData name="Dr. Talal Saleh Alshihayb" userId="8b043d94-c3bc-4766-b109-9fc93264eb2d" providerId="ADAL" clId="{DC6073F5-7D68-4EE0-A6DF-6E12C5B3F818}" dt="2022-12-05T11:39:28.473" v="3107" actId="403"/>
          <ac:spMkLst>
            <pc:docMk/>
            <pc:sldMk cId="3060297341" sldId="780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9:33.786" v="3108" actId="403"/>
          <ac:spMkLst>
            <pc:docMk/>
            <pc:sldMk cId="3060297341" sldId="780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39:39.031" v="3109" actId="403"/>
          <ac:spMkLst>
            <pc:docMk/>
            <pc:sldMk cId="3060297341" sldId="780"/>
            <ac:spMk id="9" creationId="{70809A07-068A-4DB2-85AA-FC38997528BE}"/>
          </ac:spMkLst>
        </pc:spChg>
        <pc:spChg chg="mod">
          <ac:chgData name="Dr. Talal Saleh Alshihayb" userId="8b043d94-c3bc-4766-b109-9fc93264eb2d" providerId="ADAL" clId="{DC6073F5-7D68-4EE0-A6DF-6E12C5B3F818}" dt="2022-12-05T11:39:49.894" v="3111" actId="403"/>
          <ac:spMkLst>
            <pc:docMk/>
            <pc:sldMk cId="3060297341" sldId="780"/>
            <ac:spMk id="10" creationId="{2A233987-5C03-71F2-583C-7E5455C75FED}"/>
          </ac:spMkLst>
        </pc:spChg>
        <pc:spChg chg="mod">
          <ac:chgData name="Dr. Talal Saleh Alshihayb" userId="8b043d94-c3bc-4766-b109-9fc93264eb2d" providerId="ADAL" clId="{DC6073F5-7D68-4EE0-A6DF-6E12C5B3F818}" dt="2022-12-05T11:39:55.885" v="3112" actId="403"/>
          <ac:spMkLst>
            <pc:docMk/>
            <pc:sldMk cId="3060297341" sldId="780"/>
            <ac:spMk id="11" creationId="{13E59E38-1C27-38CD-D07F-9C4AFC9D859C}"/>
          </ac:spMkLst>
        </pc:spChg>
        <pc:cxnChg chg="mod">
          <ac:chgData name="Dr. Talal Saleh Alshihayb" userId="8b043d94-c3bc-4766-b109-9fc93264eb2d" providerId="ADAL" clId="{DC6073F5-7D68-4EE0-A6DF-6E12C5B3F818}" dt="2022-12-05T11:25:02.716" v="3006" actId="208"/>
          <ac:cxnSpMkLst>
            <pc:docMk/>
            <pc:sldMk cId="3060297341" sldId="780"/>
            <ac:cxnSpMk id="14" creationId="{BD055710-7B74-FA6C-9D68-602471AD2BF5}"/>
          </ac:cxnSpMkLst>
        </pc:cxnChg>
        <pc:cxnChg chg="mod">
          <ac:chgData name="Dr. Talal Saleh Alshihayb" userId="8b043d94-c3bc-4766-b109-9fc93264eb2d" providerId="ADAL" clId="{DC6073F5-7D68-4EE0-A6DF-6E12C5B3F818}" dt="2022-12-05T11:25:02.716" v="3006" actId="208"/>
          <ac:cxnSpMkLst>
            <pc:docMk/>
            <pc:sldMk cId="3060297341" sldId="780"/>
            <ac:cxnSpMk id="15" creationId="{028BA52B-4855-9997-B15C-366E1DC64843}"/>
          </ac:cxnSpMkLst>
        </pc:cxnChg>
      </pc:sldChg>
      <pc:sldChg chg="addSp modSp mod">
        <pc:chgData name="Dr. Talal Saleh Alshihayb" userId="8b043d94-c3bc-4766-b109-9fc93264eb2d" providerId="ADAL" clId="{DC6073F5-7D68-4EE0-A6DF-6E12C5B3F818}" dt="2022-12-13T08:27:30.892" v="3559" actId="1076"/>
        <pc:sldMkLst>
          <pc:docMk/>
          <pc:sldMk cId="2028053876" sldId="781"/>
        </pc:sldMkLst>
        <pc:spChg chg="add mod">
          <ac:chgData name="Dr. Talal Saleh Alshihayb" userId="8b043d94-c3bc-4766-b109-9fc93264eb2d" providerId="ADAL" clId="{DC6073F5-7D68-4EE0-A6DF-6E12C5B3F818}" dt="2022-12-13T08:27:30.892" v="3559" actId="1076"/>
          <ac:spMkLst>
            <pc:docMk/>
            <pc:sldMk cId="2028053876" sldId="781"/>
            <ac:spMk id="3" creationId="{30EBE243-9D28-7345-5B0F-10F2595D0291}"/>
          </ac:spMkLst>
        </pc:spChg>
        <pc:spChg chg="mod">
          <ac:chgData name="Dr. Talal Saleh Alshihayb" userId="8b043d94-c3bc-4766-b109-9fc93264eb2d" providerId="ADAL" clId="{DC6073F5-7D68-4EE0-A6DF-6E12C5B3F818}" dt="2022-12-05T11:39:19.941" v="3106" actId="403"/>
          <ac:spMkLst>
            <pc:docMk/>
            <pc:sldMk cId="2028053876" sldId="781"/>
            <ac:spMk id="9" creationId="{70809A07-068A-4DB2-85AA-FC38997528BE}"/>
          </ac:spMkLst>
        </pc:spChg>
      </pc:sldChg>
      <pc:sldChg chg="addSp modSp mod modAnim">
        <pc:chgData name="Dr. Talal Saleh Alshihayb" userId="8b043d94-c3bc-4766-b109-9fc93264eb2d" providerId="ADAL" clId="{DC6073F5-7D68-4EE0-A6DF-6E12C5B3F818}" dt="2022-12-13T08:23:35.338" v="3452" actId="20577"/>
        <pc:sldMkLst>
          <pc:docMk/>
          <pc:sldMk cId="4197920351" sldId="782"/>
        </pc:sldMkLst>
        <pc:spChg chg="add mod">
          <ac:chgData name="Dr. Talal Saleh Alshihayb" userId="8b043d94-c3bc-4766-b109-9fc93264eb2d" providerId="ADAL" clId="{DC6073F5-7D68-4EE0-A6DF-6E12C5B3F818}" dt="2022-12-13T08:21:30.425" v="3431" actId="1076"/>
          <ac:spMkLst>
            <pc:docMk/>
            <pc:sldMk cId="4197920351" sldId="782"/>
            <ac:spMk id="3" creationId="{F1E10D19-390D-098E-D057-59B5BA05B144}"/>
          </ac:spMkLst>
        </pc:spChg>
        <pc:spChg chg="mod">
          <ac:chgData name="Dr. Talal Saleh Alshihayb" userId="8b043d94-c3bc-4766-b109-9fc93264eb2d" providerId="ADAL" clId="{DC6073F5-7D68-4EE0-A6DF-6E12C5B3F818}" dt="2022-12-13T08:21:01.893" v="3424" actId="1076"/>
          <ac:spMkLst>
            <pc:docMk/>
            <pc:sldMk cId="4197920351" sldId="782"/>
            <ac:spMk id="9" creationId="{70809A07-068A-4DB2-85AA-FC38997528BE}"/>
          </ac:spMkLst>
        </pc:spChg>
        <pc:spChg chg="add mod">
          <ac:chgData name="Dr. Talal Saleh Alshihayb" userId="8b043d94-c3bc-4766-b109-9fc93264eb2d" providerId="ADAL" clId="{DC6073F5-7D68-4EE0-A6DF-6E12C5B3F818}" dt="2022-12-13T08:23:35.338" v="3452" actId="20577"/>
          <ac:spMkLst>
            <pc:docMk/>
            <pc:sldMk cId="4197920351" sldId="782"/>
            <ac:spMk id="10" creationId="{0D6C99DB-0101-D7E7-9B96-FA85249E2420}"/>
          </ac:spMkLst>
        </pc:spChg>
        <pc:cxnChg chg="add mod">
          <ac:chgData name="Dr. Talal Saleh Alshihayb" userId="8b043d94-c3bc-4766-b109-9fc93264eb2d" providerId="ADAL" clId="{DC6073F5-7D68-4EE0-A6DF-6E12C5B3F818}" dt="2022-12-13T08:21:33.237" v="3432" actId="14100"/>
          <ac:cxnSpMkLst>
            <pc:docMk/>
            <pc:sldMk cId="4197920351" sldId="782"/>
            <ac:cxnSpMk id="7" creationId="{DB479EF3-52B6-FCC5-BC99-4DBE607B03C9}"/>
          </ac:cxnSpMkLst>
        </pc:cxnChg>
      </pc:sldChg>
      <pc:sldChg chg="addSp modSp mod modAnim">
        <pc:chgData name="Dr. Talal Saleh Alshihayb" userId="8b043d94-c3bc-4766-b109-9fc93264eb2d" providerId="ADAL" clId="{DC6073F5-7D68-4EE0-A6DF-6E12C5B3F818}" dt="2022-12-13T08:28:36.482" v="3612" actId="20577"/>
        <pc:sldMkLst>
          <pc:docMk/>
          <pc:sldMk cId="3479379293" sldId="783"/>
        </pc:sldMkLst>
        <pc:spChg chg="add mod">
          <ac:chgData name="Dr. Talal Saleh Alshihayb" userId="8b043d94-c3bc-4766-b109-9fc93264eb2d" providerId="ADAL" clId="{DC6073F5-7D68-4EE0-A6DF-6E12C5B3F818}" dt="2022-12-13T08:28:36.482" v="3612" actId="20577"/>
          <ac:spMkLst>
            <pc:docMk/>
            <pc:sldMk cId="3479379293" sldId="783"/>
            <ac:spMk id="3" creationId="{46A754BF-4A82-3E9F-5A9B-D39CDBE78A23}"/>
          </ac:spMkLst>
        </pc:spChg>
        <pc:spChg chg="mod">
          <ac:chgData name="Dr. Talal Saleh Alshihayb" userId="8b043d94-c3bc-4766-b109-9fc93264eb2d" providerId="ADAL" clId="{DC6073F5-7D68-4EE0-A6DF-6E12C5B3F818}" dt="2022-12-05T11:40:21.079" v="3113" actId="403"/>
          <ac:spMkLst>
            <pc:docMk/>
            <pc:sldMk cId="3479379293" sldId="783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40:26.084" v="3114" actId="403"/>
          <ac:spMkLst>
            <pc:docMk/>
            <pc:sldMk cId="3479379293" sldId="783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40:31.643" v="3115" actId="403"/>
          <ac:spMkLst>
            <pc:docMk/>
            <pc:sldMk cId="3479379293" sldId="783"/>
            <ac:spMk id="9" creationId="{70809A07-068A-4DB2-85AA-FC38997528BE}"/>
          </ac:spMkLst>
        </pc:spChg>
        <pc:cxnChg chg="add mod">
          <ac:chgData name="Dr. Talal Saleh Alshihayb" userId="8b043d94-c3bc-4766-b109-9fc93264eb2d" providerId="ADAL" clId="{DC6073F5-7D68-4EE0-A6DF-6E12C5B3F818}" dt="2022-12-13T08:28:22.266" v="3599" actId="14100"/>
          <ac:cxnSpMkLst>
            <pc:docMk/>
            <pc:sldMk cId="3479379293" sldId="783"/>
            <ac:cxnSpMk id="10" creationId="{0B15238A-3DC5-8132-440B-48DFE37DA066}"/>
          </ac:cxnSpMkLst>
        </pc:cxnChg>
        <pc:cxnChg chg="add mod">
          <ac:chgData name="Dr. Talal Saleh Alshihayb" userId="8b043d94-c3bc-4766-b109-9fc93264eb2d" providerId="ADAL" clId="{DC6073F5-7D68-4EE0-A6DF-6E12C5B3F818}" dt="2022-12-13T08:28:26.468" v="3600" actId="14100"/>
          <ac:cxnSpMkLst>
            <pc:docMk/>
            <pc:sldMk cId="3479379293" sldId="783"/>
            <ac:cxnSpMk id="11" creationId="{3D01298E-8473-0D1E-AA87-98D17228C8C5}"/>
          </ac:cxnSpMkLst>
        </pc:cxnChg>
      </pc:sldChg>
      <pc:sldChg chg="addSp modSp mod">
        <pc:chgData name="Dr. Talal Saleh Alshihayb" userId="8b043d94-c3bc-4766-b109-9fc93264eb2d" providerId="ADAL" clId="{DC6073F5-7D68-4EE0-A6DF-6E12C5B3F818}" dt="2022-12-13T08:29:01.351" v="3616" actId="1076"/>
        <pc:sldMkLst>
          <pc:docMk/>
          <pc:sldMk cId="2396403628" sldId="784"/>
        </pc:sldMkLst>
        <pc:spChg chg="add mod">
          <ac:chgData name="Dr. Talal Saleh Alshihayb" userId="8b043d94-c3bc-4766-b109-9fc93264eb2d" providerId="ADAL" clId="{DC6073F5-7D68-4EE0-A6DF-6E12C5B3F818}" dt="2022-12-13T08:29:01.351" v="3616" actId="1076"/>
          <ac:spMkLst>
            <pc:docMk/>
            <pc:sldMk cId="2396403628" sldId="784"/>
            <ac:spMk id="3" creationId="{25DDA4BA-D372-361E-A479-43EF9790F1E7}"/>
          </ac:spMkLst>
        </pc:spChg>
        <pc:spChg chg="mod">
          <ac:chgData name="Dr. Talal Saleh Alshihayb" userId="8b043d94-c3bc-4766-b109-9fc93264eb2d" providerId="ADAL" clId="{DC6073F5-7D68-4EE0-A6DF-6E12C5B3F818}" dt="2022-12-13T08:28:58.683" v="3615" actId="1076"/>
          <ac:spMkLst>
            <pc:docMk/>
            <pc:sldMk cId="2396403628" sldId="784"/>
            <ac:spMk id="8" creationId="{C327001B-060D-4DBE-A2FF-C0BEDD4E9E5C}"/>
          </ac:spMkLst>
        </pc:spChg>
      </pc:sldChg>
      <pc:sldChg chg="addSp modSp mod">
        <pc:chgData name="Dr. Talal Saleh Alshihayb" userId="8b043d94-c3bc-4766-b109-9fc93264eb2d" providerId="ADAL" clId="{DC6073F5-7D68-4EE0-A6DF-6E12C5B3F818}" dt="2022-12-13T08:29:18.233" v="3620" actId="1076"/>
        <pc:sldMkLst>
          <pc:docMk/>
          <pc:sldMk cId="1422093030" sldId="785"/>
        </pc:sldMkLst>
        <pc:spChg chg="add mod">
          <ac:chgData name="Dr. Talal Saleh Alshihayb" userId="8b043d94-c3bc-4766-b109-9fc93264eb2d" providerId="ADAL" clId="{DC6073F5-7D68-4EE0-A6DF-6E12C5B3F818}" dt="2022-12-13T08:29:18.233" v="3620" actId="1076"/>
          <ac:spMkLst>
            <pc:docMk/>
            <pc:sldMk cId="1422093030" sldId="785"/>
            <ac:spMk id="3" creationId="{1927E114-6842-DFCB-CFB8-EC81A1052993}"/>
          </ac:spMkLst>
        </pc:spChg>
        <pc:spChg chg="mod">
          <ac:chgData name="Dr. Talal Saleh Alshihayb" userId="8b043d94-c3bc-4766-b109-9fc93264eb2d" providerId="ADAL" clId="{DC6073F5-7D68-4EE0-A6DF-6E12C5B3F818}" dt="2022-12-13T08:29:10.994" v="3617" actId="1076"/>
          <ac:spMkLst>
            <pc:docMk/>
            <pc:sldMk cId="1422093030" sldId="785"/>
            <ac:spMk id="9" creationId="{70809A07-068A-4DB2-85AA-FC38997528BE}"/>
          </ac:spMkLst>
        </pc:spChg>
      </pc:sldChg>
      <pc:sldChg chg="addSp modSp mod modAnim">
        <pc:chgData name="Dr. Talal Saleh Alshihayb" userId="8b043d94-c3bc-4766-b109-9fc93264eb2d" providerId="ADAL" clId="{DC6073F5-7D68-4EE0-A6DF-6E12C5B3F818}" dt="2022-12-05T11:41:36.333" v="3127" actId="1076"/>
        <pc:sldMkLst>
          <pc:docMk/>
          <pc:sldMk cId="549689102" sldId="786"/>
        </pc:sldMkLst>
        <pc:spChg chg="mod">
          <ac:chgData name="Dr. Talal Saleh Alshihayb" userId="8b043d94-c3bc-4766-b109-9fc93264eb2d" providerId="ADAL" clId="{DC6073F5-7D68-4EE0-A6DF-6E12C5B3F818}" dt="2022-12-05T11:41:36.333" v="3127" actId="1076"/>
          <ac:spMkLst>
            <pc:docMk/>
            <pc:sldMk cId="549689102" sldId="786"/>
            <ac:spMk id="7" creationId="{1B014861-BD61-575B-F95C-3C4B9ADB55D9}"/>
          </ac:spMkLst>
        </pc:spChg>
        <pc:spChg chg="mod">
          <ac:chgData name="Dr. Talal Saleh Alshihayb" userId="8b043d94-c3bc-4766-b109-9fc93264eb2d" providerId="ADAL" clId="{DC6073F5-7D68-4EE0-A6DF-6E12C5B3F818}" dt="2022-12-05T11:41:24.567" v="3125" actId="1076"/>
          <ac:spMkLst>
            <pc:docMk/>
            <pc:sldMk cId="549689102" sldId="786"/>
            <ac:spMk id="9" creationId="{EACD70B3-6D5D-BB02-D1AD-98F6F3C741E1}"/>
          </ac:spMkLst>
        </pc:spChg>
        <pc:spChg chg="mod">
          <ac:chgData name="Dr. Talal Saleh Alshihayb" userId="8b043d94-c3bc-4766-b109-9fc93264eb2d" providerId="ADAL" clId="{DC6073F5-7D68-4EE0-A6DF-6E12C5B3F818}" dt="2022-12-05T11:41:31.010" v="3126" actId="1076"/>
          <ac:spMkLst>
            <pc:docMk/>
            <pc:sldMk cId="549689102" sldId="786"/>
            <ac:spMk id="10" creationId="{A5976A6E-496F-4FBB-A274-4120B101C10D}"/>
          </ac:spMkLst>
        </pc:spChg>
        <pc:picChg chg="add mod">
          <ac:chgData name="Dr. Talal Saleh Alshihayb" userId="8b043d94-c3bc-4766-b109-9fc93264eb2d" providerId="ADAL" clId="{DC6073F5-7D68-4EE0-A6DF-6E12C5B3F818}" dt="2022-11-04T08:47:40.897" v="1738"/>
          <ac:picMkLst>
            <pc:docMk/>
            <pc:sldMk cId="549689102" sldId="786"/>
            <ac:picMk id="3" creationId="{0ACDBDD0-247A-E4B1-CA47-7B710B4EDFAA}"/>
          </ac:picMkLst>
        </pc:picChg>
      </pc:sldChg>
      <pc:sldChg chg="addSp delSp modSp add mod modAnim">
        <pc:chgData name="Dr. Talal Saleh Alshihayb" userId="8b043d94-c3bc-4766-b109-9fc93264eb2d" providerId="ADAL" clId="{DC6073F5-7D68-4EE0-A6DF-6E12C5B3F818}" dt="2022-12-05T11:20:38.541" v="2970"/>
        <pc:sldMkLst>
          <pc:docMk/>
          <pc:sldMk cId="2903317850" sldId="787"/>
        </pc:sldMkLst>
        <pc:spChg chg="mod">
          <ac:chgData name="Dr. Talal Saleh Alshihayb" userId="8b043d94-c3bc-4766-b109-9fc93264eb2d" providerId="ADAL" clId="{DC6073F5-7D68-4EE0-A6DF-6E12C5B3F818}" dt="2022-11-04T09:01:23.779" v="2009" actId="20577"/>
          <ac:spMkLst>
            <pc:docMk/>
            <pc:sldMk cId="2903317850" sldId="787"/>
            <ac:spMk id="2" creationId="{255E837A-162C-4750-9006-3F6D267980DA}"/>
          </ac:spMkLst>
        </pc:spChg>
        <pc:spChg chg="add mod">
          <ac:chgData name="Dr. Talal Saleh Alshihayb" userId="8b043d94-c3bc-4766-b109-9fc93264eb2d" providerId="ADAL" clId="{DC6073F5-7D68-4EE0-A6DF-6E12C5B3F818}" dt="2022-12-05T11:19:57.093" v="2966" actId="208"/>
          <ac:spMkLst>
            <pc:docMk/>
            <pc:sldMk cId="2903317850" sldId="787"/>
            <ac:spMk id="3" creationId="{6214C826-C155-E12B-4817-9AD65253CA69}"/>
          </ac:spMkLst>
        </pc:spChg>
        <pc:spChg chg="del">
          <ac:chgData name="Dr. Talal Saleh Alshihayb" userId="8b043d94-c3bc-4766-b109-9fc93264eb2d" providerId="ADAL" clId="{DC6073F5-7D68-4EE0-A6DF-6E12C5B3F818}" dt="2022-11-04T09:00:25.388" v="1957" actId="478"/>
          <ac:spMkLst>
            <pc:docMk/>
            <pc:sldMk cId="2903317850" sldId="787"/>
            <ac:spMk id="6" creationId="{D01937ED-F796-471F-84DB-2233D2392C19}"/>
          </ac:spMkLst>
        </pc:spChg>
        <pc:spChg chg="del">
          <ac:chgData name="Dr. Talal Saleh Alshihayb" userId="8b043d94-c3bc-4766-b109-9fc93264eb2d" providerId="ADAL" clId="{DC6073F5-7D68-4EE0-A6DF-6E12C5B3F818}" dt="2022-11-04T09:00:25.388" v="1957" actId="478"/>
          <ac:spMkLst>
            <pc:docMk/>
            <pc:sldMk cId="2903317850" sldId="787"/>
            <ac:spMk id="7" creationId="{59C9087B-CEF4-4DE4-B5C9-4D091F1C1824}"/>
          </ac:spMkLst>
        </pc:spChg>
        <pc:spChg chg="add mod">
          <ac:chgData name="Dr. Talal Saleh Alshihayb" userId="8b043d94-c3bc-4766-b109-9fc93264eb2d" providerId="ADAL" clId="{DC6073F5-7D68-4EE0-A6DF-6E12C5B3F818}" dt="2022-11-04T09:03:51.128" v="2171" actId="1076"/>
          <ac:spMkLst>
            <pc:docMk/>
            <pc:sldMk cId="2903317850" sldId="787"/>
            <ac:spMk id="8" creationId="{5011CD25-3A47-A208-183B-D40AD88E4964}"/>
          </ac:spMkLst>
        </pc:spChg>
        <pc:spChg chg="del">
          <ac:chgData name="Dr. Talal Saleh Alshihayb" userId="8b043d94-c3bc-4766-b109-9fc93264eb2d" providerId="ADAL" clId="{DC6073F5-7D68-4EE0-A6DF-6E12C5B3F818}" dt="2022-11-04T09:00:25.388" v="1957" actId="478"/>
          <ac:spMkLst>
            <pc:docMk/>
            <pc:sldMk cId="2903317850" sldId="787"/>
            <ac:spMk id="9" creationId="{70809A07-068A-4DB2-85AA-FC38997528BE}"/>
          </ac:spMkLst>
        </pc:spChg>
        <pc:spChg chg="add del mod">
          <ac:chgData name="Dr. Talal Saleh Alshihayb" userId="8b043d94-c3bc-4766-b109-9fc93264eb2d" providerId="ADAL" clId="{DC6073F5-7D68-4EE0-A6DF-6E12C5B3F818}" dt="2022-11-04T09:04:03.675" v="2174" actId="478"/>
          <ac:spMkLst>
            <pc:docMk/>
            <pc:sldMk cId="2903317850" sldId="787"/>
            <ac:spMk id="10" creationId="{43ADDB5D-0AE5-296D-3F51-EF8268DC848F}"/>
          </ac:spMkLst>
        </pc:spChg>
        <pc:spChg chg="add mod">
          <ac:chgData name="Dr. Talal Saleh Alshihayb" userId="8b043d94-c3bc-4766-b109-9fc93264eb2d" providerId="ADAL" clId="{DC6073F5-7D68-4EE0-A6DF-6E12C5B3F818}" dt="2022-11-04T09:05:27.022" v="2305" actId="1076"/>
          <ac:spMkLst>
            <pc:docMk/>
            <pc:sldMk cId="2903317850" sldId="787"/>
            <ac:spMk id="12" creationId="{1CA32403-BA12-5FCC-E2E7-D342B3A7272C}"/>
          </ac:spMkLst>
        </pc:spChg>
        <pc:graphicFrameChg chg="modGraphic">
          <ac:chgData name="Dr. Talal Saleh Alshihayb" userId="8b043d94-c3bc-4766-b109-9fc93264eb2d" providerId="ADAL" clId="{DC6073F5-7D68-4EE0-A6DF-6E12C5B3F818}" dt="2022-11-04T09:05:45.777" v="2310" actId="113"/>
          <ac:graphicFrameMkLst>
            <pc:docMk/>
            <pc:sldMk cId="2903317850" sldId="787"/>
            <ac:graphicFrameMk id="5" creationId="{43FF745B-2F65-41FB-87D2-70108D5C8E6D}"/>
          </ac:graphicFrameMkLst>
        </pc:graphicFrameChg>
        <pc:picChg chg="add mod">
          <ac:chgData name="Dr. Talal Saleh Alshihayb" userId="8b043d94-c3bc-4766-b109-9fc93264eb2d" providerId="ADAL" clId="{DC6073F5-7D68-4EE0-A6DF-6E12C5B3F818}" dt="2022-11-04T09:04:37.680" v="2176" actId="1076"/>
          <ac:picMkLst>
            <pc:docMk/>
            <pc:sldMk cId="2903317850" sldId="787"/>
            <ac:picMk id="11" creationId="{79B89D46-EA4F-6842-0763-4AF28AB5FAC5}"/>
          </ac:picMkLst>
        </pc:picChg>
        <pc:cxnChg chg="add mod">
          <ac:chgData name="Dr. Talal Saleh Alshihayb" userId="8b043d94-c3bc-4766-b109-9fc93264eb2d" providerId="ADAL" clId="{DC6073F5-7D68-4EE0-A6DF-6E12C5B3F818}" dt="2022-12-05T11:20:04.100" v="2968" actId="1582"/>
          <ac:cxnSpMkLst>
            <pc:docMk/>
            <pc:sldMk cId="2903317850" sldId="787"/>
            <ac:cxnSpMk id="14" creationId="{63C31E52-ED85-70DF-9169-80FB28649C73}"/>
          </ac:cxnSpMkLst>
        </pc:cxnChg>
      </pc:sldChg>
      <pc:sldChg chg="addSp delSp modSp new mod modAnim">
        <pc:chgData name="Dr. Talal Saleh Alshihayb" userId="8b043d94-c3bc-4766-b109-9fc93264eb2d" providerId="ADAL" clId="{DC6073F5-7D68-4EE0-A6DF-6E12C5B3F818}" dt="2022-12-05T11:15:24.611" v="2954"/>
        <pc:sldMkLst>
          <pc:docMk/>
          <pc:sldMk cId="3289582466" sldId="788"/>
        </pc:sldMkLst>
        <pc:spChg chg="mod">
          <ac:chgData name="Dr. Talal Saleh Alshihayb" userId="8b043d94-c3bc-4766-b109-9fc93264eb2d" providerId="ADAL" clId="{DC6073F5-7D68-4EE0-A6DF-6E12C5B3F818}" dt="2022-11-04T09:20:14.183" v="2760" actId="20577"/>
          <ac:spMkLst>
            <pc:docMk/>
            <pc:sldMk cId="3289582466" sldId="788"/>
            <ac:spMk id="2" creationId="{08738D12-57F6-3866-2480-2CB8E4C1F09F}"/>
          </ac:spMkLst>
        </pc:spChg>
        <pc:spChg chg="del mod">
          <ac:chgData name="Dr. Talal Saleh Alshihayb" userId="8b043d94-c3bc-4766-b109-9fc93264eb2d" providerId="ADAL" clId="{DC6073F5-7D68-4EE0-A6DF-6E12C5B3F818}" dt="2022-11-04T09:10:50.206" v="2450" actId="478"/>
          <ac:spMkLst>
            <pc:docMk/>
            <pc:sldMk cId="3289582466" sldId="788"/>
            <ac:spMk id="3" creationId="{65CF1EE9-DDB3-B0CF-3B1C-6CBE5D50F2E1}"/>
          </ac:spMkLst>
        </pc:spChg>
        <pc:spChg chg="add mod">
          <ac:chgData name="Dr. Talal Saleh Alshihayb" userId="8b043d94-c3bc-4766-b109-9fc93264eb2d" providerId="ADAL" clId="{DC6073F5-7D68-4EE0-A6DF-6E12C5B3F818}" dt="2022-12-05T11:03:35.703" v="2898" actId="208"/>
          <ac:spMkLst>
            <pc:docMk/>
            <pc:sldMk cId="3289582466" sldId="788"/>
            <ac:spMk id="5" creationId="{86E44539-4074-9FEB-7A1C-C81EA77C4E75}"/>
          </ac:spMkLst>
        </pc:spChg>
        <pc:spChg chg="add mod">
          <ac:chgData name="Dr. Talal Saleh Alshihayb" userId="8b043d94-c3bc-4766-b109-9fc93264eb2d" providerId="ADAL" clId="{DC6073F5-7D68-4EE0-A6DF-6E12C5B3F818}" dt="2022-11-04T09:13:08.261" v="2558" actId="14100"/>
          <ac:spMkLst>
            <pc:docMk/>
            <pc:sldMk cId="3289582466" sldId="788"/>
            <ac:spMk id="8" creationId="{02B544CA-EC88-AD77-06E8-E723FDEA323A}"/>
          </ac:spMkLst>
        </pc:spChg>
        <pc:spChg chg="add mod">
          <ac:chgData name="Dr. Talal Saleh Alshihayb" userId="8b043d94-c3bc-4766-b109-9fc93264eb2d" providerId="ADAL" clId="{DC6073F5-7D68-4EE0-A6DF-6E12C5B3F818}" dt="2022-11-04T09:16:09.660" v="2683" actId="1076"/>
          <ac:spMkLst>
            <pc:docMk/>
            <pc:sldMk cId="3289582466" sldId="788"/>
            <ac:spMk id="9" creationId="{B29D6E5F-6F28-FA47-0398-CDA1E15C865F}"/>
          </ac:spMkLst>
        </pc:spChg>
        <pc:spChg chg="add mod">
          <ac:chgData name="Dr. Talal Saleh Alshihayb" userId="8b043d94-c3bc-4766-b109-9fc93264eb2d" providerId="ADAL" clId="{DC6073F5-7D68-4EE0-A6DF-6E12C5B3F818}" dt="2022-12-05T11:03:29.953" v="2897" actId="208"/>
          <ac:spMkLst>
            <pc:docMk/>
            <pc:sldMk cId="3289582466" sldId="788"/>
            <ac:spMk id="10" creationId="{0A78708E-3CB7-34E8-44B9-5EAFF7093830}"/>
          </ac:spMkLst>
        </pc:spChg>
        <pc:spChg chg="add mod">
          <ac:chgData name="Dr. Talal Saleh Alshihayb" userId="8b043d94-c3bc-4766-b109-9fc93264eb2d" providerId="ADAL" clId="{DC6073F5-7D68-4EE0-A6DF-6E12C5B3F818}" dt="2022-12-05T11:03:42.885" v="2900" actId="208"/>
          <ac:spMkLst>
            <pc:docMk/>
            <pc:sldMk cId="3289582466" sldId="788"/>
            <ac:spMk id="11" creationId="{7451DD19-B372-FE20-BE86-A1179EB2C1F9}"/>
          </ac:spMkLst>
        </pc:spChg>
        <pc:spChg chg="add mod">
          <ac:chgData name="Dr. Talal Saleh Alshihayb" userId="8b043d94-c3bc-4766-b109-9fc93264eb2d" providerId="ADAL" clId="{DC6073F5-7D68-4EE0-A6DF-6E12C5B3F818}" dt="2022-11-04T09:18:45.510" v="2754" actId="1076"/>
          <ac:spMkLst>
            <pc:docMk/>
            <pc:sldMk cId="3289582466" sldId="788"/>
            <ac:spMk id="12" creationId="{8F8B3E1A-0C3C-19BA-1691-B3B098AA46FD}"/>
          </ac:spMkLst>
        </pc:spChg>
        <pc:graphicFrameChg chg="add mod">
          <ac:chgData name="Dr. Talal Saleh Alshihayb" userId="8b043d94-c3bc-4766-b109-9fc93264eb2d" providerId="ADAL" clId="{DC6073F5-7D68-4EE0-A6DF-6E12C5B3F818}" dt="2022-11-04T09:10:47.987" v="2449"/>
          <ac:graphicFrameMkLst>
            <pc:docMk/>
            <pc:sldMk cId="3289582466" sldId="788"/>
            <ac:graphicFrameMk id="4" creationId="{8A54A67E-14EE-3939-D5E7-574E3A4339D9}"/>
          </ac:graphicFrameMkLst>
        </pc:graphicFrameChg>
        <pc:picChg chg="add mod">
          <ac:chgData name="Dr. Talal Saleh Alshihayb" userId="8b043d94-c3bc-4766-b109-9fc93264eb2d" providerId="ADAL" clId="{DC6073F5-7D68-4EE0-A6DF-6E12C5B3F818}" dt="2022-12-05T10:59:11.787" v="2878"/>
          <ac:picMkLst>
            <pc:docMk/>
            <pc:sldMk cId="3289582466" sldId="788"/>
            <ac:picMk id="3" creationId="{5A41B379-C13D-08D0-3C1E-7E682421E3DF}"/>
          </ac:picMkLst>
        </pc:picChg>
        <pc:cxnChg chg="add mod">
          <ac:chgData name="Dr. Talal Saleh Alshihayb" userId="8b043d94-c3bc-4766-b109-9fc93264eb2d" providerId="ADAL" clId="{DC6073F5-7D68-4EE0-A6DF-6E12C5B3F818}" dt="2022-12-05T11:03:49.200" v="2902" actId="1582"/>
          <ac:cxnSpMkLst>
            <pc:docMk/>
            <pc:sldMk cId="3289582466" sldId="788"/>
            <ac:cxnSpMk id="7" creationId="{D01ADDBE-05DC-AC85-21E5-19C6CDDD06CA}"/>
          </ac:cxnSpMkLst>
        </pc:cxnChg>
      </pc:sldChg>
      <pc:sldChg chg="modSp add mod">
        <pc:chgData name="Dr. Talal Saleh Alshihayb" userId="8b043d94-c3bc-4766-b109-9fc93264eb2d" providerId="ADAL" clId="{DC6073F5-7D68-4EE0-A6DF-6E12C5B3F818}" dt="2022-12-05T12:15:30.222" v="3169" actId="20577"/>
        <pc:sldMkLst>
          <pc:docMk/>
          <pc:sldMk cId="1942001609" sldId="789"/>
        </pc:sldMkLst>
        <pc:spChg chg="mod">
          <ac:chgData name="Dr. Talal Saleh Alshihayb" userId="8b043d94-c3bc-4766-b109-9fc93264eb2d" providerId="ADAL" clId="{DC6073F5-7D68-4EE0-A6DF-6E12C5B3F818}" dt="2022-12-05T12:15:30.222" v="3169" actId="20577"/>
          <ac:spMkLst>
            <pc:docMk/>
            <pc:sldMk cId="1942001609" sldId="789"/>
            <ac:spMk id="3" creationId="{91F6162E-0282-9E3F-6293-A40D9D41F51D}"/>
          </ac:spMkLst>
        </pc:spChg>
      </pc:sldChg>
      <pc:sldChg chg="modSp add mod">
        <pc:chgData name="Dr. Talal Saleh Alshihayb" userId="8b043d94-c3bc-4766-b109-9fc93264eb2d" providerId="ADAL" clId="{DC6073F5-7D68-4EE0-A6DF-6E12C5B3F818}" dt="2022-12-12T19:26:19.699" v="3183" actId="20577"/>
        <pc:sldMkLst>
          <pc:docMk/>
          <pc:sldMk cId="2245088962" sldId="790"/>
        </pc:sldMkLst>
        <pc:spChg chg="mod">
          <ac:chgData name="Dr. Talal Saleh Alshihayb" userId="8b043d94-c3bc-4766-b109-9fc93264eb2d" providerId="ADAL" clId="{DC6073F5-7D68-4EE0-A6DF-6E12C5B3F818}" dt="2022-12-12T19:26:19.699" v="3183" actId="20577"/>
          <ac:spMkLst>
            <pc:docMk/>
            <pc:sldMk cId="2245088962" sldId="790"/>
            <ac:spMk id="3" creationId="{EEE201EB-64D6-CC27-628C-E83CB86162C9}"/>
          </ac:spMkLst>
        </pc:spChg>
      </pc:sldChg>
      <pc:sldChg chg="add">
        <pc:chgData name="Dr. Talal Saleh Alshihayb" userId="8b043d94-c3bc-4766-b109-9fc93264eb2d" providerId="ADAL" clId="{DC6073F5-7D68-4EE0-A6DF-6E12C5B3F818}" dt="2022-12-12T19:50:45.246" v="3184"/>
        <pc:sldMkLst>
          <pc:docMk/>
          <pc:sldMk cId="2655887267" sldId="791"/>
        </pc:sldMkLst>
      </pc:sldChg>
      <pc:sldChg chg="addSp delSp modSp add mod modAnim">
        <pc:chgData name="Dr. Talal Saleh Alshihayb" userId="8b043d94-c3bc-4766-b109-9fc93264eb2d" providerId="ADAL" clId="{DC6073F5-7D68-4EE0-A6DF-6E12C5B3F818}" dt="2022-12-13T08:48:07.410" v="3762" actId="207"/>
        <pc:sldMkLst>
          <pc:docMk/>
          <pc:sldMk cId="3394888815" sldId="792"/>
        </pc:sldMkLst>
        <pc:spChg chg="add del mod">
          <ac:chgData name="Dr. Talal Saleh Alshihayb" userId="8b043d94-c3bc-4766-b109-9fc93264eb2d" providerId="ADAL" clId="{DC6073F5-7D68-4EE0-A6DF-6E12C5B3F818}" dt="2022-12-13T08:46:32.683" v="3756" actId="21"/>
          <ac:spMkLst>
            <pc:docMk/>
            <pc:sldMk cId="3394888815" sldId="792"/>
            <ac:spMk id="3" creationId="{E959F7DE-F13D-10D9-8377-970C600D6D87}"/>
          </ac:spMkLst>
        </pc:spChg>
        <pc:spChg chg="mod">
          <ac:chgData name="Dr. Talal Saleh Alshihayb" userId="8b043d94-c3bc-4766-b109-9fc93264eb2d" providerId="ADAL" clId="{DC6073F5-7D68-4EE0-A6DF-6E12C5B3F818}" dt="2022-12-13T08:17:15.300" v="3350" actId="20577"/>
          <ac:spMkLst>
            <pc:docMk/>
            <pc:sldMk cId="3394888815" sldId="792"/>
            <ac:spMk id="8" creationId="{C327001B-060D-4DBE-A2FF-C0BEDD4E9E5C}"/>
          </ac:spMkLst>
        </pc:spChg>
        <pc:spChg chg="mod">
          <ac:chgData name="Dr. Talal Saleh Alshihayb" userId="8b043d94-c3bc-4766-b109-9fc93264eb2d" providerId="ADAL" clId="{DC6073F5-7D68-4EE0-A6DF-6E12C5B3F818}" dt="2022-12-13T08:17:20.497" v="3354" actId="20577"/>
          <ac:spMkLst>
            <pc:docMk/>
            <pc:sldMk cId="3394888815" sldId="792"/>
            <ac:spMk id="9" creationId="{70809A07-068A-4DB2-85AA-FC38997528BE}"/>
          </ac:spMkLst>
        </pc:spChg>
        <pc:spChg chg="mod">
          <ac:chgData name="Dr. Talal Saleh Alshihayb" userId="8b043d94-c3bc-4766-b109-9fc93264eb2d" providerId="ADAL" clId="{DC6073F5-7D68-4EE0-A6DF-6E12C5B3F818}" dt="2022-12-13T08:18:36.360" v="3406" actId="20577"/>
          <ac:spMkLst>
            <pc:docMk/>
            <pc:sldMk cId="3394888815" sldId="792"/>
            <ac:spMk id="14" creationId="{93D75341-D256-1F29-60C6-02FA986C5764}"/>
          </ac:spMkLst>
        </pc:spChg>
        <pc:spChg chg="add del mod">
          <ac:chgData name="Dr. Talal Saleh Alshihayb" userId="8b043d94-c3bc-4766-b109-9fc93264eb2d" providerId="ADAL" clId="{DC6073F5-7D68-4EE0-A6DF-6E12C5B3F818}" dt="2022-12-13T08:46:32.683" v="3756" actId="21"/>
          <ac:spMkLst>
            <pc:docMk/>
            <pc:sldMk cId="3394888815" sldId="792"/>
            <ac:spMk id="16" creationId="{BD9E9663-575F-3DCB-58E7-6CF324EA5DBD}"/>
          </ac:spMkLst>
        </pc:spChg>
        <pc:spChg chg="add mod">
          <ac:chgData name="Dr. Talal Saleh Alshihayb" userId="8b043d94-c3bc-4766-b109-9fc93264eb2d" providerId="ADAL" clId="{DC6073F5-7D68-4EE0-A6DF-6E12C5B3F818}" dt="2022-12-13T08:47:39.503" v="3760"/>
          <ac:spMkLst>
            <pc:docMk/>
            <pc:sldMk cId="3394888815" sldId="792"/>
            <ac:spMk id="18" creationId="{FD75ED2B-7326-DC02-A3C7-B3949509AE9E}"/>
          </ac:spMkLst>
        </pc:spChg>
        <pc:spChg chg="add mod">
          <ac:chgData name="Dr. Talal Saleh Alshihayb" userId="8b043d94-c3bc-4766-b109-9fc93264eb2d" providerId="ADAL" clId="{DC6073F5-7D68-4EE0-A6DF-6E12C5B3F818}" dt="2022-12-13T08:48:07.410" v="3762" actId="207"/>
          <ac:spMkLst>
            <pc:docMk/>
            <pc:sldMk cId="3394888815" sldId="792"/>
            <ac:spMk id="19" creationId="{A8B4B069-C243-817E-55B8-36A7814B03EB}"/>
          </ac:spMkLst>
        </pc:spChg>
      </pc:sldChg>
      <pc:sldChg chg="addSp modSp add mod ord modAnim">
        <pc:chgData name="Dr. Talal Saleh Alshihayb" userId="8b043d94-c3bc-4766-b109-9fc93264eb2d" providerId="ADAL" clId="{DC6073F5-7D68-4EE0-A6DF-6E12C5B3F818}" dt="2022-12-13T08:18:02.459" v="3390" actId="14100"/>
        <pc:sldMkLst>
          <pc:docMk/>
          <pc:sldMk cId="1652827331" sldId="793"/>
        </pc:sldMkLst>
        <pc:spChg chg="add mod">
          <ac:chgData name="Dr. Talal Saleh Alshihayb" userId="8b043d94-c3bc-4766-b109-9fc93264eb2d" providerId="ADAL" clId="{DC6073F5-7D68-4EE0-A6DF-6E12C5B3F818}" dt="2022-12-13T08:17:56.116" v="3388" actId="20577"/>
          <ac:spMkLst>
            <pc:docMk/>
            <pc:sldMk cId="1652827331" sldId="793"/>
            <ac:spMk id="3" creationId="{1D18002C-7915-8D57-416A-50466194E103}"/>
          </ac:spMkLst>
        </pc:spChg>
        <pc:cxnChg chg="add mod">
          <ac:chgData name="Dr. Talal Saleh Alshihayb" userId="8b043d94-c3bc-4766-b109-9fc93264eb2d" providerId="ADAL" clId="{DC6073F5-7D68-4EE0-A6DF-6E12C5B3F818}" dt="2022-12-13T08:18:02.459" v="3390" actId="14100"/>
          <ac:cxnSpMkLst>
            <pc:docMk/>
            <pc:sldMk cId="1652827331" sldId="793"/>
            <ac:cxnSpMk id="10" creationId="{4986CAA3-6535-03A3-0EC4-FD0374377198}"/>
          </ac:cxnSpMkLst>
        </pc:cxnChg>
        <pc:cxnChg chg="add mod">
          <ac:chgData name="Dr. Talal Saleh Alshihayb" userId="8b043d94-c3bc-4766-b109-9fc93264eb2d" providerId="ADAL" clId="{DC6073F5-7D68-4EE0-A6DF-6E12C5B3F818}" dt="2022-12-13T08:17:59.379" v="3389" actId="14100"/>
          <ac:cxnSpMkLst>
            <pc:docMk/>
            <pc:sldMk cId="1652827331" sldId="793"/>
            <ac:cxnSpMk id="11" creationId="{9977637B-1086-0BC7-FFEF-6FFD2D53BCE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FD38-32FE-4B30-2B9B-D3F5899E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51BAE-95A7-75F6-B346-E20AF6F2D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BA72-55C5-F8B0-D9AA-F5F873A8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8E59-48F2-98D2-29EB-0A904206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04DC-ADC0-66F5-D2BD-850C8B1D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F836-612A-B4AB-067F-0154169F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B250E-51A8-7369-2AA8-4554BF0A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95CC-1244-4F19-C91E-2F5F9D4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39AD-A16F-A34E-19FA-F3528557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5538-7C45-75F4-3B12-BD66D80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BC5C7-489D-686E-31BB-6CA75069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12D05-F113-812B-F664-541C2AE4A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34DD-62BD-F63C-5CC0-D85A321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827E-7770-84CB-9199-F5F37104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8F1E-DF4A-7826-6B17-C5E97475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7AB6-88BA-B622-14C6-A79CF09B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3A2F-A0CA-6DF4-D1AA-F53403AE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272F-D995-254E-273E-6E96F29C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429B-C8E9-EE3A-EDE7-A0D6AB94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05A8-6998-56A7-284C-48ECBF6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C7C8-B33E-C029-1EDD-1B956010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9C29-9D36-07B2-34E0-A6C07D1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9491-2B06-9A71-5B03-FB4C1131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85D-2AB2-7C97-9246-BCF7BF10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4BA6-3E07-9277-DEBE-112AAFAE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B60-C924-D5C9-A5A6-59E509C0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66AD-83EC-2187-A80A-223FF392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4337-FE42-8078-202E-450678348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42A4-205B-622B-D581-5AF5A47C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8DD2B-26AC-47FD-D1E2-196E650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735F-77ED-C0CF-84ED-93E1E69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1BF3-071A-D33D-0CA0-D3E4C14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8F44-8690-C347-8CE5-B4D798BC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E97B-5E4B-71ED-0F49-924A1090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D04D4-F420-F5A8-F087-CEE7CF116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ACF48-112C-1BF7-2B1B-F981247C1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C0276-E35E-CB71-44EF-2079F73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DDF6F-1521-E4B9-7DA8-76B6179A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B280-81A3-D431-435C-9FDC2F91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EA2F-AAB9-3B99-CD10-B86FF45E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B041A-FCC2-197B-B8B3-A7F25829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2B8B-7842-E975-FB24-6633E4C2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D277-EC94-7D12-90E6-FD84BEE5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27F45-E8A3-8A6C-1EC0-432EEA7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F64A2-F50F-CC4C-6CB5-35051AA0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A737-EFFF-C3D9-8100-BCC78436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1970-316C-81F4-E9CF-4732076F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6115-1004-0DC1-1978-CDE006B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C9EF0-AF04-E192-84BC-52028F82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1364-6CF1-7C77-0F84-3551464B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F183-42FC-14B4-253B-5686D80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8B61-6D2A-BCC3-4DD4-E4C7FE79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0CEE-8A32-1B22-0D80-5E453B07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0CCA-64A0-D239-FFC3-52706A8D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DAD90-A4A2-DCFC-24C3-79C033DD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35CB-724A-06FB-E7F4-5E0CFB5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8B148-1C7B-A42C-091A-AC7CCC2F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247E2-51B6-A755-4313-563A2D67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1E3D0-2D53-1030-69CB-45E0E5EF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9A5-AAFC-D813-35C5-D9284781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6828-D3BA-9445-8FF3-0F2E2C80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8D64-D1A8-489C-9140-8207B0A78A0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24C8-8A82-3A45-40C9-D5034D7C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0C97-9ADE-D6C7-0B67-B9C33D8C5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6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41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7CA5-E776-45DC-8A6F-61F81BE0A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>
                <a:latin typeface="Tw Cen MT" panose="020B0602020104020603" pitchFamily="34" charset="0"/>
              </a:rPr>
              <a:t>Research Study Design II</a:t>
            </a:r>
            <a:endParaRPr lang="en-US" b="1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F8C3-0544-41D9-8002-87D4C6DBA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Talal Alshihayb </a:t>
            </a:r>
          </a:p>
          <a:p>
            <a:r>
              <a:rPr lang="en-US" dirty="0"/>
              <a:t>13 December 2022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E2B75C-4B13-4D3B-82DD-4B19CC839190}"/>
              </a:ext>
            </a:extLst>
          </p:cNvPr>
          <p:cNvSpPr txBox="1">
            <a:spLocks/>
          </p:cNvSpPr>
          <p:nvPr/>
        </p:nvSpPr>
        <p:spPr>
          <a:xfrm>
            <a:off x="1524000" y="688172"/>
            <a:ext cx="9144000" cy="46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DEPH 312 Principles of Scientific Evidence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0DE8D-E33C-47D7-8C72-0C3093FD020C}"/>
              </a:ext>
            </a:extLst>
          </p:cNvPr>
          <p:cNvSpPr txBox="1"/>
          <p:nvPr/>
        </p:nvSpPr>
        <p:spPr>
          <a:xfrm>
            <a:off x="4848626" y="5417585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shihaybt@ksau-hs.edu.sa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0A3871-F91A-4EEB-961E-68BA2AAF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Comparing who has disease right now between two exposure groups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Diseased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Non-diseased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Exposed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Unexposed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A+B+C+D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02606"/>
                <a:ext cx="3369415" cy="53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02606"/>
                <a:ext cx="3369415" cy="530851"/>
              </a:xfrm>
              <a:prstGeom prst="rect">
                <a:avLst/>
              </a:prstGeom>
              <a:blipFill>
                <a:blip r:embed="rId3"/>
                <a:stretch>
                  <a:fillRect l="-1630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236270"/>
                <a:ext cx="4572573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unexposed=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236270"/>
                <a:ext cx="4572573" cy="531556"/>
              </a:xfrm>
              <a:prstGeom prst="rect">
                <a:avLst/>
              </a:prstGeom>
              <a:blipFill>
                <a:blip r:embed="rId4"/>
                <a:stretch>
                  <a:fillRect l="-1200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2" y="4923790"/>
                <a:ext cx="9900846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difference=prevalence among unexposed-prevalence among exposed=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4923790"/>
                <a:ext cx="9900846" cy="531556"/>
              </a:xfrm>
              <a:prstGeom prst="rect">
                <a:avLst/>
              </a:prstGeom>
              <a:blipFill>
                <a:blip r:embed="rId5"/>
                <a:stretch>
                  <a:fillRect l="-554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3" y="5570250"/>
                <a:ext cx="6745134" cy="961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un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5570250"/>
                <a:ext cx="6745134" cy="961866"/>
              </a:xfrm>
              <a:prstGeom prst="rect">
                <a:avLst/>
              </a:prstGeom>
              <a:blipFill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7B1FFA-A8CF-D55E-3FD4-10FAE4BABDB8}"/>
              </a:ext>
            </a:extLst>
          </p:cNvPr>
          <p:cNvCxnSpPr>
            <a:cxnSpLocks/>
          </p:cNvCxnSpPr>
          <p:nvPr/>
        </p:nvCxnSpPr>
        <p:spPr>
          <a:xfrm flipH="1">
            <a:off x="3882189" y="3833932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27033E-1EC7-523D-8777-CFD6DBD46EDB}"/>
              </a:ext>
            </a:extLst>
          </p:cNvPr>
          <p:cNvCxnSpPr/>
          <p:nvPr/>
        </p:nvCxnSpPr>
        <p:spPr>
          <a:xfrm flipH="1">
            <a:off x="4088445" y="4519285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DD1B47-27A3-22C8-027D-0C73DBDDF4EE}"/>
              </a:ext>
            </a:extLst>
          </p:cNvPr>
          <p:cNvSpPr txBox="1"/>
          <p:nvPr/>
        </p:nvSpPr>
        <p:spPr>
          <a:xfrm>
            <a:off x="6096000" y="3643619"/>
            <a:ext cx="345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D2AF1-B340-18A8-23D6-9C2C626A7125}"/>
              </a:ext>
            </a:extLst>
          </p:cNvPr>
          <p:cNvSpPr txBox="1"/>
          <p:nvPr/>
        </p:nvSpPr>
        <p:spPr>
          <a:xfrm>
            <a:off x="6096000" y="4339124"/>
            <a:ext cx="345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75341-D256-1F29-60C6-02FA986C5764}"/>
              </a:ext>
            </a:extLst>
          </p:cNvPr>
          <p:cNvSpPr txBox="1"/>
          <p:nvPr/>
        </p:nvSpPr>
        <p:spPr>
          <a:xfrm>
            <a:off x="8152826" y="6115527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unexposed to exposed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FE20A8-0550-5E9F-E1E1-D2E3A836844E}"/>
              </a:ext>
            </a:extLst>
          </p:cNvPr>
          <p:cNvCxnSpPr>
            <a:cxnSpLocks/>
          </p:cNvCxnSpPr>
          <p:nvPr/>
        </p:nvCxnSpPr>
        <p:spPr>
          <a:xfrm flipH="1" flipV="1">
            <a:off x="5816409" y="5935221"/>
            <a:ext cx="2336417" cy="36280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177FB9-64BD-A801-5FE8-A9687C2DFF2D}"/>
              </a:ext>
            </a:extLst>
          </p:cNvPr>
          <p:cNvCxnSpPr>
            <a:cxnSpLocks/>
          </p:cNvCxnSpPr>
          <p:nvPr/>
        </p:nvCxnSpPr>
        <p:spPr>
          <a:xfrm flipV="1">
            <a:off x="8903368" y="5465774"/>
            <a:ext cx="0" cy="649753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75ED2B-7326-DC02-A3C7-B3949509AE9E}"/>
              </a:ext>
            </a:extLst>
          </p:cNvPr>
          <p:cNvSpPr txBox="1"/>
          <p:nvPr/>
        </p:nvSpPr>
        <p:spPr>
          <a:xfrm>
            <a:off x="9653911" y="4796674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76D6F"/>
                </a:solidFill>
              </a:rPr>
              <a:t>0 means no difference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&gt; 0 exposed higher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&lt; 0 unexposed higher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B4B069-C243-817E-55B8-36A7814B03EB}"/>
              </a:ext>
            </a:extLst>
          </p:cNvPr>
          <p:cNvSpPr txBox="1"/>
          <p:nvPr/>
        </p:nvSpPr>
        <p:spPr>
          <a:xfrm>
            <a:off x="359803" y="6179890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54B56"/>
                </a:solidFill>
              </a:rPr>
              <a:t>1 means no difference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&gt; 1 exposed higher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&lt; 1 unexposed higher</a:t>
            </a:r>
          </a:p>
        </p:txBody>
      </p:sp>
    </p:spTree>
    <p:extLst>
      <p:ext uri="{BB962C8B-B14F-4D97-AF65-F5344CB8AC3E}">
        <p14:creationId xmlns:p14="http://schemas.microsoft.com/office/powerpoint/2010/main" val="33948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 in 2022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310968"/>
              </p:ext>
            </p:extLst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02606"/>
                <a:ext cx="680700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100+600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=0.14=14%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02606"/>
                <a:ext cx="6807009" cy="529504"/>
              </a:xfrm>
              <a:prstGeom prst="rect">
                <a:avLst/>
              </a:prstGeom>
              <a:blipFill>
                <a:blip r:embed="rId3"/>
                <a:stretch>
                  <a:fillRect l="-80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236270"/>
                <a:ext cx="6408248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20+280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=0.07=7%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236270"/>
                <a:ext cx="6408248" cy="529697"/>
              </a:xfrm>
              <a:prstGeom prst="rect">
                <a:avLst/>
              </a:prstGeom>
              <a:blipFill>
                <a:blip r:embed="rId4"/>
                <a:stretch>
                  <a:fillRect l="-85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2" y="4923790"/>
                <a:ext cx="9900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difference=prevalence among females-prevalence among males=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0.07−0.14=−0.07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4923790"/>
                <a:ext cx="9900846" cy="369332"/>
              </a:xfrm>
              <a:prstGeom prst="rect">
                <a:avLst/>
              </a:prstGeom>
              <a:blipFill>
                <a:blip r:embed="rId5"/>
                <a:stretch>
                  <a:fillRect l="-55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3" y="5570250"/>
                <a:ext cx="6745134" cy="60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5570250"/>
                <a:ext cx="6745134" cy="604012"/>
              </a:xfrm>
              <a:prstGeom prst="rect">
                <a:avLst/>
              </a:prstGeom>
              <a:blipFill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04A4A7A-06C6-200A-BF8F-3E09287A74F2}"/>
              </a:ext>
            </a:extLst>
          </p:cNvPr>
          <p:cNvSpPr txBox="1"/>
          <p:nvPr/>
        </p:nvSpPr>
        <p:spPr>
          <a:xfrm>
            <a:off x="8152826" y="6115527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females to males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0FDE5C-F57F-57B6-C70C-DB9E717A143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885161"/>
            <a:ext cx="2056826" cy="41286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41747C-46D0-09FB-2D3D-D5BB0B7ECBBE}"/>
              </a:ext>
            </a:extLst>
          </p:cNvPr>
          <p:cNvCxnSpPr>
            <a:cxnSpLocks/>
          </p:cNvCxnSpPr>
          <p:nvPr/>
        </p:nvCxnSpPr>
        <p:spPr>
          <a:xfrm flipV="1">
            <a:off x="8903368" y="5293122"/>
            <a:ext cx="0" cy="82240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difference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 in 2022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560180" y="3840262"/>
                <a:ext cx="1127588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difference=prevalence among males-prevalence among females=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.14−0.07=0.07</m:t>
                    </m:r>
                  </m:oMath>
                </a14:m>
                <a:endParaRPr lang="en-US" b="1" dirty="0">
                  <a:latin typeface="Tw Cen MT" panose="020B06020201040206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b="1" dirty="0">
                  <a:latin typeface="Tw Cen MT" panose="020B06020201040206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solidFill>
                      <a:srgbClr val="254B56"/>
                    </a:solidFill>
                    <a:latin typeface="Tw Cen MT" panose="020B0602020104020603" pitchFamily="34" charset="0"/>
                  </a:rPr>
                  <a:t>Interpretation: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difference in prevalence/proportion of smokers in 2022 between males and females was 0.07 or 7%.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a higher prevalence/proportion of smokers in 2022 compared to females with a difference of 0.07 or 7%.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prevalence of male smokers in 2022 was 7 percentage points higher than female smokers.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smoking prevalence comparing males to females was 7% higher on the absolute scale.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absolute difference in smoking prevalence comparing males to females was 7%.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0" y="3840262"/>
                <a:ext cx="11275885" cy="2585323"/>
              </a:xfrm>
              <a:prstGeom prst="rect">
                <a:avLst/>
              </a:prstGeom>
              <a:blipFill>
                <a:blip r:embed="rId3"/>
                <a:stretch>
                  <a:fillRect l="-486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FD1CF87-36CD-F4F4-0F54-72607C83725A}"/>
              </a:ext>
            </a:extLst>
          </p:cNvPr>
          <p:cNvSpPr txBox="1"/>
          <p:nvPr/>
        </p:nvSpPr>
        <p:spPr>
          <a:xfrm>
            <a:off x="566483" y="3552614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123910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ratio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 in 2022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595562" y="3737280"/>
                <a:ext cx="11000876" cy="252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1" dirty="0">
                  <a:solidFill>
                    <a:srgbClr val="254B56"/>
                  </a:solidFill>
                  <a:latin typeface="Tw Cen MT" panose="020B0602020104020603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b="1" dirty="0">
                    <a:solidFill>
                      <a:srgbClr val="254B56"/>
                    </a:solidFill>
                    <a:latin typeface="Tw Cen MT" panose="020B0602020104020603" pitchFamily="34" charset="0"/>
                  </a:rPr>
                  <a:t>Interpretation: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2 times the prevalence/proportion of smokers compared to females in 2022.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twice the prevalence/proportion of smokers compared to females in 2022.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smoking prevalence ratio comparing males to females was 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smoking prevalence in males was 2 times that in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smoking prevalence comparing males to females was 100% higher on the relative scale.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62" y="3737280"/>
                <a:ext cx="11000876" cy="2529475"/>
              </a:xfrm>
              <a:prstGeom prst="rect">
                <a:avLst/>
              </a:prstGeom>
              <a:blipFill>
                <a:blip r:embed="rId3"/>
                <a:stretch>
                  <a:fillRect l="-499" b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E10D19-390D-098E-D057-59B5BA05B144}"/>
                  </a:ext>
                </a:extLst>
              </p:cNvPr>
              <p:cNvSpPr txBox="1"/>
              <p:nvPr/>
            </p:nvSpPr>
            <p:spPr>
              <a:xfrm>
                <a:off x="9584012" y="4632740"/>
                <a:ext cx="2323814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(0.14−0.07)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E10D19-390D-098E-D057-59B5BA05B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012" y="4632740"/>
                <a:ext cx="2323814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479EF3-52B6-FCC5-BC99-4DBE607B03C9}"/>
              </a:ext>
            </a:extLst>
          </p:cNvPr>
          <p:cNvCxnSpPr>
            <a:cxnSpLocks/>
          </p:cNvCxnSpPr>
          <p:nvPr/>
        </p:nvCxnSpPr>
        <p:spPr>
          <a:xfrm flipV="1">
            <a:off x="7253323" y="5094514"/>
            <a:ext cx="2475068" cy="838773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6C99DB-0101-D7E7-9B96-FA85249E2420}"/>
              </a:ext>
            </a:extLst>
          </p:cNvPr>
          <p:cNvSpPr txBox="1"/>
          <p:nvPr/>
        </p:nvSpPr>
        <p:spPr>
          <a:xfrm>
            <a:off x="595562" y="3521182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419792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Prevalence odds ratio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Diseased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Non-diseased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Exposed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Unexposed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A+B+C+D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02606"/>
                <a:ext cx="4111936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among 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02606"/>
                <a:ext cx="4111936" cy="616707"/>
              </a:xfrm>
              <a:prstGeom prst="rect">
                <a:avLst/>
              </a:prstGeom>
              <a:blipFill>
                <a:blip r:embed="rId3"/>
                <a:stretch>
                  <a:fillRect l="-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236270"/>
                <a:ext cx="4572573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among unexposed=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236270"/>
                <a:ext cx="4572573" cy="616964"/>
              </a:xfrm>
              <a:prstGeom prst="rect">
                <a:avLst/>
              </a:prstGeom>
              <a:blipFill>
                <a:blip r:embed="rId4"/>
                <a:stretch>
                  <a:fillRect l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3" y="4965236"/>
                <a:ext cx="7405152" cy="93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unexposed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4965236"/>
                <a:ext cx="7405152" cy="936731"/>
              </a:xfrm>
              <a:prstGeom prst="rect">
                <a:avLst/>
              </a:prstGeom>
              <a:blipFill>
                <a:blip r:embed="rId5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7B1FFA-A8CF-D55E-3FD4-10FAE4BABDB8}"/>
              </a:ext>
            </a:extLst>
          </p:cNvPr>
          <p:cNvCxnSpPr>
            <a:cxnSpLocks/>
          </p:cNvCxnSpPr>
          <p:nvPr/>
        </p:nvCxnSpPr>
        <p:spPr>
          <a:xfrm flipH="1">
            <a:off x="4404703" y="3833932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27033E-1EC7-523D-8777-CFD6DBD46EDB}"/>
              </a:ext>
            </a:extLst>
          </p:cNvPr>
          <p:cNvCxnSpPr/>
          <p:nvPr/>
        </p:nvCxnSpPr>
        <p:spPr>
          <a:xfrm flipH="1">
            <a:off x="4610959" y="4519285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DD1B47-27A3-22C8-027D-0C73DBDDF4EE}"/>
              </a:ext>
            </a:extLst>
          </p:cNvPr>
          <p:cNvSpPr txBox="1"/>
          <p:nvPr/>
        </p:nvSpPr>
        <p:spPr>
          <a:xfrm>
            <a:off x="6618513" y="3643619"/>
            <a:ext cx="376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D2AF1-B340-18A8-23D6-9C2C626A7125}"/>
              </a:ext>
            </a:extLst>
          </p:cNvPr>
          <p:cNvSpPr txBox="1"/>
          <p:nvPr/>
        </p:nvSpPr>
        <p:spPr>
          <a:xfrm>
            <a:off x="6618513" y="4339124"/>
            <a:ext cx="376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15DDE-E8D5-F295-8F57-369A27FACF22}"/>
              </a:ext>
            </a:extLst>
          </p:cNvPr>
          <p:cNvSpPr txBox="1"/>
          <p:nvPr/>
        </p:nvSpPr>
        <p:spPr>
          <a:xfrm>
            <a:off x="8310955" y="6115527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exposed to unexposed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6FD7A5-81D0-F72C-E63C-9C28AFBC82EF}"/>
              </a:ext>
            </a:extLst>
          </p:cNvPr>
          <p:cNvCxnSpPr>
            <a:cxnSpLocks/>
          </p:cNvCxnSpPr>
          <p:nvPr/>
        </p:nvCxnSpPr>
        <p:spPr>
          <a:xfrm flipH="1" flipV="1">
            <a:off x="7438953" y="5438274"/>
            <a:ext cx="1045028" cy="677253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42F323-610C-C265-877F-A526221C1FBE}"/>
              </a:ext>
            </a:extLst>
          </p:cNvPr>
          <p:cNvSpPr txBox="1"/>
          <p:nvPr/>
        </p:nvSpPr>
        <p:spPr>
          <a:xfrm>
            <a:off x="744814" y="5776900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54B56"/>
                </a:solidFill>
              </a:rPr>
              <a:t>1 means no difference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&gt; 1 exposed higher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&lt; 1 unexposed higher</a:t>
            </a:r>
          </a:p>
        </p:txBody>
      </p:sp>
    </p:spTree>
    <p:extLst>
      <p:ext uri="{BB962C8B-B14F-4D97-AF65-F5344CB8AC3E}">
        <p14:creationId xmlns:p14="http://schemas.microsoft.com/office/powerpoint/2010/main" val="312823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  <p:bldP spid="13" grpId="0"/>
      <p:bldP spid="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odds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 in 2022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577514" y="3712990"/>
                <a:ext cx="680700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4" y="3712990"/>
                <a:ext cx="6807009" cy="529504"/>
              </a:xfrm>
              <a:prstGeom prst="rect">
                <a:avLst/>
              </a:prstGeom>
              <a:blipFill>
                <a:blip r:embed="rId3"/>
                <a:stretch>
                  <a:fillRect l="-80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577514" y="4394694"/>
                <a:ext cx="6408248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4" y="4394694"/>
                <a:ext cx="6408248" cy="529697"/>
              </a:xfrm>
              <a:prstGeom prst="rect">
                <a:avLst/>
              </a:prstGeom>
              <a:blipFill>
                <a:blip r:embed="rId4"/>
                <a:stretch>
                  <a:fillRect l="-85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577514" y="5076591"/>
                <a:ext cx="6745133" cy="59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=2.43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4" y="5076591"/>
                <a:ext cx="6745133" cy="590483"/>
              </a:xfrm>
              <a:prstGeom prst="rect">
                <a:avLst/>
              </a:prstGeom>
              <a:blipFill>
                <a:blip r:embed="rId5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8D7296-0398-5677-D111-8AE038C2D6D8}"/>
              </a:ext>
            </a:extLst>
          </p:cNvPr>
          <p:cNvSpPr txBox="1"/>
          <p:nvPr/>
        </p:nvSpPr>
        <p:spPr>
          <a:xfrm>
            <a:off x="8310955" y="6115527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8A1AB6-D709-3B8C-3A27-321956BE4183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7322647" y="5371833"/>
            <a:ext cx="1161334" cy="743694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2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odds ratio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 in 2022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4" y="3804109"/>
                <a:ext cx="11049000" cy="252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=2.43</m:t>
                    </m:r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b="1" dirty="0">
                    <a:solidFill>
                      <a:srgbClr val="254B56"/>
                    </a:solidFill>
                    <a:latin typeface="Tw Cen MT" panose="020B0602020104020603" pitchFamily="34" charset="0"/>
                  </a:rPr>
                  <a:t>Interpretation: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w Cen MT" panose="020B0602020104020603" pitchFamily="34" charset="0"/>
                  </a:rPr>
                  <a:t>Males had 2.43 times the prevalent odds of being a smoker compared to females in 2022.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w Cen MT" panose="020B0602020104020603" pitchFamily="34" charset="0"/>
                  </a:rPr>
                  <a:t>The 2022 odds of smoking in males was 2.43 times the odds in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smoking prevalence odds ratio comparing males to females was 2.43.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smoking prevalence odds in males was 2.43 times that in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smoking prevalence odds comparing males to females was 143% higher on the relative scale.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804109"/>
                <a:ext cx="11049000" cy="2529475"/>
              </a:xfrm>
              <a:prstGeom prst="rect">
                <a:avLst/>
              </a:prstGeom>
              <a:blipFill>
                <a:blip r:embed="rId3"/>
                <a:stretch>
                  <a:fillRect l="-497" b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B290A86-06C2-0313-F5F2-3956DBD6DC37}"/>
              </a:ext>
            </a:extLst>
          </p:cNvPr>
          <p:cNvSpPr txBox="1"/>
          <p:nvPr/>
        </p:nvSpPr>
        <p:spPr>
          <a:xfrm>
            <a:off x="566483" y="3552614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150104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odds ratio and prevalence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0" y="4318946"/>
                <a:ext cx="680700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8946"/>
                <a:ext cx="6807009" cy="529504"/>
              </a:xfrm>
              <a:prstGeom prst="rect">
                <a:avLst/>
              </a:prstGeom>
              <a:blipFill>
                <a:blip r:embed="rId3"/>
                <a:stretch>
                  <a:fillRect l="-71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-1" y="4946707"/>
                <a:ext cx="6408248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946707"/>
                <a:ext cx="6408248" cy="529697"/>
              </a:xfrm>
              <a:prstGeom prst="rect">
                <a:avLst/>
              </a:prstGeom>
              <a:blipFill>
                <a:blip r:embed="rId4"/>
                <a:stretch>
                  <a:fillRect l="-761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-1" y="5523478"/>
                <a:ext cx="6745133" cy="59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=2.43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523478"/>
                <a:ext cx="6745133" cy="590483"/>
              </a:xfrm>
              <a:prstGeom prst="rect">
                <a:avLst/>
              </a:prstGeom>
              <a:blipFill>
                <a:blip r:embed="rId5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F9BE76-DA52-77E7-8EC5-1600CC5E6290}"/>
                  </a:ext>
                </a:extLst>
              </p:cNvPr>
              <p:cNvSpPr txBox="1"/>
              <p:nvPr/>
            </p:nvSpPr>
            <p:spPr>
              <a:xfrm>
                <a:off x="6639138" y="5509949"/>
                <a:ext cx="6745134" cy="60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F9BE76-DA52-77E7-8EC5-1600CC5E6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38" y="5509949"/>
                <a:ext cx="6745134" cy="604012"/>
              </a:xfrm>
              <a:prstGeom prst="rect">
                <a:avLst/>
              </a:prstGeom>
              <a:blipFill>
                <a:blip r:embed="rId6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068E3F-AF70-FBEF-6624-280BB598F624}"/>
              </a:ext>
            </a:extLst>
          </p:cNvPr>
          <p:cNvCxnSpPr>
            <a:cxnSpLocks/>
            <a:stCxn id="15" idx="3"/>
            <a:endCxn id="3" idx="2"/>
          </p:cNvCxnSpPr>
          <p:nvPr/>
        </p:nvCxnSpPr>
        <p:spPr>
          <a:xfrm flipV="1">
            <a:off x="7884121" y="6113961"/>
            <a:ext cx="2127584" cy="509289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B2384C-DB7D-5DA6-6F2A-D2347143B98D}"/>
              </a:ext>
            </a:extLst>
          </p:cNvPr>
          <p:cNvCxnSpPr>
            <a:cxnSpLocks/>
            <a:stCxn id="15" idx="1"/>
            <a:endCxn id="9" idx="2"/>
          </p:cNvCxnSpPr>
          <p:nvPr/>
        </p:nvCxnSpPr>
        <p:spPr>
          <a:xfrm flipH="1" flipV="1">
            <a:off x="3372566" y="6113961"/>
            <a:ext cx="1559807" cy="509289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9A2232-A3C5-AF3B-B4C2-17D0D8AAAB99}"/>
              </a:ext>
            </a:extLst>
          </p:cNvPr>
          <p:cNvSpPr txBox="1"/>
          <p:nvPr/>
        </p:nvSpPr>
        <p:spPr>
          <a:xfrm>
            <a:off x="4932373" y="6438584"/>
            <a:ext cx="295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Why are they not the same?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9BDB15-2484-CD7C-31B2-5C551220BF35}"/>
                  </a:ext>
                </a:extLst>
              </p:cNvPr>
              <p:cNvSpPr txBox="1"/>
              <p:nvPr/>
            </p:nvSpPr>
            <p:spPr>
              <a:xfrm>
                <a:off x="6608201" y="4315025"/>
                <a:ext cx="680700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100+600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9BDB15-2484-CD7C-31B2-5C551220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201" y="4315025"/>
                <a:ext cx="6807009" cy="529504"/>
              </a:xfrm>
              <a:prstGeom prst="rect">
                <a:avLst/>
              </a:prstGeom>
              <a:blipFill>
                <a:blip r:embed="rId7"/>
                <a:stretch>
                  <a:fillRect l="-71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845814-AA0F-106C-AA23-E7A469931AAA}"/>
                  </a:ext>
                </a:extLst>
              </p:cNvPr>
              <p:cNvSpPr txBox="1"/>
              <p:nvPr/>
            </p:nvSpPr>
            <p:spPr>
              <a:xfrm>
                <a:off x="6608201" y="4952794"/>
                <a:ext cx="6408248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20+280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845814-AA0F-106C-AA23-E7A469931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201" y="4952794"/>
                <a:ext cx="6408248" cy="529697"/>
              </a:xfrm>
              <a:prstGeom prst="rect">
                <a:avLst/>
              </a:prstGeom>
              <a:blipFill>
                <a:blip r:embed="rId8"/>
                <a:stretch>
                  <a:fillRect l="-761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982B224-12E8-75BE-862E-92EA11A62459}"/>
              </a:ext>
            </a:extLst>
          </p:cNvPr>
          <p:cNvSpPr txBox="1"/>
          <p:nvPr/>
        </p:nvSpPr>
        <p:spPr>
          <a:xfrm>
            <a:off x="1435483" y="3730410"/>
            <a:ext cx="1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Prevalence odds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8B905-ADB5-6B10-D3E5-F5234BB4D57E}"/>
              </a:ext>
            </a:extLst>
          </p:cNvPr>
          <p:cNvSpPr txBox="1"/>
          <p:nvPr/>
        </p:nvSpPr>
        <p:spPr>
          <a:xfrm>
            <a:off x="8813991" y="3730410"/>
            <a:ext cx="146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Prevalence</a:t>
            </a:r>
          </a:p>
        </p:txBody>
      </p:sp>
    </p:spTree>
    <p:extLst>
      <p:ext uri="{BB962C8B-B14F-4D97-AF65-F5344CB8AC3E}">
        <p14:creationId xmlns:p14="http://schemas.microsoft.com/office/powerpoint/2010/main" val="17742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" grpId="0"/>
      <p:bldP spid="15" grpId="0"/>
      <p:bldP spid="16" grpId="0"/>
      <p:bldP spid="1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6F5-8266-494D-9FD0-BA609FEB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20B7C563-5F16-479B-958B-4B95545B7D58}"/>
              </a:ext>
            </a:extLst>
          </p:cNvPr>
          <p:cNvGraphicFramePr>
            <a:graphicFrameLocks/>
          </p:cNvGraphicFramePr>
          <p:nvPr/>
        </p:nvGraphicFramePr>
        <p:xfrm>
          <a:off x="3671350" y="529389"/>
          <a:ext cx="4393245" cy="614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38">
                  <a:extLst>
                    <a:ext uri="{9D8B030D-6E8A-4147-A177-3AD203B41FA5}">
                      <a16:colId xmlns:a16="http://schemas.microsoft.com/office/drawing/2014/main" val="203178122"/>
                    </a:ext>
                  </a:extLst>
                </a:gridCol>
                <a:gridCol w="1034538">
                  <a:extLst>
                    <a:ext uri="{9D8B030D-6E8A-4147-A177-3AD203B41FA5}">
                      <a16:colId xmlns:a16="http://schemas.microsoft.com/office/drawing/2014/main" val="2582528106"/>
                    </a:ext>
                  </a:extLst>
                </a:gridCol>
                <a:gridCol w="2324169">
                  <a:extLst>
                    <a:ext uri="{9D8B030D-6E8A-4147-A177-3AD203B41FA5}">
                      <a16:colId xmlns:a16="http://schemas.microsoft.com/office/drawing/2014/main" val="674869464"/>
                    </a:ext>
                  </a:extLst>
                </a:gridCol>
              </a:tblGrid>
              <a:tr h="51188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Odds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82376"/>
                  </a:ext>
                </a:extLst>
              </a:tr>
              <a:tr h="511889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Approximated</a:t>
                      </a:r>
                    </a:p>
                  </a:txBody>
                  <a:tcPr vert="vert270" anchor="ctr">
                    <a:lnB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0.05/0.95=0.053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311408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0.06/0.94=0.064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059110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0.10/0.90=0.111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35019"/>
                  </a:ext>
                </a:extLst>
              </a:tr>
              <a:tr h="511889">
                <a:tc row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Overestimated</a:t>
                      </a:r>
                    </a:p>
                  </a:txBody>
                  <a:tcPr vert="vert270"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0.11/0.89=0.124</a:t>
                      </a:r>
                    </a:p>
                  </a:txBody>
                  <a:tcPr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9092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Overestimated</a:t>
                      </a:r>
                    </a:p>
                  </a:txBody>
                  <a:tcPr vert="vert270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0.12/0.88=0.136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653418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0.13/0.87=0.149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25918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0.14/0.86=0.163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968110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0.15/0.85=0.176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13548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0.16/0.84=0.190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31542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0.17/0.83=0.205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90477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0.20/0.80=0.250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8898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B699BB8-4BB9-4AE9-95BF-123B09337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9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8D12-57F6-3866-2480-2CB8E4C1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Why calculate prevalence odds ratio and not prevalence ratio?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A54A67E-14EE-3939-D5E7-574E3A4339D9}"/>
              </a:ext>
            </a:extLst>
          </p:cNvPr>
          <p:cNvGraphicFramePr>
            <a:graphicFrameLocks/>
          </p:cNvGraphicFramePr>
          <p:nvPr/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E44539-4074-9FEB-7A1C-C81EA77C4E75}"/>
              </a:ext>
            </a:extLst>
          </p:cNvPr>
          <p:cNvSpPr/>
          <p:nvPr/>
        </p:nvSpPr>
        <p:spPr>
          <a:xfrm>
            <a:off x="8538984" y="1972304"/>
            <a:ext cx="2594810" cy="1534042"/>
          </a:xfrm>
          <a:prstGeom prst="roundRect">
            <a:avLst/>
          </a:prstGeom>
          <a:noFill/>
          <a:ln w="38100">
            <a:solidFill>
              <a:srgbClr val="EEB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1ADDBE-05DC-AC85-21E5-19C6CDDD06CA}"/>
              </a:ext>
            </a:extLst>
          </p:cNvPr>
          <p:cNvCxnSpPr/>
          <p:nvPr/>
        </p:nvCxnSpPr>
        <p:spPr>
          <a:xfrm flipV="1">
            <a:off x="9700889" y="3623224"/>
            <a:ext cx="0" cy="1546917"/>
          </a:xfrm>
          <a:prstGeom prst="straightConnector1">
            <a:avLst/>
          </a:prstGeom>
          <a:ln w="38100">
            <a:solidFill>
              <a:srgbClr val="758F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B544CA-EC88-AD77-06E8-E723FDEA323A}"/>
              </a:ext>
            </a:extLst>
          </p:cNvPr>
          <p:cNvSpPr txBox="1"/>
          <p:nvPr/>
        </p:nvSpPr>
        <p:spPr>
          <a:xfrm>
            <a:off x="8593984" y="5183891"/>
            <a:ext cx="312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total is not known, prevalence can’t be calculated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D6E5F-6F28-FA47-0398-CDA1E15C865F}"/>
              </a:ext>
            </a:extLst>
          </p:cNvPr>
          <p:cNvSpPr txBox="1"/>
          <p:nvPr/>
        </p:nvSpPr>
        <p:spPr>
          <a:xfrm>
            <a:off x="631944" y="4088945"/>
            <a:ext cx="688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So how can we calculate prevalence in this case!!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78708E-3CB7-34E8-44B9-5EAFF7093830}"/>
              </a:ext>
            </a:extLst>
          </p:cNvPr>
          <p:cNvSpPr/>
          <p:nvPr/>
        </p:nvSpPr>
        <p:spPr>
          <a:xfrm>
            <a:off x="5889744" y="1972304"/>
            <a:ext cx="2594810" cy="1534042"/>
          </a:xfrm>
          <a:prstGeom prst="roundRect">
            <a:avLst/>
          </a:prstGeom>
          <a:noFill/>
          <a:ln w="38100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7451DD19-B372-FE20-BE86-A1179EB2C1F9}"/>
              </a:ext>
            </a:extLst>
          </p:cNvPr>
          <p:cNvSpPr/>
          <p:nvPr/>
        </p:nvSpPr>
        <p:spPr>
          <a:xfrm rot="16200000" flipH="1">
            <a:off x="7797899" y="453015"/>
            <a:ext cx="742837" cy="2194377"/>
          </a:xfrm>
          <a:prstGeom prst="curvedRightArrow">
            <a:avLst/>
          </a:prstGeom>
          <a:solidFill>
            <a:srgbClr val="758FA1"/>
          </a:solidFill>
          <a:ln>
            <a:solidFill>
              <a:srgbClr val="758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B3E1A-0C3C-19BA-1691-B3B098AA46FD}"/>
              </a:ext>
            </a:extLst>
          </p:cNvPr>
          <p:cNvSpPr txBox="1"/>
          <p:nvPr/>
        </p:nvSpPr>
        <p:spPr>
          <a:xfrm>
            <a:off x="9215043" y="1209095"/>
            <a:ext cx="312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Use non-smokers to approximate total population</a:t>
            </a:r>
          </a:p>
        </p:txBody>
      </p:sp>
      <p:pic>
        <p:nvPicPr>
          <p:cNvPr id="3" name="Picture 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A41B379-C13D-08D0-3C1E-7E682421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 animBg="1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1A3B-A187-8731-5FA1-245B46E0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162E-0282-9E3F-6293-A40D9D41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en-US" dirty="0">
                <a:solidFill>
                  <a:schemeClr val="dk1"/>
                </a:solidFill>
              </a:rPr>
              <a:t>S</a:t>
            </a:r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tudy tasks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Descriptive</a:t>
            </a:r>
          </a:p>
          <a:p>
            <a:pPr lvl="1"/>
            <a:r>
              <a:rPr lang="en-US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Predictive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Causal</a:t>
            </a:r>
            <a:endParaRPr lang="en-US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Descriptive epidemiology</a:t>
            </a:r>
            <a:endParaRPr lang="en-US" sz="2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M</a:t>
            </a:r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easures of disease occurrence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D1FB871-1C27-ED97-5E8E-E23EA7C39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0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CD16-9B84-BBF3-FA06-E6CFA5A9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01EB-64D6-CC27-628C-E83CB861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Tw Cen MT" panose="020B0602020104020603" pitchFamily="34" charset="0"/>
              </a:rPr>
              <a:t>Measures of association using incidence disease occurrence measures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C6609C3-416E-8BC6-BEEC-EC61AC2CE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8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114E99-0FC5-4362-9A6A-2519F907497D}"/>
              </a:ext>
            </a:extLst>
          </p:cNvPr>
          <p:cNvCxnSpPr/>
          <p:nvPr/>
        </p:nvCxnSpPr>
        <p:spPr>
          <a:xfrm>
            <a:off x="893774" y="5974538"/>
            <a:ext cx="10127152" cy="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640AFB-C217-4C90-9492-3B054BC598EF}"/>
              </a:ext>
            </a:extLst>
          </p:cNvPr>
          <p:cNvSpPr txBox="1"/>
          <p:nvPr/>
        </p:nvSpPr>
        <p:spPr>
          <a:xfrm>
            <a:off x="5369521" y="622892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F0F02-58A5-4B69-80B8-A929DF7DC2BC}"/>
              </a:ext>
            </a:extLst>
          </p:cNvPr>
          <p:cNvSpPr txBox="1"/>
          <p:nvPr/>
        </p:nvSpPr>
        <p:spPr>
          <a:xfrm>
            <a:off x="592411" y="6044254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Time 0</a:t>
            </a:r>
          </a:p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Baseline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B49F18-3A6C-45DC-BAAC-0F87ADA1E506}"/>
              </a:ext>
            </a:extLst>
          </p:cNvPr>
          <p:cNvGrpSpPr/>
          <p:nvPr/>
        </p:nvGrpSpPr>
        <p:grpSpPr>
          <a:xfrm>
            <a:off x="461781" y="1823668"/>
            <a:ext cx="1387644" cy="1325560"/>
            <a:chOff x="489282" y="1307905"/>
            <a:chExt cx="1387644" cy="1325560"/>
          </a:xfrm>
        </p:grpSpPr>
        <p:pic>
          <p:nvPicPr>
            <p:cNvPr id="18" name="Graphic 17" descr="Lungs with virus with solid fill">
              <a:extLst>
                <a:ext uri="{FF2B5EF4-FFF2-40B4-BE49-F238E27FC236}">
                  <a16:creationId xmlns:a16="http://schemas.microsoft.com/office/drawing/2014/main" id="{487A9BD3-0023-4BBB-9C9F-A363C55EC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245" y="1436148"/>
              <a:ext cx="914400" cy="914400"/>
            </a:xfrm>
            <a:prstGeom prst="rect">
              <a:avLst/>
            </a:prstGeom>
          </p:spPr>
        </p:pic>
        <p:sp>
          <p:nvSpPr>
            <p:cNvPr id="6" name="&quot;Not Allowed&quot; Symbol 5">
              <a:extLst>
                <a:ext uri="{FF2B5EF4-FFF2-40B4-BE49-F238E27FC236}">
                  <a16:creationId xmlns:a16="http://schemas.microsoft.com/office/drawing/2014/main" id="{9643F6E8-355A-4D49-8B18-3F8B0E480547}"/>
                </a:ext>
              </a:extLst>
            </p:cNvPr>
            <p:cNvSpPr/>
            <p:nvPr/>
          </p:nvSpPr>
          <p:spPr>
            <a:xfrm>
              <a:off x="489282" y="1307905"/>
              <a:ext cx="1387644" cy="1325560"/>
            </a:xfrm>
            <a:prstGeom prst="noSmoking">
              <a:avLst/>
            </a:prstGeom>
            <a:noFill/>
            <a:ln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B0BD5E-328E-4C91-A3CD-305FBF9FB6C1}"/>
              </a:ext>
            </a:extLst>
          </p:cNvPr>
          <p:cNvSpPr txBox="1"/>
          <p:nvPr/>
        </p:nvSpPr>
        <p:spPr>
          <a:xfrm>
            <a:off x="1862607" y="2145545"/>
            <a:ext cx="630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Only those without lung cancer at baseline (at risk for developing lung cancer)</a:t>
            </a:r>
          </a:p>
        </p:txBody>
      </p:sp>
      <p:pic>
        <p:nvPicPr>
          <p:cNvPr id="22" name="Graphic 21" descr="Lungs with virus with solid fill">
            <a:extLst>
              <a:ext uri="{FF2B5EF4-FFF2-40B4-BE49-F238E27FC236}">
                <a16:creationId xmlns:a16="http://schemas.microsoft.com/office/drawing/2014/main" id="{F44C679D-70A6-48EE-8B77-81C2351B8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7533" y="3355883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D54AB2-2B14-42D1-AE14-EF811553CC0C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1605645" y="3813083"/>
            <a:ext cx="4201888" cy="14630"/>
          </a:xfrm>
          <a:prstGeom prst="straightConnector1">
            <a:avLst/>
          </a:prstGeom>
          <a:ln w="38100">
            <a:solidFill>
              <a:srgbClr val="758F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7049CA-1CF9-44A0-877A-20D9AD40410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637439" y="5031761"/>
            <a:ext cx="4165219" cy="0"/>
          </a:xfrm>
          <a:prstGeom prst="straightConnector1">
            <a:avLst/>
          </a:prstGeom>
          <a:ln w="38100">
            <a:solidFill>
              <a:srgbClr val="758F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Lungs with virus with solid fill">
            <a:extLst>
              <a:ext uri="{FF2B5EF4-FFF2-40B4-BE49-F238E27FC236}">
                <a16:creationId xmlns:a16="http://schemas.microsoft.com/office/drawing/2014/main" id="{49C13796-F34C-405E-B520-9B80EE49D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2658" y="4574561"/>
            <a:ext cx="914400" cy="914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A852956-F02B-DE25-9868-7D5D0E58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Comparing who develops new disease after sometime between two exposure groups</a:t>
            </a:r>
            <a:endParaRPr lang="en-US" b="1" dirty="0">
              <a:latin typeface="Tw Cen MT" panose="020B0602020104020603" pitchFamily="34" charset="0"/>
            </a:endParaRPr>
          </a:p>
        </p:txBody>
      </p:sp>
      <p:pic>
        <p:nvPicPr>
          <p:cNvPr id="23" name="Graphic 22" descr="Woman with solid fill">
            <a:extLst>
              <a:ext uri="{FF2B5EF4-FFF2-40B4-BE49-F238E27FC236}">
                <a16:creationId xmlns:a16="http://schemas.microsoft.com/office/drawing/2014/main" id="{86560C06-E178-907A-517C-C17850426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039" y="4593237"/>
            <a:ext cx="914400" cy="914400"/>
          </a:xfrm>
          <a:prstGeom prst="rect">
            <a:avLst/>
          </a:prstGeom>
        </p:spPr>
      </p:pic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A47F2071-27A3-4597-1DEA-8F27A6EA0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039" y="3361306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24B1C5-0BFF-FABA-820B-9FADCB3BF3A2}"/>
              </a:ext>
            </a:extLst>
          </p:cNvPr>
          <p:cNvSpPr txBox="1"/>
          <p:nvPr/>
        </p:nvSpPr>
        <p:spPr>
          <a:xfrm>
            <a:off x="8336119" y="1759834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</a:t>
            </a:r>
          </a:p>
          <a:p>
            <a:r>
              <a:rPr lang="en-US" dirty="0"/>
              <a:t>Exposure groups (males/females)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FA8840-F90B-B160-E2A9-3C79509C7615}"/>
              </a:ext>
            </a:extLst>
          </p:cNvPr>
          <p:cNvSpPr txBox="1"/>
          <p:nvPr/>
        </p:nvSpPr>
        <p:spPr>
          <a:xfrm>
            <a:off x="8263243" y="2682678"/>
            <a:ext cx="405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Outcome (develops lung cancer/doesn’t)</a:t>
            </a:r>
          </a:p>
        </p:txBody>
      </p:sp>
      <p:pic>
        <p:nvPicPr>
          <p:cNvPr id="31" name="Graphic 30" descr="Gender with solid fill">
            <a:extLst>
              <a:ext uri="{FF2B5EF4-FFF2-40B4-BE49-F238E27FC236}">
                <a16:creationId xmlns:a16="http://schemas.microsoft.com/office/drawing/2014/main" id="{E7F51F4A-3647-77CA-7F2A-96400C0D41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94563" y="1683089"/>
            <a:ext cx="914400" cy="914400"/>
          </a:xfrm>
          <a:prstGeom prst="rect">
            <a:avLst/>
          </a:prstGeom>
        </p:spPr>
      </p:pic>
      <p:pic>
        <p:nvPicPr>
          <p:cNvPr id="32" name="Graphic 31" descr="Lungs with virus with solid fill">
            <a:extLst>
              <a:ext uri="{FF2B5EF4-FFF2-40B4-BE49-F238E27FC236}">
                <a16:creationId xmlns:a16="http://schemas.microsoft.com/office/drawing/2014/main" id="{9591E8D8-8F3F-635C-C0E0-C439C8515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4753" y="2732863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7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Comparing who develops new disease after sometime between two exposure groups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Diseased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Non-diseased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Exposed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Unexposed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A+B+C+D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02606"/>
                <a:ext cx="3369415" cy="53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among 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02606"/>
                <a:ext cx="3369415" cy="530851"/>
              </a:xfrm>
              <a:prstGeom prst="rect">
                <a:avLst/>
              </a:prstGeom>
              <a:blipFill>
                <a:blip r:embed="rId3"/>
                <a:stretch>
                  <a:fillRect l="-1630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236270"/>
                <a:ext cx="3369415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among unexposed=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236270"/>
                <a:ext cx="3369415" cy="531556"/>
              </a:xfrm>
              <a:prstGeom prst="rect">
                <a:avLst/>
              </a:prstGeom>
              <a:blipFill>
                <a:blip r:embed="rId4"/>
                <a:stretch>
                  <a:fillRect l="-1630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2" y="4923790"/>
                <a:ext cx="7645783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difference=risk among exposed-risk among unexposed=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4923790"/>
                <a:ext cx="7645783" cy="531556"/>
              </a:xfrm>
              <a:prstGeom prst="rect">
                <a:avLst/>
              </a:prstGeom>
              <a:blipFill>
                <a:blip r:embed="rId5"/>
                <a:stretch>
                  <a:fillRect l="-718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3" y="5570250"/>
                <a:ext cx="6745134" cy="94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unexposed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5570250"/>
                <a:ext cx="6745134" cy="943400"/>
              </a:xfrm>
              <a:prstGeom prst="rect">
                <a:avLst/>
              </a:prstGeom>
              <a:blipFill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8C6F43-F5C7-433A-8FD3-E84742BDBCCA}"/>
              </a:ext>
            </a:extLst>
          </p:cNvPr>
          <p:cNvCxnSpPr>
            <a:cxnSpLocks/>
          </p:cNvCxnSpPr>
          <p:nvPr/>
        </p:nvCxnSpPr>
        <p:spPr>
          <a:xfrm flipH="1">
            <a:off x="3359678" y="3833932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F476E1-5B0C-B071-827D-725DFCC6A140}"/>
              </a:ext>
            </a:extLst>
          </p:cNvPr>
          <p:cNvCxnSpPr/>
          <p:nvPr/>
        </p:nvCxnSpPr>
        <p:spPr>
          <a:xfrm flipH="1">
            <a:off x="3565934" y="4519285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749A34-4D39-E564-F498-7402F0A5D6E6}"/>
              </a:ext>
            </a:extLst>
          </p:cNvPr>
          <p:cNvSpPr txBox="1"/>
          <p:nvPr/>
        </p:nvSpPr>
        <p:spPr>
          <a:xfrm>
            <a:off x="5573488" y="3643619"/>
            <a:ext cx="358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2ADB1-E5AE-3378-1192-56649CC787FA}"/>
              </a:ext>
            </a:extLst>
          </p:cNvPr>
          <p:cNvSpPr txBox="1"/>
          <p:nvPr/>
        </p:nvSpPr>
        <p:spPr>
          <a:xfrm>
            <a:off x="5573488" y="4339124"/>
            <a:ext cx="358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29CEF-7A7A-EAF0-D4F0-652A8D01F3CE}"/>
              </a:ext>
            </a:extLst>
          </p:cNvPr>
          <p:cNvSpPr txBox="1"/>
          <p:nvPr/>
        </p:nvSpPr>
        <p:spPr>
          <a:xfrm>
            <a:off x="6825914" y="6176582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exposed to unexposed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9956BD-CC16-47E3-91CB-C942C7EA99E3}"/>
              </a:ext>
            </a:extLst>
          </p:cNvPr>
          <p:cNvCxnSpPr>
            <a:cxnSpLocks/>
          </p:cNvCxnSpPr>
          <p:nvPr/>
        </p:nvCxnSpPr>
        <p:spPr>
          <a:xfrm flipH="1" flipV="1">
            <a:off x="4489497" y="5996276"/>
            <a:ext cx="2336417" cy="36280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F28D81-2104-386E-963A-7F8C935E5F37}"/>
              </a:ext>
            </a:extLst>
          </p:cNvPr>
          <p:cNvCxnSpPr>
            <a:cxnSpLocks/>
          </p:cNvCxnSpPr>
          <p:nvPr/>
        </p:nvCxnSpPr>
        <p:spPr>
          <a:xfrm flipH="1" flipV="1">
            <a:off x="7377077" y="5544058"/>
            <a:ext cx="199379" cy="632524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1E077-8577-0EB0-D617-605DBD708CA9}"/>
              </a:ext>
            </a:extLst>
          </p:cNvPr>
          <p:cNvSpPr txBox="1"/>
          <p:nvPr/>
        </p:nvSpPr>
        <p:spPr>
          <a:xfrm>
            <a:off x="7708233" y="4805394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76D6F"/>
                </a:solidFill>
              </a:rPr>
              <a:t>0 means no difference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&gt; 0 exposed higher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&lt; 0 unexposed higher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24F32-B8D0-2CB1-9E1A-C1C50C9F3764}"/>
              </a:ext>
            </a:extLst>
          </p:cNvPr>
          <p:cNvSpPr txBox="1"/>
          <p:nvPr/>
        </p:nvSpPr>
        <p:spPr>
          <a:xfrm>
            <a:off x="359803" y="6179890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54B56"/>
                </a:solidFill>
              </a:rPr>
              <a:t>1 means no difference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&gt; 1 exposed higher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&lt; 1 unexposed higher</a:t>
            </a:r>
          </a:p>
        </p:txBody>
      </p:sp>
    </p:spTree>
    <p:extLst>
      <p:ext uri="{BB962C8B-B14F-4D97-AF65-F5344CB8AC3E}">
        <p14:creationId xmlns:p14="http://schemas.microsoft.com/office/powerpoint/2010/main" val="25508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First let’s go back to our prevalence example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 in 2022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278385"/>
              </p:ext>
            </p:extLst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14C826-C155-E12B-4817-9AD65253CA69}"/>
              </a:ext>
            </a:extLst>
          </p:cNvPr>
          <p:cNvSpPr/>
          <p:nvPr/>
        </p:nvSpPr>
        <p:spPr>
          <a:xfrm>
            <a:off x="3235922" y="1972304"/>
            <a:ext cx="2653822" cy="1602794"/>
          </a:xfrm>
          <a:prstGeom prst="roundRect">
            <a:avLst/>
          </a:prstGeom>
          <a:noFill/>
          <a:ln w="38100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1CD25-3A47-A208-183B-D40AD88E4964}"/>
              </a:ext>
            </a:extLst>
          </p:cNvPr>
          <p:cNvSpPr txBox="1"/>
          <p:nvPr/>
        </p:nvSpPr>
        <p:spPr>
          <a:xfrm>
            <a:off x="3235922" y="3623224"/>
            <a:ext cx="2722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Already smokers so they are not at risk for starting smoking because they have already done so</a:t>
            </a:r>
          </a:p>
        </p:txBody>
      </p:sp>
      <p:pic>
        <p:nvPicPr>
          <p:cNvPr id="11" name="Graphic 10" descr="No smoking with solid fill">
            <a:extLst>
              <a:ext uri="{FF2B5EF4-FFF2-40B4-BE49-F238E27FC236}">
                <a16:creationId xmlns:a16="http://schemas.microsoft.com/office/drawing/2014/main" id="{79B89D46-EA4F-6842-0763-4AF28AB5F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9376" y="522653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A32403-BA12-5FCC-E2E7-D342B3A7272C}"/>
              </a:ext>
            </a:extLst>
          </p:cNvPr>
          <p:cNvSpPr txBox="1"/>
          <p:nvPr/>
        </p:nvSpPr>
        <p:spPr>
          <a:xfrm>
            <a:off x="4765649" y="5499073"/>
            <a:ext cx="594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Only included and followed up to see who starts smoking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C31E52-ED85-70DF-9169-80FB28649C73}"/>
              </a:ext>
            </a:extLst>
          </p:cNvPr>
          <p:cNvCxnSpPr>
            <a:cxnSpLocks/>
          </p:cNvCxnSpPr>
          <p:nvPr/>
        </p:nvCxnSpPr>
        <p:spPr>
          <a:xfrm flipV="1">
            <a:off x="6130376" y="3429000"/>
            <a:ext cx="0" cy="2070073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31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747405"/>
              </p:ext>
            </p:extLst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Initiate smoking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initiate smoking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02606"/>
                <a:ext cx="5464056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150+450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=0.25=25%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02606"/>
                <a:ext cx="5464056" cy="533929"/>
              </a:xfrm>
              <a:prstGeom prst="rect">
                <a:avLst/>
              </a:prstGeom>
              <a:blipFill>
                <a:blip r:embed="rId3"/>
                <a:stretch>
                  <a:fillRect l="-1004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236270"/>
                <a:ext cx="5143214" cy="534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50+230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=0.18=18%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236270"/>
                <a:ext cx="5143214" cy="534121"/>
              </a:xfrm>
              <a:prstGeom prst="rect">
                <a:avLst/>
              </a:prstGeom>
              <a:blipFill>
                <a:blip r:embed="rId4"/>
                <a:stretch>
                  <a:fillRect l="-1068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2" y="4923790"/>
                <a:ext cx="7645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difference=risk among males-risk among females=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.25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.18=0.07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4923790"/>
                <a:ext cx="7645783" cy="369332"/>
              </a:xfrm>
              <a:prstGeom prst="rect">
                <a:avLst/>
              </a:prstGeom>
              <a:blipFill>
                <a:blip r:embed="rId5"/>
                <a:stretch>
                  <a:fillRect l="-7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3" y="5570250"/>
                <a:ext cx="6745134" cy="575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0.18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=1.39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5570250"/>
                <a:ext cx="6745134" cy="575607"/>
              </a:xfrm>
              <a:prstGeom prst="rect">
                <a:avLst/>
              </a:prstGeom>
              <a:blipFill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161DE41-D232-44B0-77D2-2432551B017D}"/>
              </a:ext>
            </a:extLst>
          </p:cNvPr>
          <p:cNvSpPr txBox="1"/>
          <p:nvPr/>
        </p:nvSpPr>
        <p:spPr>
          <a:xfrm>
            <a:off x="6825914" y="6176582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males to females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C31496-885B-27C6-C069-746A2B5C9346}"/>
              </a:ext>
            </a:extLst>
          </p:cNvPr>
          <p:cNvCxnSpPr>
            <a:cxnSpLocks/>
          </p:cNvCxnSpPr>
          <p:nvPr/>
        </p:nvCxnSpPr>
        <p:spPr>
          <a:xfrm flipH="1" flipV="1">
            <a:off x="4902009" y="5912662"/>
            <a:ext cx="1923905" cy="446419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DDB12B-F611-96E2-52B7-F9EF94A2AD81}"/>
              </a:ext>
            </a:extLst>
          </p:cNvPr>
          <p:cNvCxnSpPr>
            <a:cxnSpLocks/>
          </p:cNvCxnSpPr>
          <p:nvPr/>
        </p:nvCxnSpPr>
        <p:spPr>
          <a:xfrm flipV="1">
            <a:off x="7576456" y="5342021"/>
            <a:ext cx="0" cy="834561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difference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Initiate smoking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initiate smoking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577089" y="3695682"/>
                <a:ext cx="1104212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difference=risk among males-risk among females=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.25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.18=0.07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endParaRPr lang="en-US" b="1" dirty="0">
                  <a:solidFill>
                    <a:srgbClr val="254B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solidFill>
                      <a:srgbClr val="254B56"/>
                    </a:solidFill>
                  </a:rPr>
                  <a:t>Interpretation: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risk difference in incident smoking comparing males to females was 7% higher on the absolute scale.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absolute difference in incident smoking comparing males to females was 0.07 or 7%.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incident smoking in males was 7 percentage points higher than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difference in 1-year incident smokers between males and females was 0.07 or 7%.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difference in incident smokers after 1 year between males and females was 0.07 or 7%.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a higher 1-year incidence of smokers compared to females with a difference of 0.07 or 7%.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a higher incidence of smokers after 1 year compared to females with a difference of 0.07 or 7%.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89" y="3695682"/>
                <a:ext cx="11042126" cy="3139321"/>
              </a:xfrm>
              <a:prstGeom prst="rect">
                <a:avLst/>
              </a:prstGeom>
              <a:blipFill>
                <a:blip r:embed="rId3"/>
                <a:stretch>
                  <a:fillRect l="-497" t="-97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E73824C-9A73-13CB-BF06-FB9D031A8F9D}"/>
              </a:ext>
            </a:extLst>
          </p:cNvPr>
          <p:cNvSpPr txBox="1"/>
          <p:nvPr/>
        </p:nvSpPr>
        <p:spPr>
          <a:xfrm>
            <a:off x="572785" y="3455664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3891798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ratio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Initiate smoking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initiate smoking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3" y="3650904"/>
                <a:ext cx="10515600" cy="320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0.25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0.18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=1.39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solidFill>
                      <a:srgbClr val="254B56"/>
                    </a:solidFill>
                  </a:rPr>
                  <a:t>Interpretation: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1.39 times the 1-year incidence of smokers compared to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1.39 times the 1-year incident smoking compared to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1.39 times the 1-year risk of smoking compared to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1.39 times the risk of smoking after 1 year compared to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incident smoking ratio comparing males to females was 1.39.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smoking risk ratio comparing males to females was 1.39.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incident smoking in males was 1.39 times that in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incident smoking comparing males to females was 39% higher on the relative scale.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3650904"/>
                <a:ext cx="10515600" cy="3207096"/>
              </a:xfrm>
              <a:prstGeom prst="rect">
                <a:avLst/>
              </a:prstGeom>
              <a:blipFill>
                <a:blip r:embed="rId3"/>
                <a:stretch>
                  <a:fillRect l="-522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CEF89A6-617E-DA78-20F1-7958CF6BDC61}"/>
              </a:ext>
            </a:extLst>
          </p:cNvPr>
          <p:cNvSpPr txBox="1"/>
          <p:nvPr/>
        </p:nvSpPr>
        <p:spPr>
          <a:xfrm>
            <a:off x="631943" y="3392105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3008064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Incidence odds ratio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85108"/>
                <a:ext cx="5376970" cy="529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among 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85108"/>
                <a:ext cx="5376970" cy="529312"/>
              </a:xfrm>
              <a:prstGeom prst="rect">
                <a:avLst/>
              </a:prstGeom>
              <a:blipFill>
                <a:blip r:embed="rId3"/>
                <a:stretch>
                  <a:fillRect l="-1020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408148"/>
                <a:ext cx="4600074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among unexposed=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408148"/>
                <a:ext cx="4600074" cy="531556"/>
              </a:xfrm>
              <a:prstGeom prst="rect">
                <a:avLst/>
              </a:prstGeom>
              <a:blipFill>
                <a:blip r:embed="rId4"/>
                <a:stretch>
                  <a:fillRect l="-1194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E0019A-C664-4D9B-9BF4-AC51F7766581}"/>
                  </a:ext>
                </a:extLst>
              </p:cNvPr>
              <p:cNvSpPr txBox="1"/>
              <p:nvPr/>
            </p:nvSpPr>
            <p:spPr>
              <a:xfrm>
                <a:off x="631943" y="5040863"/>
                <a:ext cx="6745134" cy="796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odds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odds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unexposed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E0019A-C664-4D9B-9BF4-AC51F776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5040863"/>
                <a:ext cx="6745134" cy="796565"/>
              </a:xfrm>
              <a:prstGeom prst="rect">
                <a:avLst/>
              </a:prstGeom>
              <a:blipFill>
                <a:blip r:embed="rId5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AAFE325A-5909-46DA-97EE-F1CEC05C4F19}"/>
              </a:ext>
            </a:extLst>
          </p:cNvPr>
          <p:cNvGraphicFramePr>
            <a:graphicFrameLocks/>
          </p:cNvGraphicFramePr>
          <p:nvPr/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Diseased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Non-diseased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Exposed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Unexposed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A+B+C+D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237F707-51E8-4514-A6C5-88D77477E0F1}"/>
              </a:ext>
            </a:extLst>
          </p:cNvPr>
          <p:cNvSpPr txBox="1"/>
          <p:nvPr/>
        </p:nvSpPr>
        <p:spPr>
          <a:xfrm>
            <a:off x="2459005" y="6330483"/>
            <a:ext cx="4374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w Cen MT" panose="020B0602020104020603" pitchFamily="34" charset="0"/>
              </a:rPr>
              <a:t>Approximates risk ratio if risk &lt; 0.1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653D3-E092-497A-B034-771FF49E09C4}"/>
              </a:ext>
            </a:extLst>
          </p:cNvPr>
          <p:cNvSpPr txBox="1"/>
          <p:nvPr/>
        </p:nvSpPr>
        <p:spPr>
          <a:xfrm>
            <a:off x="2483660" y="6005015"/>
            <a:ext cx="970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Difficult to interpret so only makes sense to interpret it as an approximation to risk ratio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9F6163-1713-943B-9F3C-67D45D80BC0A}"/>
              </a:ext>
            </a:extLst>
          </p:cNvPr>
          <p:cNvCxnSpPr>
            <a:cxnSpLocks/>
          </p:cNvCxnSpPr>
          <p:nvPr/>
        </p:nvCxnSpPr>
        <p:spPr>
          <a:xfrm flipH="1">
            <a:off x="4746173" y="3948226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C8E60E-0BD3-CB6D-4F2A-06A80ED7750B}"/>
              </a:ext>
            </a:extLst>
          </p:cNvPr>
          <p:cNvCxnSpPr/>
          <p:nvPr/>
        </p:nvCxnSpPr>
        <p:spPr>
          <a:xfrm flipH="1">
            <a:off x="4952429" y="4633579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6DFB27-9B43-44AA-9EA7-8C070BC918DF}"/>
              </a:ext>
            </a:extLst>
          </p:cNvPr>
          <p:cNvSpPr txBox="1"/>
          <p:nvPr/>
        </p:nvSpPr>
        <p:spPr>
          <a:xfrm>
            <a:off x="6959984" y="3757913"/>
            <a:ext cx="329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05C8F-B3F8-2A91-235C-15E471D70AC5}"/>
              </a:ext>
            </a:extLst>
          </p:cNvPr>
          <p:cNvSpPr txBox="1"/>
          <p:nvPr/>
        </p:nvSpPr>
        <p:spPr>
          <a:xfrm>
            <a:off x="6959984" y="4453418"/>
            <a:ext cx="329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D6E60-17D0-F1C9-3702-81927433420A}"/>
              </a:ext>
            </a:extLst>
          </p:cNvPr>
          <p:cNvSpPr txBox="1"/>
          <p:nvPr/>
        </p:nvSpPr>
        <p:spPr>
          <a:xfrm>
            <a:off x="8221577" y="5200888"/>
            <a:ext cx="351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exposed to unexposed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6BF524-223E-4AE7-5ADF-095A9BB3A001}"/>
              </a:ext>
            </a:extLst>
          </p:cNvPr>
          <p:cNvCxnSpPr>
            <a:cxnSpLocks/>
          </p:cNvCxnSpPr>
          <p:nvPr/>
        </p:nvCxnSpPr>
        <p:spPr>
          <a:xfrm flipH="1">
            <a:off x="6959984" y="5383387"/>
            <a:ext cx="1261593" cy="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28B5A3-55B2-1ADC-B5FD-62C2979030CB}"/>
              </a:ext>
            </a:extLst>
          </p:cNvPr>
          <p:cNvSpPr txBox="1"/>
          <p:nvPr/>
        </p:nvSpPr>
        <p:spPr>
          <a:xfrm>
            <a:off x="578374" y="5580080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54B56"/>
                </a:solidFill>
              </a:rPr>
              <a:t>1 means no difference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&gt; 1 exposed higher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&lt; 1 unexposed higher</a:t>
            </a:r>
          </a:p>
        </p:txBody>
      </p:sp>
    </p:spTree>
    <p:extLst>
      <p:ext uri="{BB962C8B-B14F-4D97-AF65-F5344CB8AC3E}">
        <p14:creationId xmlns:p14="http://schemas.microsoft.com/office/powerpoint/2010/main" val="19882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  <p:bldP spid="13" grpId="0"/>
      <p:bldP spid="8" grpId="0"/>
      <p:bldP spid="9" grpId="0"/>
      <p:bldP spid="14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odds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Initiate smoking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initiate smoking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576942" y="3568227"/>
                <a:ext cx="6538877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450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2" y="3568227"/>
                <a:ext cx="6538877" cy="533929"/>
              </a:xfrm>
              <a:prstGeom prst="rect">
                <a:avLst/>
              </a:prstGeom>
              <a:blipFill>
                <a:blip r:embed="rId3"/>
                <a:stretch>
                  <a:fillRect l="-840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576943" y="4201891"/>
                <a:ext cx="6229494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230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3" y="4201891"/>
                <a:ext cx="6229494" cy="533929"/>
              </a:xfrm>
              <a:prstGeom prst="rect">
                <a:avLst/>
              </a:prstGeom>
              <a:blipFill>
                <a:blip r:embed="rId4"/>
                <a:stretch>
                  <a:fillRect l="-881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576941" y="4889604"/>
                <a:ext cx="7989543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incidence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odds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incidence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0.33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=1.50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1" y="4889604"/>
                <a:ext cx="7989543" cy="581569"/>
              </a:xfrm>
              <a:prstGeom prst="rect">
                <a:avLst/>
              </a:prstGeom>
              <a:blipFill>
                <a:blip r:embed="rId5"/>
                <a:stretch>
                  <a:fillRect l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C8FF280-4B83-ED06-9E72-471BB7BE92D2}"/>
              </a:ext>
            </a:extLst>
          </p:cNvPr>
          <p:cNvSpPr txBox="1"/>
          <p:nvPr/>
        </p:nvSpPr>
        <p:spPr>
          <a:xfrm>
            <a:off x="8221577" y="4978626"/>
            <a:ext cx="351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males to females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20D89B-8CE1-BFFA-E467-38E4DE5CE74C}"/>
              </a:ext>
            </a:extLst>
          </p:cNvPr>
          <p:cNvCxnSpPr>
            <a:cxnSpLocks/>
          </p:cNvCxnSpPr>
          <p:nvPr/>
        </p:nvCxnSpPr>
        <p:spPr>
          <a:xfrm flipH="1">
            <a:off x="6959984" y="5161125"/>
            <a:ext cx="1261593" cy="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4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odds ratio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Initiate smoking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initiate smoking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549439" y="3737280"/>
                <a:ext cx="10464611" cy="279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incidence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odds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incidence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0.33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=1.50</m:t>
                    </m:r>
                  </m:oMath>
                </a14:m>
                <a:endParaRPr lang="en-US" b="1" dirty="0">
                  <a:solidFill>
                    <a:srgbClr val="254B56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b="1" dirty="0">
                    <a:solidFill>
                      <a:srgbClr val="254B56"/>
                    </a:solidFill>
                  </a:rPr>
                  <a:t>Interpretation: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w Cen MT" panose="020B0602020104020603" pitchFamily="34" charset="0"/>
                  </a:rPr>
                  <a:t>Males had 1.50 times the 1-year incident odds of being a smoker compared to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w Cen MT" panose="020B0602020104020603" pitchFamily="34" charset="0"/>
                  </a:rPr>
                  <a:t>Males had 1.50 times the 1-year incident odds of initiating smoking compared to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w Cen MT" panose="020B0602020104020603" pitchFamily="34" charset="0"/>
                  </a:rPr>
                  <a:t>The 1-year odds of smoking in males was 1.50 times the 1-year odds in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smoking incidence odds ratio comparing males to females was 1.50.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smoking incidence odds in males was 1.50 times that in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smoking incidence odds comparing males to females was 50% higher on the relative scale.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39" y="3737280"/>
                <a:ext cx="10464611" cy="2797561"/>
              </a:xfrm>
              <a:prstGeom prst="rect">
                <a:avLst/>
              </a:prstGeom>
              <a:blipFill>
                <a:blip r:embed="rId3"/>
                <a:stretch>
                  <a:fillRect l="-466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0EBE243-9D28-7345-5B0F-10F2595D0291}"/>
              </a:ext>
            </a:extLst>
          </p:cNvPr>
          <p:cNvSpPr txBox="1"/>
          <p:nvPr/>
        </p:nvSpPr>
        <p:spPr>
          <a:xfrm>
            <a:off x="549439" y="3455664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202805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D7C5DA-A6B1-2EAF-5B62-F0EABB33EEAE}"/>
              </a:ext>
            </a:extLst>
          </p:cNvPr>
          <p:cNvGraphicFramePr>
            <a:graphicFrameLocks noGrp="1"/>
          </p:cNvGraphicFramePr>
          <p:nvPr/>
        </p:nvGraphicFramePr>
        <p:xfrm>
          <a:off x="630226" y="845502"/>
          <a:ext cx="10931548" cy="568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5">
                  <a:extLst>
                    <a:ext uri="{9D8B030D-6E8A-4147-A177-3AD203B41FA5}">
                      <a16:colId xmlns:a16="http://schemas.microsoft.com/office/drawing/2014/main" val="967631074"/>
                    </a:ext>
                  </a:extLst>
                </a:gridCol>
                <a:gridCol w="3173281">
                  <a:extLst>
                    <a:ext uri="{9D8B030D-6E8A-4147-A177-3AD203B41FA5}">
                      <a16:colId xmlns:a16="http://schemas.microsoft.com/office/drawing/2014/main" val="239578362"/>
                    </a:ext>
                  </a:extLst>
                </a:gridCol>
                <a:gridCol w="3173281">
                  <a:extLst>
                    <a:ext uri="{9D8B030D-6E8A-4147-A177-3AD203B41FA5}">
                      <a16:colId xmlns:a16="http://schemas.microsoft.com/office/drawing/2014/main" val="1950672936"/>
                    </a:ext>
                  </a:extLst>
                </a:gridCol>
                <a:gridCol w="3173281">
                  <a:extLst>
                    <a:ext uri="{9D8B030D-6E8A-4147-A177-3AD203B41FA5}">
                      <a16:colId xmlns:a16="http://schemas.microsoft.com/office/drawing/2014/main" val="170322033"/>
                    </a:ext>
                  </a:extLst>
                </a:gridCol>
              </a:tblGrid>
              <a:tr h="7659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Descriptive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Predictive</a:t>
                      </a:r>
                    </a:p>
                  </a:txBody>
                  <a:tcPr anchor="ctr">
                    <a:solidFill>
                      <a:srgbClr val="254B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Causal</a:t>
                      </a:r>
                    </a:p>
                  </a:txBody>
                  <a:tcPr anchor="ctr">
                    <a:solidFill>
                      <a:srgbClr val="EE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697877"/>
                  </a:ext>
                </a:extLst>
              </a:tr>
              <a:tr h="765969">
                <a:tc>
                  <a:txBody>
                    <a:bodyPr/>
                    <a:lstStyle/>
                    <a:p>
                      <a:r>
                        <a:rPr lang="en-US" sz="2000" b="1" dirty="0"/>
                        <a:t>Identifies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extent of the disease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Who are at higher risk to have the disease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reason for having the disease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975450"/>
                  </a:ext>
                </a:extLst>
              </a:tr>
              <a:tr h="765969">
                <a:tc>
                  <a:txBody>
                    <a:bodyPr/>
                    <a:lstStyle/>
                    <a:p>
                      <a:r>
                        <a:rPr lang="en-US" sz="2000" b="1" dirty="0"/>
                        <a:t>Reports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Measure of disease occurrence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Model performance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Measure of association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0883"/>
                  </a:ext>
                </a:extLst>
              </a:tr>
              <a:tr h="765969">
                <a:tc>
                  <a:txBody>
                    <a:bodyPr/>
                    <a:lstStyle/>
                    <a:p>
                      <a:r>
                        <a:rPr lang="en-US" sz="2000" b="1" dirty="0"/>
                        <a:t>Stage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First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Second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Third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7800"/>
                  </a:ext>
                </a:extLst>
              </a:tr>
              <a:tr h="765969">
                <a:tc>
                  <a:txBody>
                    <a:bodyPr/>
                    <a:lstStyle/>
                    <a:p>
                      <a:r>
                        <a:rPr lang="en-US" sz="2000" b="1" dirty="0"/>
                        <a:t>Asks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spread is the problem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Who is at higher risk to have the disease now? To have the disease in the future? to have disease progress?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Would I have gotten lung cancer had I not smoked?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2443"/>
                  </a:ext>
                </a:extLst>
              </a:tr>
              <a:tr h="765969">
                <a:tc>
                  <a:txBody>
                    <a:bodyPr/>
                    <a:lstStyle/>
                    <a:p>
                      <a:r>
                        <a:rPr lang="en-US" sz="2000" b="1" dirty="0"/>
                        <a:t>Helps 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Setting priorities (deciding which disease to pay attention to)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Setting priorities (deciding who to target with an intervention on a certain disease)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Figure out what to intervene on to prevent disease or its progress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950870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555143E-9C72-6FE1-60D9-266115D30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87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odds ratio and incident odds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Initiate smoking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initiate smoking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164431" y="4118242"/>
                <a:ext cx="6538877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450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1" y="4118242"/>
                <a:ext cx="6538877" cy="533929"/>
              </a:xfrm>
              <a:prstGeom prst="rect">
                <a:avLst/>
              </a:prstGeom>
              <a:blipFill>
                <a:blip r:embed="rId3"/>
                <a:stretch>
                  <a:fillRect l="-839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164432" y="4751906"/>
                <a:ext cx="6229494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230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2" y="4751906"/>
                <a:ext cx="6229494" cy="533929"/>
              </a:xfrm>
              <a:prstGeom prst="rect">
                <a:avLst/>
              </a:prstGeom>
              <a:blipFill>
                <a:blip r:embed="rId4"/>
                <a:stretch>
                  <a:fillRect l="-881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164430" y="5439619"/>
                <a:ext cx="7989543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incidence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odds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incidence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0.33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=1.50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0" y="5439619"/>
                <a:ext cx="7989543" cy="581569"/>
              </a:xfrm>
              <a:prstGeom prst="rect">
                <a:avLst/>
              </a:prstGeom>
              <a:blipFill>
                <a:blip r:embed="rId5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405216-0489-2B9A-B1AF-0A1854EFC575}"/>
                  </a:ext>
                </a:extLst>
              </p:cNvPr>
              <p:cNvSpPr txBox="1"/>
              <p:nvPr/>
            </p:nvSpPr>
            <p:spPr>
              <a:xfrm>
                <a:off x="6727944" y="4118242"/>
                <a:ext cx="5464056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150+450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405216-0489-2B9A-B1AF-0A1854EFC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44" y="4118242"/>
                <a:ext cx="5464056" cy="533929"/>
              </a:xfrm>
              <a:prstGeom prst="rect">
                <a:avLst/>
              </a:prstGeom>
              <a:blipFill>
                <a:blip r:embed="rId6"/>
                <a:stretch>
                  <a:fillRect l="-1004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233987-5C03-71F2-583C-7E5455C75FED}"/>
                  </a:ext>
                </a:extLst>
              </p:cNvPr>
              <p:cNvSpPr txBox="1"/>
              <p:nvPr/>
            </p:nvSpPr>
            <p:spPr>
              <a:xfrm>
                <a:off x="6727944" y="4751906"/>
                <a:ext cx="4826955" cy="534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50+230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233987-5C03-71F2-583C-7E5455C75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44" y="4751906"/>
                <a:ext cx="4826955" cy="534121"/>
              </a:xfrm>
              <a:prstGeom prst="rect">
                <a:avLst/>
              </a:prstGeom>
              <a:blipFill>
                <a:blip r:embed="rId7"/>
                <a:stretch>
                  <a:fillRect l="-1138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E59E38-1C27-38CD-D07F-9C4AFC9D859C}"/>
                  </a:ext>
                </a:extLst>
              </p:cNvPr>
              <p:cNvSpPr txBox="1"/>
              <p:nvPr/>
            </p:nvSpPr>
            <p:spPr>
              <a:xfrm>
                <a:off x="6727944" y="5434089"/>
                <a:ext cx="6745134" cy="575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0.18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=1.39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E59E38-1C27-38CD-D07F-9C4AFC9D8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44" y="5434089"/>
                <a:ext cx="6745134" cy="575607"/>
              </a:xfrm>
              <a:prstGeom prst="rect">
                <a:avLst/>
              </a:prstGeom>
              <a:blipFill>
                <a:blip r:embed="rId8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F8CAC5E-92DA-0BA3-9C6C-3BB413E561B0}"/>
              </a:ext>
            </a:extLst>
          </p:cNvPr>
          <p:cNvSpPr txBox="1"/>
          <p:nvPr/>
        </p:nvSpPr>
        <p:spPr>
          <a:xfrm>
            <a:off x="1435483" y="3730410"/>
            <a:ext cx="1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Incidence odds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252937-583B-37EC-5EFC-5DAC10FC7E5C}"/>
              </a:ext>
            </a:extLst>
          </p:cNvPr>
          <p:cNvSpPr txBox="1"/>
          <p:nvPr/>
        </p:nvSpPr>
        <p:spPr>
          <a:xfrm>
            <a:off x="8488709" y="3730410"/>
            <a:ext cx="194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Incidence (risk)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055710-7B74-FA6C-9D68-602471AD2BF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884121" y="6113961"/>
            <a:ext cx="2127584" cy="509289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8BA52B-4855-9997-B15C-366E1DC64843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372566" y="6113961"/>
            <a:ext cx="1559807" cy="509289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9A7C7C-50BF-6ECE-5ADA-F76D604B1678}"/>
              </a:ext>
            </a:extLst>
          </p:cNvPr>
          <p:cNvSpPr txBox="1"/>
          <p:nvPr/>
        </p:nvSpPr>
        <p:spPr>
          <a:xfrm>
            <a:off x="4932373" y="6438584"/>
            <a:ext cx="295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Why are they not the same?</a:t>
            </a:r>
          </a:p>
        </p:txBody>
      </p:sp>
    </p:spTree>
    <p:extLst>
      <p:ext uri="{BB962C8B-B14F-4D97-AF65-F5344CB8AC3E}">
        <p14:creationId xmlns:p14="http://schemas.microsoft.com/office/powerpoint/2010/main" val="3060297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Incidence rate difference and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31942" y="1561918"/>
              <a:ext cx="7886415" cy="2383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Diseased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Exposed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𝑥𝑝</m:t>
                                    </m:r>
                                  </m:sub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𝑝𝑒𝑟𝑠𝑜𝑛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𝑡𝑖𝑚𝑒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Unexposed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𝑥𝑝</m:t>
                                    </m:r>
                                  </m:sub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𝑝𝑒𝑟𝑠𝑜𝑛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𝑡𝑖𝑚𝑒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A+C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𝑝𝑒𝑟𝑠𝑜𝑛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𝑡𝑖𝑚𝑒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3871149"/>
                  </p:ext>
                </p:extLst>
              </p:nvPr>
            </p:nvGraphicFramePr>
            <p:xfrm>
              <a:off x="631942" y="1561918"/>
              <a:ext cx="7886415" cy="2383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Diseased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62871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Exposed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64078" r="-926" b="-2233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62871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Unexposed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62500" r="-926" b="-12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A+C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220161" r="-926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4063241"/>
                <a:ext cx="5816982" cy="554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among 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𝑥𝑝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𝑝𝑒𝑟𝑠𝑜𝑛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063241"/>
                <a:ext cx="5816982" cy="554191"/>
              </a:xfrm>
              <a:prstGeom prst="rect">
                <a:avLst/>
              </a:prstGeom>
              <a:blipFill>
                <a:blip r:embed="rId4"/>
                <a:stretch>
                  <a:fillRect l="-943" t="-16667" b="-8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2" y="4649459"/>
                <a:ext cx="5464056" cy="55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among unexposed=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𝑥𝑝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𝑝𝑒𝑟𝑠𝑜𝑛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4649459"/>
                <a:ext cx="5464056" cy="554383"/>
              </a:xfrm>
              <a:prstGeom prst="rect">
                <a:avLst/>
              </a:prstGeom>
              <a:blipFill>
                <a:blip r:embed="rId5"/>
                <a:stretch>
                  <a:fillRect l="-1004" t="-16484" b="-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2" y="5222120"/>
                <a:ext cx="11688395" cy="831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difference= Incidence rate among exposed - Incidence rate among unexposed</a:t>
                </a:r>
              </a:p>
              <a:p>
                <a:r>
                  <a:rPr lang="en-US" dirty="0"/>
                  <a:t>		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𝑥𝑝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𝑝𝑒𝑟𝑠𝑜𝑛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e>
                        </m:nary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𝑥𝑝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𝑝𝑒𝑟𝑠𝑜𝑛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5222120"/>
                <a:ext cx="11688395" cy="831381"/>
              </a:xfrm>
              <a:prstGeom prst="rect">
                <a:avLst/>
              </a:prstGeom>
              <a:blipFill>
                <a:blip r:embed="rId6"/>
                <a:stretch>
                  <a:fillRect l="-469" t="-4412" b="-5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2" y="6008502"/>
                <a:ext cx="9206451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rate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rate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unexposed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𝑥𝑝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</m:e>
                            </m:nary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𝑥𝑝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</m:e>
                            </m:nary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6008502"/>
                <a:ext cx="9206451" cy="860620"/>
              </a:xfrm>
              <a:prstGeom prst="rect">
                <a:avLst/>
              </a:prstGeom>
              <a:blipFill>
                <a:blip r:embed="rId7"/>
                <a:stretch>
                  <a:fillRect l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0E6354-998B-87FA-14B0-722E1504C8CA}"/>
              </a:ext>
            </a:extLst>
          </p:cNvPr>
          <p:cNvCxnSpPr>
            <a:cxnSpLocks/>
          </p:cNvCxnSpPr>
          <p:nvPr/>
        </p:nvCxnSpPr>
        <p:spPr>
          <a:xfrm flipH="1">
            <a:off x="5550570" y="4291340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0392E8-8FBF-7511-B0ED-93BCB8EE37B3}"/>
              </a:ext>
            </a:extLst>
          </p:cNvPr>
          <p:cNvCxnSpPr/>
          <p:nvPr/>
        </p:nvCxnSpPr>
        <p:spPr>
          <a:xfrm flipH="1">
            <a:off x="5756826" y="4976693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84A7D3-EBEF-8CE9-E9E7-622D50F7FE22}"/>
              </a:ext>
            </a:extLst>
          </p:cNvPr>
          <p:cNvSpPr txBox="1"/>
          <p:nvPr/>
        </p:nvSpPr>
        <p:spPr>
          <a:xfrm>
            <a:off x="7764381" y="4101027"/>
            <a:ext cx="365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D572A-E2D6-6860-8FF6-4A5E5365BB1F}"/>
              </a:ext>
            </a:extLst>
          </p:cNvPr>
          <p:cNvSpPr txBox="1"/>
          <p:nvPr/>
        </p:nvSpPr>
        <p:spPr>
          <a:xfrm>
            <a:off x="7764381" y="4796532"/>
            <a:ext cx="365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AFC3F3-5701-E620-DE4F-CA1F604DBDCE}"/>
              </a:ext>
            </a:extLst>
          </p:cNvPr>
          <p:cNvSpPr txBox="1"/>
          <p:nvPr/>
        </p:nvSpPr>
        <p:spPr>
          <a:xfrm>
            <a:off x="8669612" y="6276645"/>
            <a:ext cx="352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exposed to unexposed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9F3A6-7B8D-7CAB-1E80-652CDDCA38B2}"/>
              </a:ext>
            </a:extLst>
          </p:cNvPr>
          <p:cNvCxnSpPr>
            <a:cxnSpLocks/>
          </p:cNvCxnSpPr>
          <p:nvPr/>
        </p:nvCxnSpPr>
        <p:spPr>
          <a:xfrm flipH="1" flipV="1">
            <a:off x="7668129" y="6459144"/>
            <a:ext cx="1001483" cy="51659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358337-E21E-3606-9F65-2C0BEE27D6AB}"/>
              </a:ext>
            </a:extLst>
          </p:cNvPr>
          <p:cNvCxnSpPr>
            <a:cxnSpLocks/>
          </p:cNvCxnSpPr>
          <p:nvPr/>
        </p:nvCxnSpPr>
        <p:spPr>
          <a:xfrm flipH="1" flipV="1">
            <a:off x="7466454" y="5685780"/>
            <a:ext cx="1347537" cy="660018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B31095-2282-C976-7926-3D2221B91880}"/>
              </a:ext>
            </a:extLst>
          </p:cNvPr>
          <p:cNvSpPr txBox="1"/>
          <p:nvPr/>
        </p:nvSpPr>
        <p:spPr>
          <a:xfrm>
            <a:off x="9390360" y="5057077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76D6F"/>
                </a:solidFill>
              </a:rPr>
              <a:t>0 means no difference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&gt; 0 exposed higher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&lt; 0 unexposed higher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A92A5A-0F82-7E3C-E525-747C121DAA16}"/>
              </a:ext>
            </a:extLst>
          </p:cNvPr>
          <p:cNvSpPr txBox="1"/>
          <p:nvPr/>
        </p:nvSpPr>
        <p:spPr>
          <a:xfrm>
            <a:off x="236050" y="5646457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54B56"/>
                </a:solidFill>
              </a:rPr>
              <a:t>1 means no difference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&gt; 1 exposed higher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&lt; 1 unexposed higher</a:t>
            </a:r>
          </a:p>
        </p:txBody>
      </p:sp>
    </p:spTree>
    <p:extLst>
      <p:ext uri="{BB962C8B-B14F-4D97-AF65-F5344CB8AC3E}">
        <p14:creationId xmlns:p14="http://schemas.microsoft.com/office/powerpoint/2010/main" val="101139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CC66-7C7E-4D35-8CC2-4703D706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B0C18BA-9828-45A3-A310-5EB62546C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0" t="28772" r="38415" b="10977"/>
          <a:stretch/>
        </p:blipFill>
        <p:spPr>
          <a:xfrm>
            <a:off x="611546" y="803962"/>
            <a:ext cx="5212080" cy="5373001"/>
          </a:xfrm>
          <a:prstGeom prst="rect">
            <a:avLst/>
          </a:prstGeom>
        </p:spPr>
      </p:pic>
      <p:pic>
        <p:nvPicPr>
          <p:cNvPr id="8" name="Picture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63F662C4-05E1-43E5-9C2A-68F87F3DA1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86" t="11530" r="50000" b="85764"/>
          <a:stretch/>
        </p:blipFill>
        <p:spPr>
          <a:xfrm>
            <a:off x="1205564" y="6173132"/>
            <a:ext cx="4206240" cy="271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B234B8-C099-429B-BCEA-8F6EF02EFCBB}"/>
              </a:ext>
            </a:extLst>
          </p:cNvPr>
          <p:cNvSpPr txBox="1"/>
          <p:nvPr/>
        </p:nvSpPr>
        <p:spPr>
          <a:xfrm>
            <a:off x="5947036" y="1732549"/>
            <a:ext cx="58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Incidence proportion at 65 for solid line     =420/1,000=0.42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680F0-FB10-4911-9303-BFD98FFA903A}"/>
              </a:ext>
            </a:extLst>
          </p:cNvPr>
          <p:cNvSpPr txBox="1"/>
          <p:nvPr/>
        </p:nvSpPr>
        <p:spPr>
          <a:xfrm>
            <a:off x="5947035" y="2378461"/>
            <a:ext cx="59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Incidence proportion at 65 for dotted line  =420/1,000=0.42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446CD4-6FD8-466A-88C1-C9D96CC32C60}"/>
              </a:ext>
            </a:extLst>
          </p:cNvPr>
          <p:cNvCxnSpPr>
            <a:cxnSpLocks/>
          </p:cNvCxnSpPr>
          <p:nvPr/>
        </p:nvCxnSpPr>
        <p:spPr>
          <a:xfrm>
            <a:off x="3361967" y="1883802"/>
            <a:ext cx="0" cy="701269"/>
          </a:xfrm>
          <a:prstGeom prst="straightConnector1">
            <a:avLst/>
          </a:prstGeom>
          <a:ln w="38100">
            <a:solidFill>
              <a:srgbClr val="D76D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B9E1B6-C362-4D40-96B3-400CF788A99B}"/>
              </a:ext>
            </a:extLst>
          </p:cNvPr>
          <p:cNvCxnSpPr/>
          <p:nvPr/>
        </p:nvCxnSpPr>
        <p:spPr>
          <a:xfrm>
            <a:off x="2998728" y="1690688"/>
            <a:ext cx="0" cy="646268"/>
          </a:xfrm>
          <a:prstGeom prst="straightConnector1">
            <a:avLst/>
          </a:prstGeom>
          <a:ln w="38100">
            <a:solidFill>
              <a:srgbClr val="D76D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BCE4AB-9CDA-48FD-959B-56E54503D7A8}"/>
              </a:ext>
            </a:extLst>
          </p:cNvPr>
          <p:cNvCxnSpPr>
            <a:cxnSpLocks/>
          </p:cNvCxnSpPr>
          <p:nvPr/>
        </p:nvCxnSpPr>
        <p:spPr>
          <a:xfrm>
            <a:off x="2641218" y="1485578"/>
            <a:ext cx="0" cy="501351"/>
          </a:xfrm>
          <a:prstGeom prst="straightConnector1">
            <a:avLst/>
          </a:prstGeom>
          <a:ln w="38100">
            <a:solidFill>
              <a:srgbClr val="D76D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1CA7AD-26D6-4434-8EA3-C27F06D4EE06}"/>
              </a:ext>
            </a:extLst>
          </p:cNvPr>
          <p:cNvCxnSpPr>
            <a:cxnSpLocks/>
          </p:cNvCxnSpPr>
          <p:nvPr/>
        </p:nvCxnSpPr>
        <p:spPr>
          <a:xfrm>
            <a:off x="2305480" y="1189337"/>
            <a:ext cx="0" cy="433207"/>
          </a:xfrm>
          <a:prstGeom prst="straightConnector1">
            <a:avLst/>
          </a:prstGeom>
          <a:ln w="38100">
            <a:solidFill>
              <a:srgbClr val="D76D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76155D-FD85-4F0A-9365-65F4FD801DC0}"/>
              </a:ext>
            </a:extLst>
          </p:cNvPr>
          <p:cNvCxnSpPr>
            <a:cxnSpLocks/>
          </p:cNvCxnSpPr>
          <p:nvPr/>
        </p:nvCxnSpPr>
        <p:spPr>
          <a:xfrm>
            <a:off x="1920469" y="984765"/>
            <a:ext cx="0" cy="259644"/>
          </a:xfrm>
          <a:prstGeom prst="straightConnector1">
            <a:avLst/>
          </a:prstGeom>
          <a:ln w="38100">
            <a:solidFill>
              <a:srgbClr val="D76D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CBB60D-6221-4961-B799-0A7D3F3B5D51}"/>
              </a:ext>
            </a:extLst>
          </p:cNvPr>
          <p:cNvCxnSpPr>
            <a:cxnSpLocks/>
          </p:cNvCxnSpPr>
          <p:nvPr/>
        </p:nvCxnSpPr>
        <p:spPr>
          <a:xfrm flipH="1">
            <a:off x="1368162" y="2928830"/>
            <a:ext cx="2488818" cy="0"/>
          </a:xfrm>
          <a:prstGeom prst="line">
            <a:avLst/>
          </a:prstGeom>
          <a:ln w="38100">
            <a:solidFill>
              <a:srgbClr val="EEB66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43B064-E395-4C9E-AF90-6411108A2156}"/>
              </a:ext>
            </a:extLst>
          </p:cNvPr>
          <p:cNvSpPr txBox="1"/>
          <p:nvPr/>
        </p:nvSpPr>
        <p:spPr>
          <a:xfrm>
            <a:off x="5947035" y="3071077"/>
            <a:ext cx="6057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76D6F"/>
                </a:solidFill>
              </a:rPr>
              <a:t>Person-time: </a:t>
            </a:r>
            <a:r>
              <a:rPr lang="en-US" b="1" dirty="0"/>
              <a:t>time contributed by each individual while at risk for developing the outcome</a:t>
            </a:r>
          </a:p>
          <a:p>
            <a:endParaRPr lang="en-US" b="1" dirty="0">
              <a:solidFill>
                <a:srgbClr val="D76D6F"/>
              </a:solidFill>
            </a:endParaRPr>
          </a:p>
          <a:p>
            <a:r>
              <a:rPr lang="en-US" b="1" dirty="0">
                <a:solidFill>
                  <a:srgbClr val="D76D6F"/>
                </a:solidFill>
              </a:rPr>
              <a:t>Examples: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 person is followed for 1 year while at risk for death contributes 1 person-year</a:t>
            </a:r>
            <a:r>
              <a:rPr lang="en-US" b="1" dirty="0">
                <a:solidFill>
                  <a:srgbClr val="D76D6F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 person is followed for 10 years while at risk for death contributes 10 person-years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Ten persons each followed for 1 year while at risk for death contribute 10 person-years</a:t>
            </a:r>
            <a:endParaRPr lang="en-US" b="1" dirty="0">
              <a:solidFill>
                <a:srgbClr val="D76D6F"/>
              </a:solidFill>
            </a:endParaRPr>
          </a:p>
        </p:txBody>
      </p:sp>
      <p:pic>
        <p:nvPicPr>
          <p:cNvPr id="15" name="Picture 1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244569F-D19B-40BF-8102-DF8BDB54C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2BB26B-374C-48BB-96B9-AC2AE23D47F1}"/>
              </a:ext>
            </a:extLst>
          </p:cNvPr>
          <p:cNvSpPr txBox="1"/>
          <p:nvPr/>
        </p:nvSpPr>
        <p:spPr>
          <a:xfrm>
            <a:off x="0" y="6488668"/>
            <a:ext cx="3236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Westreich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D. Epidemiology by design: a causal approach to the health sciences. Oxford University Press; 2019 Oct 16.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5683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87F9CB99-9C8B-4B6F-ADBF-DC0126D98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95" t="18145" r="21706" b="67710"/>
          <a:stretch/>
        </p:blipFill>
        <p:spPr>
          <a:xfrm>
            <a:off x="1012025" y="4742482"/>
            <a:ext cx="10607040" cy="1779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7CC66-7C7E-4D35-8CC2-4703D706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B0C18BA-9828-45A3-A310-5EB62546C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20" t="28772" r="38415" b="10977"/>
          <a:stretch/>
        </p:blipFill>
        <p:spPr>
          <a:xfrm>
            <a:off x="4075265" y="311746"/>
            <a:ext cx="4480560" cy="4618897"/>
          </a:xfrm>
          <a:prstGeom prst="rect">
            <a:avLst/>
          </a:prstGeom>
        </p:spPr>
      </p:pic>
      <p:pic>
        <p:nvPicPr>
          <p:cNvPr id="8" name="Picture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63F662C4-05E1-43E5-9C2A-68F87F3DA1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86" t="11530" r="50000" b="85764"/>
          <a:stretch/>
        </p:blipFill>
        <p:spPr>
          <a:xfrm>
            <a:off x="4075265" y="69673"/>
            <a:ext cx="4572000" cy="29545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39E731-738B-481D-B90A-00ACA81F41BA}"/>
              </a:ext>
            </a:extLst>
          </p:cNvPr>
          <p:cNvSpPr/>
          <p:nvPr/>
        </p:nvSpPr>
        <p:spPr>
          <a:xfrm>
            <a:off x="7404577" y="5080768"/>
            <a:ext cx="4406996" cy="1226481"/>
          </a:xfrm>
          <a:prstGeom prst="roundRect">
            <a:avLst/>
          </a:prstGeom>
          <a:noFill/>
          <a:ln w="38100">
            <a:solidFill>
              <a:srgbClr val="D76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0D71A67-D4EA-4FE2-A3BD-0564A16DB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51C359-031A-4C05-B5DF-55A0D86FCA19}"/>
              </a:ext>
            </a:extLst>
          </p:cNvPr>
          <p:cNvSpPr txBox="1"/>
          <p:nvPr/>
        </p:nvSpPr>
        <p:spPr>
          <a:xfrm>
            <a:off x="0" y="6488668"/>
            <a:ext cx="3236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Westreich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D. Epidemiology by design: a causal approach to the health sciences. Oxford University Press; 2019 Oct 16.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58640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417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rate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2639289"/>
                  </p:ext>
                </p:extLst>
              </p:nvPr>
            </p:nvGraphicFramePr>
            <p:xfrm>
              <a:off x="631942" y="1561918"/>
              <a:ext cx="78864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Initiate smoking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 at risk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Males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Females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780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2639289"/>
                  </p:ext>
                </p:extLst>
              </p:nvPr>
            </p:nvGraphicFramePr>
            <p:xfrm>
              <a:off x="631942" y="1561918"/>
              <a:ext cx="78864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Initiate smoking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 at risk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Males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Females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308197" r="-92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391886" y="3233419"/>
                <a:ext cx="5816982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525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=0.29</m:t>
                    </m:r>
                  </m:oMath>
                </a14:m>
                <a:r>
                  <a:rPr lang="en-US" dirty="0"/>
                  <a:t> per person-years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3233419"/>
                <a:ext cx="5816982" cy="533929"/>
              </a:xfrm>
              <a:prstGeom prst="rect">
                <a:avLst/>
              </a:prstGeom>
              <a:blipFill>
                <a:blip r:embed="rId4"/>
                <a:stretch>
                  <a:fillRect l="-838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391886" y="3886627"/>
                <a:ext cx="6518253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55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=0.20</m:t>
                    </m:r>
                  </m:oMath>
                </a14:m>
                <a:r>
                  <a:rPr lang="en-US" dirty="0"/>
                  <a:t> per person-years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3886627"/>
                <a:ext cx="6518253" cy="533929"/>
              </a:xfrm>
              <a:prstGeom prst="rect">
                <a:avLst/>
              </a:prstGeom>
              <a:blipFill>
                <a:blip r:embed="rId5"/>
                <a:stretch>
                  <a:fillRect l="-748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327001B-060D-4DBE-A2FF-C0BEDD4E9E5C}"/>
              </a:ext>
            </a:extLst>
          </p:cNvPr>
          <p:cNvSpPr txBox="1"/>
          <p:nvPr/>
        </p:nvSpPr>
        <p:spPr>
          <a:xfrm>
            <a:off x="391886" y="4703357"/>
            <a:ext cx="1144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Incidence rate difference= Incidence rate among males - Incidence rate among females=0.29-0.20=0.09 per person-years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391886" y="5399733"/>
                <a:ext cx="9206451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rate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rate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0.29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=1.45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5399733"/>
                <a:ext cx="9206451" cy="575157"/>
              </a:xfrm>
              <a:prstGeom prst="rect">
                <a:avLst/>
              </a:prstGeom>
              <a:blipFill>
                <a:blip r:embed="rId6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A754BF-4A82-3E9F-5A9B-D39CDBE78A23}"/>
              </a:ext>
            </a:extLst>
          </p:cNvPr>
          <p:cNvSpPr txBox="1"/>
          <p:nvPr/>
        </p:nvSpPr>
        <p:spPr>
          <a:xfrm>
            <a:off x="8277726" y="5990598"/>
            <a:ext cx="352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males to females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15238A-3DC5-8132-440B-48DFE37DA066}"/>
              </a:ext>
            </a:extLst>
          </p:cNvPr>
          <p:cNvCxnSpPr>
            <a:cxnSpLocks/>
          </p:cNvCxnSpPr>
          <p:nvPr/>
        </p:nvCxnSpPr>
        <p:spPr>
          <a:xfrm flipH="1" flipV="1">
            <a:off x="6641432" y="5713281"/>
            <a:ext cx="1636294" cy="51147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01298E-8473-0D1E-AA87-98D17228C8C5}"/>
              </a:ext>
            </a:extLst>
          </p:cNvPr>
          <p:cNvCxnSpPr>
            <a:cxnSpLocks/>
          </p:cNvCxnSpPr>
          <p:nvPr/>
        </p:nvCxnSpPr>
        <p:spPr>
          <a:xfrm flipH="1" flipV="1">
            <a:off x="8353353" y="5072689"/>
            <a:ext cx="68752" cy="987062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417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rate difference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31942" y="1561918"/>
              <a:ext cx="78864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Initiate smoking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 at risk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Males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Females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780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31942" y="1561918"/>
              <a:ext cx="78864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Initiate smoking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 at risk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Males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Females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308197" r="-92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7001B-060D-4DBE-A2FF-C0BEDD4E9E5C}"/>
              </a:ext>
            </a:extLst>
          </p:cNvPr>
          <p:cNvSpPr txBox="1"/>
          <p:nvPr/>
        </p:nvSpPr>
        <p:spPr>
          <a:xfrm>
            <a:off x="301074" y="3414610"/>
            <a:ext cx="11440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Incidence rate difference= Incidence rate among males - Incidence rate among females=0.29-0.20=0.09 per person-years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254B56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54B56"/>
                </a:solidFill>
              </a:rPr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 in incident smoking rate comparing males to females was 0.09 per person-years.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Males had a higher incidence rate of smokers compared to females with a difference of 0.09 per person-years.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DA4BA-D372-361E-A479-43EF9790F1E7}"/>
              </a:ext>
            </a:extLst>
          </p:cNvPr>
          <p:cNvSpPr txBox="1"/>
          <p:nvPr/>
        </p:nvSpPr>
        <p:spPr>
          <a:xfrm>
            <a:off x="301074" y="3139916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2396403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417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rate ratio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31942" y="1561918"/>
              <a:ext cx="78864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Initiate smoking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 at risk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Males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Females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780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31942" y="1561918"/>
              <a:ext cx="78864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Initiate smoking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 at risk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Males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Females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308197" r="-92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2" y="3333818"/>
                <a:ext cx="10515600" cy="2514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rate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rate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0.29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=1.45</m:t>
                    </m:r>
                  </m:oMath>
                </a14:m>
                <a:endParaRPr lang="en-US" b="0" dirty="0"/>
              </a:p>
              <a:p>
                <a:endParaRPr lang="en-US" b="1" dirty="0">
                  <a:solidFill>
                    <a:srgbClr val="254B56"/>
                  </a:solidFill>
                </a:endParaRPr>
              </a:p>
              <a:p>
                <a:r>
                  <a:rPr lang="en-US" b="1" dirty="0">
                    <a:solidFill>
                      <a:srgbClr val="254B56"/>
                    </a:solidFill>
                  </a:rPr>
                  <a:t>Interpretation: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1.45 times the incidence rate of smokers compared to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incident rate ratio of smoking comparing males to females was 1.45.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smoking incidence rate ratio comparing males to females was 1.45.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incident rate of smoking in males was 1.45 times that in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incident rate of smoking comparing males to females was 45% higher on the relative scale.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3333818"/>
                <a:ext cx="10515600" cy="2514150"/>
              </a:xfrm>
              <a:prstGeom prst="rect">
                <a:avLst/>
              </a:prstGeom>
              <a:blipFill>
                <a:blip r:embed="rId4"/>
                <a:stretch>
                  <a:fillRect l="-522" b="-3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927E114-6842-DFCB-CFB8-EC81A1052993}"/>
              </a:ext>
            </a:extLst>
          </p:cNvPr>
          <p:cNvSpPr txBox="1"/>
          <p:nvPr/>
        </p:nvSpPr>
        <p:spPr>
          <a:xfrm>
            <a:off x="631942" y="3059668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1422093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3D43-F753-44C7-A800-D689F7F5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Relation between incidence (risk), incidence rate, and incidence odds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06CE-913E-4B60-8BAE-A11C2616C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6318"/>
          </a:xfrm>
        </p:spPr>
        <p:txBody>
          <a:bodyPr>
            <a:normAutofit/>
          </a:bodyPr>
          <a:lstStyle/>
          <a:p>
            <a:r>
              <a:rPr lang="en-US" dirty="0"/>
              <a:t>Risk</a:t>
            </a:r>
          </a:p>
          <a:p>
            <a:pPr lvl="1"/>
            <a:r>
              <a:rPr lang="en-US" dirty="0"/>
              <a:t>Incidence rate where events occur at the end of follow-up interval</a:t>
            </a:r>
          </a:p>
          <a:p>
            <a:r>
              <a:rPr lang="en-US" dirty="0"/>
              <a:t>Rate</a:t>
            </a:r>
          </a:p>
          <a:p>
            <a:pPr lvl="1"/>
            <a:r>
              <a:rPr lang="en-US" dirty="0"/>
              <a:t>Incidence rate where events can happen anywhere in the follow-up interval</a:t>
            </a:r>
          </a:p>
          <a:p>
            <a:r>
              <a:rPr lang="en-US" dirty="0"/>
              <a:t>Odds</a:t>
            </a:r>
          </a:p>
          <a:p>
            <a:pPr lvl="1"/>
            <a:r>
              <a:rPr lang="en-US" dirty="0"/>
              <a:t>Incidence rate where events occur at the start of follow-up interval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B61B5-409B-48DF-9973-9C6D0AFFA8AE}"/>
              </a:ext>
            </a:extLst>
          </p:cNvPr>
          <p:cNvSpPr txBox="1"/>
          <p:nvPr/>
        </p:nvSpPr>
        <p:spPr>
          <a:xfrm>
            <a:off x="2333838" y="4566269"/>
            <a:ext cx="660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76D6F"/>
                </a:solidFill>
              </a:rPr>
              <a:t>Incidence odds </a:t>
            </a:r>
            <a:r>
              <a:rPr lang="en-US" sz="2400" b="1" dirty="0">
                <a:solidFill>
                  <a:srgbClr val="254B56"/>
                </a:solidFill>
              </a:rPr>
              <a:t>&lt;</a:t>
            </a:r>
            <a:r>
              <a:rPr lang="en-US" sz="2400" b="1" dirty="0">
                <a:solidFill>
                  <a:srgbClr val="D76D6F"/>
                </a:solidFill>
              </a:rPr>
              <a:t> Incidence rate </a:t>
            </a:r>
            <a:r>
              <a:rPr lang="en-US" sz="2400" b="1" dirty="0">
                <a:solidFill>
                  <a:srgbClr val="254B56"/>
                </a:solidFill>
              </a:rPr>
              <a:t>&lt;</a:t>
            </a:r>
            <a:r>
              <a:rPr lang="en-US" sz="2400" b="1" dirty="0">
                <a:solidFill>
                  <a:srgbClr val="D76D6F"/>
                </a:solidFill>
              </a:rPr>
              <a:t> Incidence (Risk) 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3EDB9A4-F4F7-4784-9417-368AB236F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-18253"/>
            <a:ext cx="670620" cy="685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1DFA6A-050A-8C9C-9E31-C9C637A2E02C}"/>
              </a:ext>
            </a:extLst>
          </p:cNvPr>
          <p:cNvCxnSpPr>
            <a:cxnSpLocks/>
          </p:cNvCxnSpPr>
          <p:nvPr/>
        </p:nvCxnSpPr>
        <p:spPr>
          <a:xfrm>
            <a:off x="3148261" y="6265156"/>
            <a:ext cx="4971334" cy="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3A739A-3A82-2723-71D7-DEFB93E72ABD}"/>
              </a:ext>
            </a:extLst>
          </p:cNvPr>
          <p:cNvSpPr txBox="1"/>
          <p:nvPr/>
        </p:nvSpPr>
        <p:spPr>
          <a:xfrm>
            <a:off x="2990707" y="6313996"/>
            <a:ext cx="84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Time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A8AE5-88DB-E3BA-BBFC-A8EE409D1AC2}"/>
              </a:ext>
            </a:extLst>
          </p:cNvPr>
          <p:cNvSpPr txBox="1"/>
          <p:nvPr/>
        </p:nvSpPr>
        <p:spPr>
          <a:xfrm>
            <a:off x="7405724" y="6313996"/>
            <a:ext cx="129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1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AD8ED-2C13-957C-DD1B-9614C94227E3}"/>
              </a:ext>
            </a:extLst>
          </p:cNvPr>
          <p:cNvSpPr txBox="1"/>
          <p:nvPr/>
        </p:nvSpPr>
        <p:spPr>
          <a:xfrm>
            <a:off x="5032206" y="6488668"/>
            <a:ext cx="12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Follow up</a:t>
            </a:r>
          </a:p>
        </p:txBody>
      </p:sp>
      <p:pic>
        <p:nvPicPr>
          <p:cNvPr id="11" name="Graphic 10" descr="Smoking with solid fill">
            <a:extLst>
              <a:ext uri="{FF2B5EF4-FFF2-40B4-BE49-F238E27FC236}">
                <a16:creationId xmlns:a16="http://schemas.microsoft.com/office/drawing/2014/main" id="{FB985EDD-C3B6-5EEE-43F0-B4F237750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9210" y="5027934"/>
            <a:ext cx="548640" cy="548640"/>
          </a:xfrm>
          <a:prstGeom prst="rect">
            <a:avLst/>
          </a:prstGeom>
        </p:spPr>
      </p:pic>
      <p:pic>
        <p:nvPicPr>
          <p:cNvPr id="12" name="Graphic 11" descr="Smoking with solid fill">
            <a:extLst>
              <a:ext uri="{FF2B5EF4-FFF2-40B4-BE49-F238E27FC236}">
                <a16:creationId xmlns:a16="http://schemas.microsoft.com/office/drawing/2014/main" id="{2F1D23B2-59D5-80EC-338D-7E1660635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5476" y="5002606"/>
            <a:ext cx="548640" cy="548640"/>
          </a:xfrm>
          <a:prstGeom prst="rect">
            <a:avLst/>
          </a:prstGeom>
        </p:spPr>
      </p:pic>
      <p:pic>
        <p:nvPicPr>
          <p:cNvPr id="13" name="Graphic 12" descr="Smoking with solid fill">
            <a:extLst>
              <a:ext uri="{FF2B5EF4-FFF2-40B4-BE49-F238E27FC236}">
                <a16:creationId xmlns:a16="http://schemas.microsoft.com/office/drawing/2014/main" id="{26A401DD-4BAA-4AB2-9AC9-9349CAC8D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7070" y="5002606"/>
            <a:ext cx="548640" cy="548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CB039D-A920-F862-BF9F-DC9B24AB8A4A}"/>
              </a:ext>
            </a:extLst>
          </p:cNvPr>
          <p:cNvSpPr txBox="1"/>
          <p:nvPr/>
        </p:nvSpPr>
        <p:spPr>
          <a:xfrm>
            <a:off x="3079221" y="5546603"/>
            <a:ext cx="153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Odds</a:t>
            </a:r>
          </a:p>
          <a:p>
            <a:r>
              <a:rPr lang="en-US" b="1" dirty="0">
                <a:latin typeface="Tw Cen MT" panose="020B0602020104020603" pitchFamily="34" charset="0"/>
              </a:rPr>
              <a:t>0 person-year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F67B7-AA6A-C4CE-A3E3-7F419DC0CBA5}"/>
              </a:ext>
            </a:extLst>
          </p:cNvPr>
          <p:cNvSpPr txBox="1"/>
          <p:nvPr/>
        </p:nvSpPr>
        <p:spPr>
          <a:xfrm>
            <a:off x="5211104" y="5500437"/>
            <a:ext cx="190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Rate</a:t>
            </a:r>
          </a:p>
          <a:p>
            <a:r>
              <a:rPr lang="en-US" b="1" dirty="0">
                <a:latin typeface="Tw Cen MT" panose="020B0602020104020603" pitchFamily="34" charset="0"/>
              </a:rPr>
              <a:t>0.5 person-year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DA92D-FED2-5958-7FF2-90B8453A3D28}"/>
              </a:ext>
            </a:extLst>
          </p:cNvPr>
          <p:cNvSpPr txBox="1"/>
          <p:nvPr/>
        </p:nvSpPr>
        <p:spPr>
          <a:xfrm>
            <a:off x="7696771" y="5513968"/>
            <a:ext cx="159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Risk</a:t>
            </a:r>
          </a:p>
          <a:p>
            <a:r>
              <a:rPr lang="en-US" b="1" dirty="0">
                <a:latin typeface="Tw Cen MT" panose="020B0602020104020603" pitchFamily="34" charset="0"/>
              </a:rPr>
              <a:t>1 person-year</a:t>
            </a:r>
          </a:p>
        </p:txBody>
      </p:sp>
    </p:spTree>
    <p:extLst>
      <p:ext uri="{BB962C8B-B14F-4D97-AF65-F5344CB8AC3E}">
        <p14:creationId xmlns:p14="http://schemas.microsoft.com/office/powerpoint/2010/main" val="137375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4" grpId="0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B2B8-054D-C246-34D2-55243816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Relation between incidence (risk), incidence rate, and incidence odds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58EAF35-E0BE-EB49-2702-CD8A073155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81147"/>
              </p:ext>
            </p:extLst>
          </p:nvPr>
        </p:nvGraphicFramePr>
        <p:xfrm>
          <a:off x="563192" y="169068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Initiate smoking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initiate smoking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014861-BD61-575B-F95C-3C4B9ADB55D9}"/>
                  </a:ext>
                </a:extLst>
              </p:cNvPr>
              <p:cNvSpPr txBox="1"/>
              <p:nvPr/>
            </p:nvSpPr>
            <p:spPr>
              <a:xfrm>
                <a:off x="391886" y="4459484"/>
                <a:ext cx="9206451" cy="99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ratio=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150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150∗0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+(450∗1)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50∗0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+(230∗1)</m:t>
                            </m:r>
                          </m:den>
                        </m:f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=1.45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014861-BD61-575B-F95C-3C4B9ADB5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4459484"/>
                <a:ext cx="9206451" cy="999056"/>
              </a:xfrm>
              <a:prstGeom prst="rect">
                <a:avLst/>
              </a:prstGeom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CD70B3-6D5D-BB02-D1AD-98F6F3C741E1}"/>
                  </a:ext>
                </a:extLst>
              </p:cNvPr>
              <p:cNvSpPr txBox="1"/>
              <p:nvPr/>
            </p:nvSpPr>
            <p:spPr>
              <a:xfrm>
                <a:off x="391886" y="3247981"/>
                <a:ext cx="6745134" cy="99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150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150∗1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+(450∗1)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50∗1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230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∗1)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0.18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=1.39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CD70B3-6D5D-BB02-D1AD-98F6F3C74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3247981"/>
                <a:ext cx="6745134" cy="999056"/>
              </a:xfrm>
              <a:prstGeom prst="rect">
                <a:avLst/>
              </a:prstGeom>
              <a:blipFill>
                <a:blip r:embed="rId3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976A6E-496F-4FBB-A274-4120B101C10D}"/>
                  </a:ext>
                </a:extLst>
              </p:cNvPr>
              <p:cNvSpPr txBox="1"/>
              <p:nvPr/>
            </p:nvSpPr>
            <p:spPr>
              <a:xfrm>
                <a:off x="391886" y="5670987"/>
                <a:ext cx="7989543" cy="99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ratio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150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150∗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+(450∗1)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50∗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+(230∗1)</m:t>
                            </m:r>
                          </m:den>
                        </m:f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976A6E-496F-4FBB-A274-4120B101C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5670987"/>
                <a:ext cx="7989543" cy="999056"/>
              </a:xfrm>
              <a:prstGeom prst="rect">
                <a:avLst/>
              </a:prstGeom>
              <a:blipFill>
                <a:blip r:embed="rId4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0ACDBDD0-247A-E4B1-CA47-7B710B4ED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-100756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8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A517-C08F-4FCC-8A12-3A5448A5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BB95-8112-493D-85CF-6C0BDA4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02620BA-B40B-4F9D-9ACD-8C813F951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3" t="13935" r="28724" b="10977"/>
          <a:stretch/>
        </p:blipFill>
        <p:spPr>
          <a:xfrm>
            <a:off x="4038600" y="681037"/>
            <a:ext cx="4114800" cy="4210359"/>
          </a:xfrm>
          <a:prstGeom prst="rect">
            <a:avLst/>
          </a:prstGeo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A78D79F0-355F-4465-96C3-C965269A51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53" t="10977" r="51782" b="85363"/>
          <a:stretch/>
        </p:blipFill>
        <p:spPr>
          <a:xfrm>
            <a:off x="3575093" y="136586"/>
            <a:ext cx="4846320" cy="457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4DDF70-5EB9-4625-B9E1-C0ECD20CBDB5}"/>
                  </a:ext>
                </a:extLst>
              </p:cNvPr>
              <p:cNvSpPr txBox="1"/>
              <p:nvPr/>
            </p:nvSpPr>
            <p:spPr>
              <a:xfrm>
                <a:off x="1376756" y="5086721"/>
                <a:ext cx="10849047" cy="1406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Incidence time difference=Median time to event among exposed-median time to event among unexposed</a:t>
                </a:r>
              </a:p>
              <a:p>
                <a:endParaRPr lang="en-US" dirty="0"/>
              </a:p>
              <a:p>
                <a:r>
                  <a:rPr lang="en-US" dirty="0"/>
                  <a:t>Incidence time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Median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time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event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/>
                          <m:t>M</m:t>
                        </m:r>
                        <m:r>
                          <m:rPr>
                            <m:nor/>
                          </m:rPr>
                          <a:rPr lang="en-US" dirty="0"/>
                          <m:t>edian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time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event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unexposed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4DDF70-5EB9-4625-B9E1-C0ECD20CB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756" y="5086721"/>
                <a:ext cx="10849047" cy="1406154"/>
              </a:xfrm>
              <a:prstGeom prst="rect">
                <a:avLst/>
              </a:prstGeom>
              <a:blipFill>
                <a:blip r:embed="rId4"/>
                <a:stretch>
                  <a:fillRect l="-506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7CD15D2-29DE-49DE-BF90-272332665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264C8-A404-40E1-A1EB-925AA133E6D3}"/>
              </a:ext>
            </a:extLst>
          </p:cNvPr>
          <p:cNvSpPr txBox="1"/>
          <p:nvPr/>
        </p:nvSpPr>
        <p:spPr>
          <a:xfrm>
            <a:off x="0" y="6488668"/>
            <a:ext cx="3236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Westreich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D. Epidemiology by design: a causal approach to the health sciences. Oxford University Press; 2019 Oct 16.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2864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CEEA-FC88-4473-938D-7D94A53A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LECTURE </a:t>
            </a:r>
            <a:r>
              <a:rPr lang="en-US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 LEARNING OUTCOMES OF EACH OF THE DIDACTIC SESSIONS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BCF3-9263-43D3-96BA-CF39CC27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REFERENCE</a:t>
            </a:r>
            <a:r>
              <a:rPr lang="en-US" sz="24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: Handout.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LECTURE LEARNING OUTCOMES: 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Differentiate between the different measures of association.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22D4A6D-5D31-499C-AB08-49222A282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9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1265-98D3-4DB4-8391-05874C22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Measures of disease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03758-CFB5-4C2C-BDD2-0F6FCAB0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Hazard ratio</a:t>
            </a:r>
          </a:p>
          <a:p>
            <a:pPr lvl="1"/>
            <a:r>
              <a:rPr lang="en-US" dirty="0"/>
              <a:t>Instantaneous rate (rate conditional on having survived and not experienced the event yet)</a:t>
            </a:r>
          </a:p>
          <a:p>
            <a:pPr lvl="1"/>
            <a:r>
              <a:rPr lang="en-US" dirty="0"/>
              <a:t>Difficult to interpret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34F1015-12E2-43B2-9FDD-E8822BB8C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-18253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33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1265-98D3-4DB4-8391-05874C22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Relation between prevalence odds ratio and incidence rate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03758-CFB5-4C2C-BDD2-0F6FCAB09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095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Prevalence odds ratio approximates incidence rate ratio if average disease duration among exposed and unexposed are the same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𝑃𝑟𝑒𝑣𝑎𝑙𝑒𝑛𝑐𝑒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𝑝𝑟𝑒𝑣𝑎𝑙𝑒𝑛𝑐𝑒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𝑝𝑟𝑒𝑣𝑎𝑙𝑒𝑛𝑐𝑒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𝑖𝑛𝑐𝑖𝑑𝑒𝑛𝑐𝑒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𝑑𝑢𝑟𝑎𝑡𝑖𝑜𝑛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𝑃𝑟𝑒𝑣𝑎𝑙𝑒𝑛𝑐𝑒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𝑜𝑑𝑑𝑠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𝑃𝑟𝑒𝑣𝑎𝑙𝑒𝑛𝑐𝑒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𝑜𝑑𝑑𝑠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𝑢𝑛𝑒𝑥𝑝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𝑖𝑛𝑐𝑖𝑑𝑒𝑛𝑐𝑒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𝑟𝑎𝑡𝑒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𝑖𝑛𝑐𝑖𝑑𝑒𝑛𝑐𝑒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𝑟𝑎𝑡𝑒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𝑢𝑛𝑒𝑥𝑝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𝑎𝑣𝑒𝑟𝑎𝑔𝑒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𝑑𝑖𝑠𝑒𝑎𝑠𝑒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𝑑𝑢𝑟𝑎𝑡𝑖𝑜𝑛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𝑎𝑣𝑒𝑟𝑎𝑔𝑒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𝑑𝑖𝑠𝑒𝑎𝑠𝑒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𝑑𝑢𝑟𝑎𝑡𝑖𝑜𝑛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𝑢𝑛𝑒𝑥𝑝</m:t>
                            </m:r>
                          </m:sub>
                        </m:sSub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Prevalence odds ratio=Incidence rate ratio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03758-CFB5-4C2C-BDD2-0F6FCAB09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09551"/>
              </a:xfrm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6D378A-04FF-4A69-A8A7-DE50BD0F4A78}"/>
              </a:ext>
            </a:extLst>
          </p:cNvPr>
          <p:cNvCxnSpPr/>
          <p:nvPr/>
        </p:nvCxnSpPr>
        <p:spPr>
          <a:xfrm flipH="1">
            <a:off x="7858341" y="3499472"/>
            <a:ext cx="1299411" cy="715019"/>
          </a:xfrm>
          <a:prstGeom prst="line">
            <a:avLst/>
          </a:prstGeom>
          <a:ln w="38100">
            <a:solidFill>
              <a:srgbClr val="D76D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BF9208B2-8CB8-4307-9699-AAF44692F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-18253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0C96-2391-41D0-98E2-D6CEB88A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47" y="65481"/>
            <a:ext cx="10515600" cy="962526"/>
          </a:xfrm>
        </p:spPr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FB0E1C-FCB5-4985-99F7-CE648FE8DC04}"/>
              </a:ext>
            </a:extLst>
          </p:cNvPr>
          <p:cNvGraphicFramePr>
            <a:graphicFrameLocks noGrp="1"/>
          </p:cNvGraphicFramePr>
          <p:nvPr/>
        </p:nvGraphicFramePr>
        <p:xfrm>
          <a:off x="2547113" y="1500419"/>
          <a:ext cx="685026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448">
                  <a:extLst>
                    <a:ext uri="{9D8B030D-6E8A-4147-A177-3AD203B41FA5}">
                      <a16:colId xmlns:a16="http://schemas.microsoft.com/office/drawing/2014/main" val="1982306183"/>
                    </a:ext>
                  </a:extLst>
                </a:gridCol>
                <a:gridCol w="2685816">
                  <a:extLst>
                    <a:ext uri="{9D8B030D-6E8A-4147-A177-3AD203B41FA5}">
                      <a16:colId xmlns:a16="http://schemas.microsoft.com/office/drawing/2014/main" val="16093415"/>
                    </a:ext>
                  </a:extLst>
                </a:gridCol>
                <a:gridCol w="2731003">
                  <a:extLst>
                    <a:ext uri="{9D8B030D-6E8A-4147-A177-3AD203B41FA5}">
                      <a16:colId xmlns:a16="http://schemas.microsoft.com/office/drawing/2014/main" val="1940728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Measure</a:t>
                      </a:r>
                    </a:p>
                  </a:txBody>
                  <a:tcPr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Range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236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Difference</a:t>
                      </a:r>
                    </a:p>
                  </a:txBody>
                  <a:tcPr anchor="ctr">
                    <a:lnB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difference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 to 1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694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Incidence rate difference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-infinity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812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Incidence time difference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-infinity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234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Ratio</a:t>
                      </a:r>
                    </a:p>
                  </a:txBody>
                  <a:tcPr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ratio</a:t>
                      </a:r>
                    </a:p>
                  </a:txBody>
                  <a:tcPr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infinity</a:t>
                      </a:r>
                    </a:p>
                  </a:txBody>
                  <a:tcPr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292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Incidence rate ratio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2899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Incidence time ratio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383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Hazard ratio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022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Incidence odds ratio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7443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Prevalence ratio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7941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Prevalence odds ratio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81727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37DFF68-1330-4C34-A775-5C16DA8F2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43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C794-2B6A-4A81-B110-DFB1D04F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Tw Cen MT" panose="020B0602020104020603" pitchFamily="34" charset="0"/>
              </a:rPr>
              <a:t>Any 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FCF73-C1F9-4071-887D-C837D6AD28AE}"/>
              </a:ext>
            </a:extLst>
          </p:cNvPr>
          <p:cNvSpPr txBox="1"/>
          <p:nvPr/>
        </p:nvSpPr>
        <p:spPr>
          <a:xfrm>
            <a:off x="4572320" y="4252864"/>
            <a:ext cx="304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shihaybt@ksau-hs.edu.sa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FFDC982-5836-484B-BB51-A88BDEB3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7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09DB-5C9F-4E86-AC2E-A0B6E09D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Measures of disease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97C5-4317-4134-B01D-33FD12B5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measures of disease occurrence between 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716F6-E897-4A00-A87A-D084985641DE}"/>
              </a:ext>
            </a:extLst>
          </p:cNvPr>
          <p:cNvSpPr txBox="1"/>
          <p:nvPr/>
        </p:nvSpPr>
        <p:spPr>
          <a:xfrm>
            <a:off x="7865216" y="2633196"/>
            <a:ext cx="40361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Ratio</a:t>
            </a:r>
          </a:p>
          <a:p>
            <a:pPr lvl="1"/>
            <a:r>
              <a:rPr lang="en-US" sz="2400" dirty="0"/>
              <a:t>Risk ratio</a:t>
            </a:r>
          </a:p>
          <a:p>
            <a:pPr lvl="1"/>
            <a:r>
              <a:rPr lang="en-US" sz="2400" dirty="0"/>
              <a:t>Incidence rate ratio</a:t>
            </a:r>
          </a:p>
          <a:p>
            <a:pPr lvl="1"/>
            <a:r>
              <a:rPr lang="en-US" sz="2400" dirty="0"/>
              <a:t>Incidence time ratio</a:t>
            </a:r>
          </a:p>
          <a:p>
            <a:pPr lvl="1"/>
            <a:r>
              <a:rPr lang="en-US" sz="2400" dirty="0"/>
              <a:t>Hazard ratio </a:t>
            </a:r>
          </a:p>
          <a:p>
            <a:pPr lvl="1"/>
            <a:r>
              <a:rPr lang="en-US" sz="2400" dirty="0"/>
              <a:t>Incidence odds ratio</a:t>
            </a:r>
          </a:p>
          <a:p>
            <a:pPr lvl="1"/>
            <a:r>
              <a:rPr lang="en-US" sz="2400" dirty="0"/>
              <a:t>Prevalence ratio</a:t>
            </a:r>
          </a:p>
          <a:p>
            <a:pPr lvl="1"/>
            <a:r>
              <a:rPr lang="en-US" sz="2400" dirty="0"/>
              <a:t>Prevalence odds ratio</a:t>
            </a:r>
          </a:p>
          <a:p>
            <a:pPr lvl="1"/>
            <a:r>
              <a:rPr lang="en-US" sz="2400" b="1" dirty="0">
                <a:solidFill>
                  <a:srgbClr val="254B56"/>
                </a:solidFill>
              </a:rPr>
              <a:t>Null value 1</a:t>
            </a:r>
          </a:p>
          <a:p>
            <a:pPr lvl="1"/>
            <a:r>
              <a:rPr lang="en-US" sz="2400" b="1" dirty="0">
                <a:solidFill>
                  <a:srgbClr val="254B56"/>
                </a:solidFill>
              </a:rPr>
              <a:t>1 means no difference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1547C-F47A-4241-A52E-646681056AA7}"/>
              </a:ext>
            </a:extLst>
          </p:cNvPr>
          <p:cNvSpPr txBox="1"/>
          <p:nvPr/>
        </p:nvSpPr>
        <p:spPr>
          <a:xfrm>
            <a:off x="570641" y="2633196"/>
            <a:ext cx="668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Difference</a:t>
            </a:r>
          </a:p>
          <a:p>
            <a:pPr lvl="1"/>
            <a:r>
              <a:rPr lang="en-US" sz="2400" dirty="0"/>
              <a:t>Risk difference (incidence proportion difference)</a:t>
            </a:r>
          </a:p>
          <a:p>
            <a:pPr lvl="1"/>
            <a:r>
              <a:rPr lang="en-US" sz="2400" dirty="0"/>
              <a:t>Incidence rate difference</a:t>
            </a:r>
          </a:p>
          <a:p>
            <a:pPr lvl="1"/>
            <a:r>
              <a:rPr lang="en-US" sz="2400" dirty="0"/>
              <a:t>Incidence time difference</a:t>
            </a:r>
          </a:p>
          <a:p>
            <a:pPr lvl="1"/>
            <a:r>
              <a:rPr lang="en-US" sz="2400" b="1" dirty="0">
                <a:solidFill>
                  <a:srgbClr val="254B56"/>
                </a:solidFill>
              </a:rPr>
              <a:t>Null value 0</a:t>
            </a:r>
          </a:p>
          <a:p>
            <a:pPr lvl="1"/>
            <a:r>
              <a:rPr lang="en-US" sz="2400" b="1" dirty="0">
                <a:solidFill>
                  <a:srgbClr val="254B56"/>
                </a:solidFill>
              </a:rPr>
              <a:t>0 means no difference</a:t>
            </a:r>
          </a:p>
        </p:txBody>
      </p:sp>
      <p:pic>
        <p:nvPicPr>
          <p:cNvPr id="7" name="Picture 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6FF7517-90C1-9B3A-76C4-95C75CF33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4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CD16-9B84-BBF3-FA06-E6CFA5A9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01EB-64D6-CC27-628C-E83CB861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Tw Cen MT" panose="020B0602020104020603" pitchFamily="34" charset="0"/>
              </a:rPr>
              <a:t>Measures of association using prevalence disease occurrence measures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C6609C3-416E-8BC6-BEEC-EC61AC2CE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0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Comparing who has disease right now between two exposure groups</a:t>
            </a:r>
            <a:endParaRPr lang="en-US" b="1" dirty="0">
              <a:latin typeface="Tw Cen MT" panose="020B0602020104020603" pitchFamily="34" charset="0"/>
            </a:endParaRP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79E27B4-60C6-7D1F-3B58-5BBB81D4E612}"/>
              </a:ext>
            </a:extLst>
          </p:cNvPr>
          <p:cNvGrpSpPr/>
          <p:nvPr/>
        </p:nvGrpSpPr>
        <p:grpSpPr>
          <a:xfrm>
            <a:off x="893774" y="1815050"/>
            <a:ext cx="10127152" cy="4783202"/>
            <a:chOff x="893774" y="1815050"/>
            <a:chExt cx="10127152" cy="478320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5A849F3-0720-021E-4B69-591725C66958}"/>
                </a:ext>
              </a:extLst>
            </p:cNvPr>
            <p:cNvCxnSpPr/>
            <p:nvPr/>
          </p:nvCxnSpPr>
          <p:spPr>
            <a:xfrm>
              <a:off x="893774" y="5974538"/>
              <a:ext cx="10127152" cy="0"/>
            </a:xfrm>
            <a:prstGeom prst="straightConnector1">
              <a:avLst/>
            </a:prstGeom>
            <a:ln w="38100">
              <a:solidFill>
                <a:srgbClr val="EEB6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3554CE-46DF-0EE7-1785-5186FC97093B}"/>
                </a:ext>
              </a:extLst>
            </p:cNvPr>
            <p:cNvSpPr txBox="1"/>
            <p:nvPr/>
          </p:nvSpPr>
          <p:spPr>
            <a:xfrm>
              <a:off x="5369521" y="6228920"/>
              <a:ext cx="117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Time</a:t>
              </a:r>
            </a:p>
          </p:txBody>
        </p:sp>
        <p:pic>
          <p:nvPicPr>
            <p:cNvPr id="26" name="Graphic 25" descr="Lungs with virus with solid fill">
              <a:extLst>
                <a:ext uri="{FF2B5EF4-FFF2-40B4-BE49-F238E27FC236}">
                  <a16:creationId xmlns:a16="http://schemas.microsoft.com/office/drawing/2014/main" id="{A6F9FFDB-CE84-0E6F-E2F1-0D98AC83B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34389" y="3839211"/>
              <a:ext cx="1645920" cy="1645920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74D069-7B26-7316-E548-2E3F4E3FA54A}"/>
                </a:ext>
              </a:extLst>
            </p:cNvPr>
            <p:cNvCxnSpPr/>
            <p:nvPr/>
          </p:nvCxnSpPr>
          <p:spPr>
            <a:xfrm>
              <a:off x="5957349" y="1815050"/>
              <a:ext cx="0" cy="4159488"/>
            </a:xfrm>
            <a:prstGeom prst="line">
              <a:avLst/>
            </a:prstGeom>
            <a:ln w="38100">
              <a:solidFill>
                <a:srgbClr val="758FA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95FCD5E-63BE-D7D1-8F85-A52D66C51705}"/>
              </a:ext>
            </a:extLst>
          </p:cNvPr>
          <p:cNvSpPr txBox="1"/>
          <p:nvPr/>
        </p:nvSpPr>
        <p:spPr>
          <a:xfrm>
            <a:off x="1051904" y="1767433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</a:t>
            </a:r>
          </a:p>
          <a:p>
            <a:r>
              <a:rPr lang="en-US" dirty="0"/>
              <a:t>Exposure groups (males/females)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989352-08DE-E369-6C7C-7B102A86AA2D}"/>
              </a:ext>
            </a:extLst>
          </p:cNvPr>
          <p:cNvSpPr txBox="1"/>
          <p:nvPr/>
        </p:nvSpPr>
        <p:spPr>
          <a:xfrm>
            <a:off x="979028" y="2690277"/>
            <a:ext cx="3916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Outcome (has lung cancer/no lung cancer)</a:t>
            </a:r>
          </a:p>
        </p:txBody>
      </p:sp>
      <p:pic>
        <p:nvPicPr>
          <p:cNvPr id="33" name="Graphic 32" descr="Gender with solid fill">
            <a:extLst>
              <a:ext uri="{FF2B5EF4-FFF2-40B4-BE49-F238E27FC236}">
                <a16:creationId xmlns:a16="http://schemas.microsoft.com/office/drawing/2014/main" id="{36B57968-CD13-DA72-B7EF-4FC5B4796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348" y="1690688"/>
            <a:ext cx="914400" cy="914400"/>
          </a:xfrm>
          <a:prstGeom prst="rect">
            <a:avLst/>
          </a:prstGeom>
        </p:spPr>
      </p:pic>
      <p:pic>
        <p:nvPicPr>
          <p:cNvPr id="34" name="Graphic 33" descr="Lungs with virus with solid fill">
            <a:extLst>
              <a:ext uri="{FF2B5EF4-FFF2-40B4-BE49-F238E27FC236}">
                <a16:creationId xmlns:a16="http://schemas.microsoft.com/office/drawing/2014/main" id="{70250698-F1BC-983F-A525-91C3E6A92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538" y="2740462"/>
            <a:ext cx="822960" cy="822960"/>
          </a:xfrm>
          <a:prstGeom prst="rect">
            <a:avLst/>
          </a:prstGeom>
        </p:spPr>
      </p:pic>
      <p:pic>
        <p:nvPicPr>
          <p:cNvPr id="35" name="Graphic 34" descr="Gender with solid fill">
            <a:extLst>
              <a:ext uri="{FF2B5EF4-FFF2-40B4-BE49-F238E27FC236}">
                <a16:creationId xmlns:a16="http://schemas.microsoft.com/office/drawing/2014/main" id="{F0483037-2450-35E5-A0D7-8D551922F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4389" y="1690688"/>
            <a:ext cx="164592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0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Comparing who has disease right now between two exposure groups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Diseased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Non-diseased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Exposed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Unexposed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A+B+C+D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02606"/>
                <a:ext cx="3369415" cy="53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02606"/>
                <a:ext cx="3369415" cy="530851"/>
              </a:xfrm>
              <a:prstGeom prst="rect">
                <a:avLst/>
              </a:prstGeom>
              <a:blipFill>
                <a:blip r:embed="rId3"/>
                <a:stretch>
                  <a:fillRect l="-1630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236270"/>
                <a:ext cx="4572573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unexposed=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236270"/>
                <a:ext cx="4572573" cy="531556"/>
              </a:xfrm>
              <a:prstGeom prst="rect">
                <a:avLst/>
              </a:prstGeom>
              <a:blipFill>
                <a:blip r:embed="rId4"/>
                <a:stretch>
                  <a:fillRect l="-1200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2" y="4923790"/>
                <a:ext cx="9900846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difference=prevalence among exposed-prevalence among unexposed=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4923790"/>
                <a:ext cx="9900846" cy="531556"/>
              </a:xfrm>
              <a:prstGeom prst="rect">
                <a:avLst/>
              </a:prstGeom>
              <a:blipFill>
                <a:blip r:embed="rId5"/>
                <a:stretch>
                  <a:fillRect l="-554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3" y="5570250"/>
                <a:ext cx="6745134" cy="94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unexposed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5570250"/>
                <a:ext cx="6745134" cy="943400"/>
              </a:xfrm>
              <a:prstGeom prst="rect">
                <a:avLst/>
              </a:prstGeom>
              <a:blipFill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7B1FFA-A8CF-D55E-3FD4-10FAE4BABDB8}"/>
              </a:ext>
            </a:extLst>
          </p:cNvPr>
          <p:cNvCxnSpPr>
            <a:cxnSpLocks/>
          </p:cNvCxnSpPr>
          <p:nvPr/>
        </p:nvCxnSpPr>
        <p:spPr>
          <a:xfrm flipH="1">
            <a:off x="3882189" y="3833932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27033E-1EC7-523D-8777-CFD6DBD46EDB}"/>
              </a:ext>
            </a:extLst>
          </p:cNvPr>
          <p:cNvCxnSpPr/>
          <p:nvPr/>
        </p:nvCxnSpPr>
        <p:spPr>
          <a:xfrm flipH="1">
            <a:off x="4088445" y="4519285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DD1B47-27A3-22C8-027D-0C73DBDDF4EE}"/>
              </a:ext>
            </a:extLst>
          </p:cNvPr>
          <p:cNvSpPr txBox="1"/>
          <p:nvPr/>
        </p:nvSpPr>
        <p:spPr>
          <a:xfrm>
            <a:off x="6096000" y="3643619"/>
            <a:ext cx="345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D2AF1-B340-18A8-23D6-9C2C626A7125}"/>
              </a:ext>
            </a:extLst>
          </p:cNvPr>
          <p:cNvSpPr txBox="1"/>
          <p:nvPr/>
        </p:nvSpPr>
        <p:spPr>
          <a:xfrm>
            <a:off x="6096000" y="4339124"/>
            <a:ext cx="345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75341-D256-1F29-60C6-02FA986C5764}"/>
              </a:ext>
            </a:extLst>
          </p:cNvPr>
          <p:cNvSpPr txBox="1"/>
          <p:nvPr/>
        </p:nvSpPr>
        <p:spPr>
          <a:xfrm>
            <a:off x="8152826" y="6115527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exposed to unexposed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FE20A8-0550-5E9F-E1E1-D2E3A836844E}"/>
              </a:ext>
            </a:extLst>
          </p:cNvPr>
          <p:cNvCxnSpPr>
            <a:cxnSpLocks/>
          </p:cNvCxnSpPr>
          <p:nvPr/>
        </p:nvCxnSpPr>
        <p:spPr>
          <a:xfrm flipH="1" flipV="1">
            <a:off x="5816409" y="5935221"/>
            <a:ext cx="2336417" cy="36280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177FB9-64BD-A801-5FE8-A9687C2DFF2D}"/>
              </a:ext>
            </a:extLst>
          </p:cNvPr>
          <p:cNvCxnSpPr>
            <a:cxnSpLocks/>
          </p:cNvCxnSpPr>
          <p:nvPr/>
        </p:nvCxnSpPr>
        <p:spPr>
          <a:xfrm flipV="1">
            <a:off x="8903368" y="5465774"/>
            <a:ext cx="0" cy="649753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92C45B-A9FE-4134-D296-7350CA10A134}"/>
              </a:ext>
            </a:extLst>
          </p:cNvPr>
          <p:cNvSpPr txBox="1"/>
          <p:nvPr/>
        </p:nvSpPr>
        <p:spPr>
          <a:xfrm>
            <a:off x="9653911" y="4796674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76D6F"/>
                </a:solidFill>
              </a:rPr>
              <a:t>0 means no difference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&gt; 0 exposed higher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&lt; 0 unexposed higher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EF029-3544-01C7-D368-9E8E5D6248F1}"/>
              </a:ext>
            </a:extLst>
          </p:cNvPr>
          <p:cNvSpPr txBox="1"/>
          <p:nvPr/>
        </p:nvSpPr>
        <p:spPr>
          <a:xfrm>
            <a:off x="359803" y="6179890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54B56"/>
                </a:solidFill>
              </a:rPr>
              <a:t>1 means no difference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&gt; 1 exposed higher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&lt; 1 unexposed higher</a:t>
            </a:r>
          </a:p>
        </p:txBody>
      </p:sp>
    </p:spTree>
    <p:extLst>
      <p:ext uri="{BB962C8B-B14F-4D97-AF65-F5344CB8AC3E}">
        <p14:creationId xmlns:p14="http://schemas.microsoft.com/office/powerpoint/2010/main" val="15685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 in 2022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02606"/>
                <a:ext cx="680700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100+600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=0.14=14%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02606"/>
                <a:ext cx="6807009" cy="529504"/>
              </a:xfrm>
              <a:prstGeom prst="rect">
                <a:avLst/>
              </a:prstGeom>
              <a:blipFill>
                <a:blip r:embed="rId3"/>
                <a:stretch>
                  <a:fillRect l="-80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236270"/>
                <a:ext cx="6408248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20+280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=0.07=7%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236270"/>
                <a:ext cx="6408248" cy="529697"/>
              </a:xfrm>
              <a:prstGeom prst="rect">
                <a:avLst/>
              </a:prstGeom>
              <a:blipFill>
                <a:blip r:embed="rId4"/>
                <a:stretch>
                  <a:fillRect l="-85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2" y="4923790"/>
                <a:ext cx="9900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difference=prevalence among males-prevalence among females=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.14−0.07=0.07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4923790"/>
                <a:ext cx="9900846" cy="369332"/>
              </a:xfrm>
              <a:prstGeom prst="rect">
                <a:avLst/>
              </a:prstGeom>
              <a:blipFill>
                <a:blip r:embed="rId5"/>
                <a:stretch>
                  <a:fillRect l="-55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3" y="5570250"/>
                <a:ext cx="6745134" cy="60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5570250"/>
                <a:ext cx="6745134" cy="604012"/>
              </a:xfrm>
              <a:prstGeom prst="rect">
                <a:avLst/>
              </a:prstGeom>
              <a:blipFill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D18002C-7915-8D57-416A-50466194E103}"/>
              </a:ext>
            </a:extLst>
          </p:cNvPr>
          <p:cNvSpPr txBox="1"/>
          <p:nvPr/>
        </p:nvSpPr>
        <p:spPr>
          <a:xfrm>
            <a:off x="8152826" y="6115527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males to females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86CAA3-6535-03A3-0EC4-FD0374377198}"/>
              </a:ext>
            </a:extLst>
          </p:cNvPr>
          <p:cNvCxnSpPr>
            <a:cxnSpLocks/>
          </p:cNvCxnSpPr>
          <p:nvPr/>
        </p:nvCxnSpPr>
        <p:spPr>
          <a:xfrm flipH="1" flipV="1">
            <a:off x="5974538" y="5905786"/>
            <a:ext cx="2178288" cy="39224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77637B-1086-0BC7-FFEF-6FFD2D53BCED}"/>
              </a:ext>
            </a:extLst>
          </p:cNvPr>
          <p:cNvCxnSpPr>
            <a:cxnSpLocks/>
          </p:cNvCxnSpPr>
          <p:nvPr/>
        </p:nvCxnSpPr>
        <p:spPr>
          <a:xfrm flipV="1">
            <a:off x="8903368" y="5293122"/>
            <a:ext cx="0" cy="82240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3337</Words>
  <Application>Microsoft Office PowerPoint</Application>
  <PresentationFormat>Widescreen</PresentationFormat>
  <Paragraphs>757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Symbol</vt:lpstr>
      <vt:lpstr>Tw Cen MT</vt:lpstr>
      <vt:lpstr>Office Theme</vt:lpstr>
      <vt:lpstr>Research Study Design II</vt:lpstr>
      <vt:lpstr>Recap</vt:lpstr>
      <vt:lpstr>PowerPoint Presentation</vt:lpstr>
      <vt:lpstr>LECTURE  LEARNING OUTCOMES OF EACH OF THE DIDACTIC SESSIONS</vt:lpstr>
      <vt:lpstr>Measures of disease association</vt:lpstr>
      <vt:lpstr>PowerPoint Presentation</vt:lpstr>
      <vt:lpstr>Prevalence difference and ratio Comparing who has disease right now between two exposure groups</vt:lpstr>
      <vt:lpstr>Prevalence difference and ratio Comparing who has disease right now between two exposure groups</vt:lpstr>
      <vt:lpstr>Prevalence difference and ratio Example of comparing current smokers among male and female KSAUHS students in 2022</vt:lpstr>
      <vt:lpstr>Prevalence difference and ratio Comparing who has disease right now between two exposure groups</vt:lpstr>
      <vt:lpstr>Prevalence difference and ratio Example of comparing current smokers among male and female KSAUHS students in 2022</vt:lpstr>
      <vt:lpstr>Prevalence difference interpretation Example of comparing current smokers among male and female KSAUHS students in 2022</vt:lpstr>
      <vt:lpstr>Prevalence ratio interpretation Example of comparing current smokers among male and female KSAUHS students in 2022</vt:lpstr>
      <vt:lpstr>Prevalence odds ratio</vt:lpstr>
      <vt:lpstr>Prevalence odds ratio Example of comparing current smokers among male and female KSAUHS students in 2022</vt:lpstr>
      <vt:lpstr>Prevalence odds ratio interpretation Example of comparing current smokers among male and female KSAUHS students in 2022</vt:lpstr>
      <vt:lpstr>Prevalence odds ratio and prevalence ratio Example of comparing current smokers among male and female KSAUHS students</vt:lpstr>
      <vt:lpstr>PowerPoint Presentation</vt:lpstr>
      <vt:lpstr>Why calculate prevalence odds ratio and not prevalence ratio?</vt:lpstr>
      <vt:lpstr>PowerPoint Presentation</vt:lpstr>
      <vt:lpstr>Incidence difference and ratio Comparing who develops new disease after sometime between two exposure groups</vt:lpstr>
      <vt:lpstr>Incidence difference and ratio Comparing who develops new disease after sometime between two exposure groups</vt:lpstr>
      <vt:lpstr>First let’s go back to our prevalence example Example of comparing current smokers among male and female KSAUHS students in 2022</vt:lpstr>
      <vt:lpstr>Incidence difference and ratio Example of comparing new smokers after 1 year (initiators) among male and female KSAUHS students</vt:lpstr>
      <vt:lpstr>Incidence difference interpretation Example of comparing new smokers after 1 year (initiators) among male and female KSAUHS students</vt:lpstr>
      <vt:lpstr>Incidence ratio interpretation Example of comparing new smokers after 1 year (initiators) among male and female KSAUHS students</vt:lpstr>
      <vt:lpstr>Incidence odds ratio</vt:lpstr>
      <vt:lpstr>Incidence odds ratio Example of comparing new smokers after 1 year (initiators) among male and female KSAUHS students</vt:lpstr>
      <vt:lpstr>Incidence odds ratio interpretation Example of comparing new smokers after 1 year (initiators) among male and female KSAUHS students</vt:lpstr>
      <vt:lpstr>Incidence odds ratio and incident odds Example of comparing new smokers after 1 year (initiators) among male and female KSAUHS students</vt:lpstr>
      <vt:lpstr>Incidence rate difference and ratio</vt:lpstr>
      <vt:lpstr>PowerPoint Presentation</vt:lpstr>
      <vt:lpstr>PowerPoint Presentation</vt:lpstr>
      <vt:lpstr>Incidence rate difference and ratio Example of comparing new smokers after 1 year (initiators) among male and female KSAUHS students</vt:lpstr>
      <vt:lpstr>Incidence rate difference interpretation Example of comparing new smokers after 1 year (initiators) among male and female KSAUHS students</vt:lpstr>
      <vt:lpstr>Incidence rate ratio interpretation Example of comparing new smokers after 1 year (initiators) among male and female KSAUHS students</vt:lpstr>
      <vt:lpstr>Relation between incidence (risk), incidence rate, and incidence odds</vt:lpstr>
      <vt:lpstr>Relation between incidence (risk), incidence rate, and incidence odds</vt:lpstr>
      <vt:lpstr>PowerPoint Presentation</vt:lpstr>
      <vt:lpstr>Measures of disease association</vt:lpstr>
      <vt:lpstr>Relation between prevalence odds ratio and incidence rate ratio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and Research</dc:title>
  <dc:creator>Talal ALShihayb</dc:creator>
  <cp:lastModifiedBy>Talal ALShihayb</cp:lastModifiedBy>
  <cp:revision>54</cp:revision>
  <dcterms:created xsi:type="dcterms:W3CDTF">2022-10-27T12:32:27Z</dcterms:created>
  <dcterms:modified xsi:type="dcterms:W3CDTF">2022-12-13T12:24:53Z</dcterms:modified>
</cp:coreProperties>
</file>