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81"/>
  </p:normalViewPr>
  <p:slideViewPr>
    <p:cSldViewPr snapToGrid="0">
      <p:cViewPr varScale="1">
        <p:scale>
          <a:sx n="111" d="100"/>
          <a:sy n="111" d="100"/>
        </p:scale>
        <p:origin x="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shifhiwatshikosi/Downloads/Coffe%20Shop%20Analysi-Tshifhiwa%20Tshikos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shifhiwatshikosi/Downloads/Coffe%20Shop%20Analysi-Tshifhiwa%20Tshikos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shifhiwatshikosi/Downloads/Coffe%20Shop%20Analysi-Tshifhiwa%20Tshikos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shifhiwatshikosi/Downloads/Coffe%20Shop%20Analysi-Tshifhiwa%20Tshikos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shifhiwatshikosi/Downloads/Coffe%20Shop%20Analysi-Tshifhiwa%20Tshikosi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 Shop Analysi-Tshifhiwa Tshikosi.xlsx]Sheet1!PivotTable8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Monthly</a:t>
            </a:r>
            <a:r>
              <a:rPr lang="en-GB" b="1" baseline="0"/>
              <a:t> Revenue by Store location</a:t>
            </a:r>
            <a:endParaRPr lang="en-GB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ivotFmts>
      <c:pivotFmt>
        <c:idx val="0"/>
        <c:spPr>
          <a:solidFill>
            <a:srgbClr val="F711FF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7030A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711FF"/>
          </a:solidFill>
          <a:ln>
            <a:noFill/>
          </a:ln>
          <a:effectLst/>
        </c:spPr>
      </c:pivotFmt>
      <c:pivotFmt>
        <c:idx val="4"/>
        <c:spPr>
          <a:solidFill>
            <a:srgbClr val="F711FF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7030A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711FF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7030A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Sheet1!$B$190:$B$191</c:f>
              <c:strCache>
                <c:ptCount val="1"/>
                <c:pt idx="0">
                  <c:v>Astoria</c:v>
                </c:pt>
              </c:strCache>
            </c:strRef>
          </c:tx>
          <c:spPr>
            <a:solidFill>
              <a:srgbClr val="F711FF"/>
            </a:solidFill>
            <a:ln>
              <a:noFill/>
            </a:ln>
            <a:effectLst/>
          </c:spPr>
          <c:invertIfNegative val="0"/>
          <c:cat>
            <c:strRef>
              <c:f>Sheet1!$A$192:$A$198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Sheet1!$B$192:$B$198</c:f>
              <c:numCache>
                <c:formatCode>_("R"* #,##0_);_("R"* \(#,##0\);_("R"* "-"_);_(@_)</c:formatCode>
                <c:ptCount val="6"/>
                <c:pt idx="0">
                  <c:v>27905</c:v>
                </c:pt>
                <c:pt idx="1">
                  <c:v>25673</c:v>
                </c:pt>
                <c:pt idx="2">
                  <c:v>33563</c:v>
                </c:pt>
                <c:pt idx="3">
                  <c:v>40277</c:v>
                </c:pt>
                <c:pt idx="4">
                  <c:v>53431</c:v>
                </c:pt>
                <c:pt idx="5">
                  <c:v>56109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F0-2344-B126-D49D4BCE096D}"/>
            </c:ext>
          </c:extLst>
        </c:ser>
        <c:ser>
          <c:idx val="1"/>
          <c:order val="1"/>
          <c:tx>
            <c:strRef>
              <c:f>Sheet1!$C$190:$C$191</c:f>
              <c:strCache>
                <c:ptCount val="1"/>
                <c:pt idx="0">
                  <c:v>Hell's Kitchen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Sheet1!$A$192:$A$198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Sheet1!$C$192:$C$198</c:f>
              <c:numCache>
                <c:formatCode>_("R"* #,##0_);_("R"* \(#,##0\);_("R"* "-"_);_(@_)</c:formatCode>
                <c:ptCount val="6"/>
                <c:pt idx="0">
                  <c:v>28426</c:v>
                </c:pt>
                <c:pt idx="1">
                  <c:v>26266</c:v>
                </c:pt>
                <c:pt idx="2">
                  <c:v>33825</c:v>
                </c:pt>
                <c:pt idx="3">
                  <c:v>41119</c:v>
                </c:pt>
                <c:pt idx="4">
                  <c:v>53625</c:v>
                </c:pt>
                <c:pt idx="5">
                  <c:v>57983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F0-2344-B126-D49D4BCE096D}"/>
            </c:ext>
          </c:extLst>
        </c:ser>
        <c:ser>
          <c:idx val="2"/>
          <c:order val="2"/>
          <c:tx>
            <c:strRef>
              <c:f>Sheet1!$D$190:$D$191</c:f>
              <c:strCache>
                <c:ptCount val="1"/>
                <c:pt idx="0">
                  <c:v>Lower Manhattan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Sheet1!$A$192:$A$198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Sheet1!$D$192:$D$198</c:f>
              <c:numCache>
                <c:formatCode>_("R"* #,##0_);_("R"* \(#,##0\);_("R"* "-"_);_(@_)</c:formatCode>
                <c:ptCount val="6"/>
                <c:pt idx="0">
                  <c:v>27153</c:v>
                </c:pt>
                <c:pt idx="1">
                  <c:v>25838</c:v>
                </c:pt>
                <c:pt idx="2">
                  <c:v>33560</c:v>
                </c:pt>
                <c:pt idx="3">
                  <c:v>39963</c:v>
                </c:pt>
                <c:pt idx="4">
                  <c:v>52686</c:v>
                </c:pt>
                <c:pt idx="5">
                  <c:v>55424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F0-2344-B126-D49D4BCE0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401179632"/>
        <c:axId val="401181344"/>
      </c:barChart>
      <c:catAx>
        <c:axId val="401179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181344"/>
        <c:crosses val="autoZero"/>
        <c:auto val="1"/>
        <c:lblAlgn val="ctr"/>
        <c:lblOffset val="100"/>
        <c:noMultiLvlLbl val="0"/>
      </c:catAx>
      <c:valAx>
        <c:axId val="401181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R&quot;* #,##0_);_(&quot;R&quot;* \(#,##0\);_(&quot;R&quot;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179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tx1">
          <a:alpha val="47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 Shop Analysi-Tshifhiwa Tshikosi.xlsx]Sheet1!PivotTable11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Product Revenue by Store loocation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F711FF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7030A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711FF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7030A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711FF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7030A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Sheet1!$B$261:$B$262</c:f>
              <c:strCache>
                <c:ptCount val="1"/>
                <c:pt idx="0">
                  <c:v>Astoria</c:v>
                </c:pt>
              </c:strCache>
            </c:strRef>
          </c:tx>
          <c:spPr>
            <a:solidFill>
              <a:srgbClr val="F711FF"/>
            </a:solidFill>
            <a:ln>
              <a:noFill/>
            </a:ln>
            <a:effectLst/>
          </c:spPr>
          <c:invertIfNegative val="0"/>
          <c:cat>
            <c:strRef>
              <c:f>Sheet1!$A$263:$A$272</c:f>
              <c:strCache>
                <c:ptCount val="9"/>
                <c:pt idx="0">
                  <c:v>Bakery</c:v>
                </c:pt>
                <c:pt idx="1">
                  <c:v>Branded</c:v>
                </c:pt>
                <c:pt idx="2">
                  <c:v>Coffee</c:v>
                </c:pt>
                <c:pt idx="3">
                  <c:v>Coffee beans</c:v>
                </c:pt>
                <c:pt idx="4">
                  <c:v>Drinking Chocolate</c:v>
                </c:pt>
                <c:pt idx="5">
                  <c:v>Flavours</c:v>
                </c:pt>
                <c:pt idx="6">
                  <c:v>Loose Tea</c:v>
                </c:pt>
                <c:pt idx="7">
                  <c:v>Packaged Chocolate</c:v>
                </c:pt>
                <c:pt idx="8">
                  <c:v>Tea</c:v>
                </c:pt>
              </c:strCache>
            </c:strRef>
          </c:cat>
          <c:val>
            <c:numRef>
              <c:f>Sheet1!$B$263:$B$272</c:f>
              <c:numCache>
                <c:formatCode>_("R"* #,##0_);_("R"* \(#,##0\);_("R"* "-"_);_(@_)</c:formatCode>
                <c:ptCount val="9"/>
                <c:pt idx="0">
                  <c:v>27702</c:v>
                </c:pt>
                <c:pt idx="1">
                  <c:v>5457</c:v>
                </c:pt>
                <c:pt idx="2">
                  <c:v>90890</c:v>
                </c:pt>
                <c:pt idx="3">
                  <c:v>10250</c:v>
                </c:pt>
                <c:pt idx="4">
                  <c:v>27168</c:v>
                </c:pt>
                <c:pt idx="5">
                  <c:v>1956</c:v>
                </c:pt>
                <c:pt idx="6">
                  <c:v>3221</c:v>
                </c:pt>
                <c:pt idx="7">
                  <c:v>1089</c:v>
                </c:pt>
                <c:pt idx="8">
                  <c:v>69225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CA-2D4A-A4D6-A56B4ED0033E}"/>
            </c:ext>
          </c:extLst>
        </c:ser>
        <c:ser>
          <c:idx val="1"/>
          <c:order val="1"/>
          <c:tx>
            <c:strRef>
              <c:f>Sheet1!$C$261:$C$262</c:f>
              <c:strCache>
                <c:ptCount val="1"/>
                <c:pt idx="0">
                  <c:v>Hell's Kitchen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Sheet1!$A$263:$A$272</c:f>
              <c:strCache>
                <c:ptCount val="9"/>
                <c:pt idx="0">
                  <c:v>Bakery</c:v>
                </c:pt>
                <c:pt idx="1">
                  <c:v>Branded</c:v>
                </c:pt>
                <c:pt idx="2">
                  <c:v>Coffee</c:v>
                </c:pt>
                <c:pt idx="3">
                  <c:v>Coffee beans</c:v>
                </c:pt>
                <c:pt idx="4">
                  <c:v>Drinking Chocolate</c:v>
                </c:pt>
                <c:pt idx="5">
                  <c:v>Flavours</c:v>
                </c:pt>
                <c:pt idx="6">
                  <c:v>Loose Tea</c:v>
                </c:pt>
                <c:pt idx="7">
                  <c:v>Packaged Chocolate</c:v>
                </c:pt>
                <c:pt idx="8">
                  <c:v>Tea</c:v>
                </c:pt>
              </c:strCache>
            </c:strRef>
          </c:cat>
          <c:val>
            <c:numRef>
              <c:f>Sheet1!$C$263:$C$272</c:f>
              <c:numCache>
                <c:formatCode>_("R"* #,##0_);_("R"* \(#,##0\);_("R"* "-"_);_(@_)</c:formatCode>
                <c:ptCount val="9"/>
                <c:pt idx="0">
                  <c:v>28496</c:v>
                </c:pt>
                <c:pt idx="1">
                  <c:v>1942</c:v>
                </c:pt>
                <c:pt idx="2">
                  <c:v>92261</c:v>
                </c:pt>
                <c:pt idx="3">
                  <c:v>18677</c:v>
                </c:pt>
                <c:pt idx="4">
                  <c:v>24430</c:v>
                </c:pt>
                <c:pt idx="5">
                  <c:v>3224</c:v>
                </c:pt>
                <c:pt idx="6">
                  <c:v>4502</c:v>
                </c:pt>
                <c:pt idx="7">
                  <c:v>1689</c:v>
                </c:pt>
                <c:pt idx="8">
                  <c:v>66023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CA-2D4A-A4D6-A56B4ED0033E}"/>
            </c:ext>
          </c:extLst>
        </c:ser>
        <c:ser>
          <c:idx val="2"/>
          <c:order val="2"/>
          <c:tx>
            <c:strRef>
              <c:f>Sheet1!$D$261:$D$262</c:f>
              <c:strCache>
                <c:ptCount val="1"/>
                <c:pt idx="0">
                  <c:v>Lower Manhattan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Sheet1!$A$263:$A$272</c:f>
              <c:strCache>
                <c:ptCount val="9"/>
                <c:pt idx="0">
                  <c:v>Bakery</c:v>
                </c:pt>
                <c:pt idx="1">
                  <c:v>Branded</c:v>
                </c:pt>
                <c:pt idx="2">
                  <c:v>Coffee</c:v>
                </c:pt>
                <c:pt idx="3">
                  <c:v>Coffee beans</c:v>
                </c:pt>
                <c:pt idx="4">
                  <c:v>Drinking Chocolate</c:v>
                </c:pt>
                <c:pt idx="5">
                  <c:v>Flavours</c:v>
                </c:pt>
                <c:pt idx="6">
                  <c:v>Loose Tea</c:v>
                </c:pt>
                <c:pt idx="7">
                  <c:v>Packaged Chocolate</c:v>
                </c:pt>
                <c:pt idx="8">
                  <c:v>Tea</c:v>
                </c:pt>
              </c:strCache>
            </c:strRef>
          </c:cat>
          <c:val>
            <c:numRef>
              <c:f>Sheet1!$D$263:$D$272</c:f>
              <c:numCache>
                <c:formatCode>_("R"* #,##0_);_("R"* \(#,##0\);_("R"* "-"_);_(@_)</c:formatCode>
                <c:ptCount val="9"/>
                <c:pt idx="0">
                  <c:v>29479</c:v>
                </c:pt>
                <c:pt idx="1">
                  <c:v>6208</c:v>
                </c:pt>
                <c:pt idx="2">
                  <c:v>89925</c:v>
                </c:pt>
                <c:pt idx="3">
                  <c:v>11263</c:v>
                </c:pt>
                <c:pt idx="4">
                  <c:v>23201</c:v>
                </c:pt>
                <c:pt idx="5">
                  <c:v>4163</c:v>
                </c:pt>
                <c:pt idx="6">
                  <c:v>3575</c:v>
                </c:pt>
                <c:pt idx="7">
                  <c:v>1627</c:v>
                </c:pt>
                <c:pt idx="8">
                  <c:v>65183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CA-2D4A-A4D6-A56B4ED003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300343119"/>
        <c:axId val="1495301503"/>
      </c:barChart>
      <c:catAx>
        <c:axId val="130034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5301503"/>
        <c:crosses val="autoZero"/>
        <c:auto val="1"/>
        <c:lblAlgn val="ctr"/>
        <c:lblOffset val="100"/>
        <c:noMultiLvlLbl val="0"/>
      </c:catAx>
      <c:valAx>
        <c:axId val="1495301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R&quot;* #,##0_);_(&quot;R&quot;* \(#,##0\);_(&quot;R&quot;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034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tx1">
          <a:alpha val="47644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 Shop Analysi-Tshifhiwa Tshikosi.xlsx]Sheet1!PivotTable10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Time</a:t>
            </a:r>
            <a:r>
              <a:rPr lang="en-GB" b="1" baseline="0"/>
              <a:t> Buckets Revenue by Store location</a:t>
            </a:r>
            <a:endParaRPr lang="en-GB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ivotFmts>
      <c:pivotFmt>
        <c:idx val="0"/>
        <c:spPr>
          <a:solidFill>
            <a:srgbClr val="F711FF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rgbClr val="7030A0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rgbClr val="F711FF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7030A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711FF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7030A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Sheet1!$B$236:$B$237</c:f>
              <c:strCache>
                <c:ptCount val="1"/>
                <c:pt idx="0">
                  <c:v>Astoria</c:v>
                </c:pt>
              </c:strCache>
            </c:strRef>
          </c:tx>
          <c:spPr>
            <a:solidFill>
              <a:srgbClr val="F711FF"/>
            </a:solidFill>
            <a:ln>
              <a:noFill/>
            </a:ln>
            <a:effectLst/>
          </c:spPr>
          <c:invertIfNegative val="0"/>
          <c:cat>
            <c:strRef>
              <c:f>Sheet1!$A$238:$A$243</c:f>
              <c:strCache>
                <c:ptCount val="5"/>
                <c:pt idx="0">
                  <c:v>Afternoon: 12pm-4pm</c:v>
                </c:pt>
                <c:pt idx="1">
                  <c:v>Early Morning: 6am-9am</c:v>
                </c:pt>
                <c:pt idx="2">
                  <c:v>Evening: 4pm-8pm</c:v>
                </c:pt>
                <c:pt idx="3">
                  <c:v>Morning: 9am-12pm</c:v>
                </c:pt>
                <c:pt idx="4">
                  <c:v>Night: +8pm</c:v>
                </c:pt>
              </c:strCache>
            </c:strRef>
          </c:cat>
          <c:val>
            <c:numRef>
              <c:f>Sheet1!$B$238:$B$243</c:f>
              <c:numCache>
                <c:formatCode>_("R"* #,##0_);_("R"* \(#,##0\);_("R"* "-"_);_(@_)</c:formatCode>
                <c:ptCount val="5"/>
                <c:pt idx="0">
                  <c:v>63776</c:v>
                </c:pt>
                <c:pt idx="1">
                  <c:v>42657</c:v>
                </c:pt>
                <c:pt idx="2">
                  <c:v>66201</c:v>
                </c:pt>
                <c:pt idx="3">
                  <c:v>64324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93-3D4A-ADCF-EC98A83AD486}"/>
            </c:ext>
          </c:extLst>
        </c:ser>
        <c:ser>
          <c:idx val="1"/>
          <c:order val="1"/>
          <c:tx>
            <c:strRef>
              <c:f>Sheet1!$C$236:$C$237</c:f>
              <c:strCache>
                <c:ptCount val="1"/>
                <c:pt idx="0">
                  <c:v>Hell's Kitchen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Sheet1!$A$238:$A$243</c:f>
              <c:strCache>
                <c:ptCount val="5"/>
                <c:pt idx="0">
                  <c:v>Afternoon: 12pm-4pm</c:v>
                </c:pt>
                <c:pt idx="1">
                  <c:v>Early Morning: 6am-9am</c:v>
                </c:pt>
                <c:pt idx="2">
                  <c:v>Evening: 4pm-8pm</c:v>
                </c:pt>
                <c:pt idx="3">
                  <c:v>Morning: 9am-12pm</c:v>
                </c:pt>
                <c:pt idx="4">
                  <c:v>Night: +8pm</c:v>
                </c:pt>
              </c:strCache>
            </c:strRef>
          </c:cat>
          <c:val>
            <c:numRef>
              <c:f>Sheet1!$C$238:$C$243</c:f>
              <c:numCache>
                <c:formatCode>_("R"* #,##0_);_("R"* \(#,##0\);_("R"* "-"_);_(@_)</c:formatCode>
                <c:ptCount val="5"/>
                <c:pt idx="0">
                  <c:v>48117</c:v>
                </c:pt>
                <c:pt idx="1">
                  <c:v>56083</c:v>
                </c:pt>
                <c:pt idx="2">
                  <c:v>48523</c:v>
                </c:pt>
                <c:pt idx="3">
                  <c:v>85821</c:v>
                </c:pt>
                <c:pt idx="4">
                  <c:v>2700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93-3D4A-ADCF-EC98A83AD486}"/>
            </c:ext>
          </c:extLst>
        </c:ser>
        <c:ser>
          <c:idx val="2"/>
          <c:order val="2"/>
          <c:tx>
            <c:strRef>
              <c:f>Sheet1!$D$236:$D$237</c:f>
              <c:strCache>
                <c:ptCount val="1"/>
                <c:pt idx="0">
                  <c:v>Lower Manhattan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Sheet1!$A$238:$A$243</c:f>
              <c:strCache>
                <c:ptCount val="5"/>
                <c:pt idx="0">
                  <c:v>Afternoon: 12pm-4pm</c:v>
                </c:pt>
                <c:pt idx="1">
                  <c:v>Early Morning: 6am-9am</c:v>
                </c:pt>
                <c:pt idx="2">
                  <c:v>Evening: 4pm-8pm</c:v>
                </c:pt>
                <c:pt idx="3">
                  <c:v>Morning: 9am-12pm</c:v>
                </c:pt>
                <c:pt idx="4">
                  <c:v>Night: +8pm</c:v>
                </c:pt>
              </c:strCache>
            </c:strRef>
          </c:cat>
          <c:val>
            <c:numRef>
              <c:f>Sheet1!$D$238:$D$243</c:f>
              <c:numCache>
                <c:formatCode>_("R"* #,##0_);_("R"* \(#,##0\);_("R"* "-"_);_(@_)</c:formatCode>
                <c:ptCount val="5"/>
                <c:pt idx="0">
                  <c:v>55308</c:v>
                </c:pt>
                <c:pt idx="1">
                  <c:v>72529</c:v>
                </c:pt>
                <c:pt idx="2">
                  <c:v>32498</c:v>
                </c:pt>
                <c:pt idx="3">
                  <c:v>73988</c:v>
                </c:pt>
                <c:pt idx="4">
                  <c:v>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93-3D4A-ADCF-EC98A83AD4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1569749215"/>
        <c:axId val="1569750927"/>
      </c:barChart>
      <c:catAx>
        <c:axId val="1569749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9750927"/>
        <c:crosses val="autoZero"/>
        <c:auto val="1"/>
        <c:lblAlgn val="ctr"/>
        <c:lblOffset val="100"/>
        <c:noMultiLvlLbl val="0"/>
      </c:catAx>
      <c:valAx>
        <c:axId val="1569750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R&quot;* #,##0_);_(&quot;R&quot;* \(#,##0\);_(&quot;R&quot;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974921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tx1">
          <a:alpha val="5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 Shop Analysi-Tshifhiwa Tshikosi.xlsx]Sheet1!PivotTable12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Regional Revenue By Hour of 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rgbClr val="F711FF"/>
            </a:solidFill>
            <a:round/>
          </a:ln>
          <a:effectLst/>
        </c:spPr>
        <c:marker>
          <c:symbol val="circle"/>
          <c:size val="5"/>
          <c:spPr>
            <a:solidFill>
              <a:srgbClr val="F711FF"/>
            </a:solidFill>
            <a:ln w="9525">
              <a:solidFill>
                <a:srgbClr val="F711FF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circle"/>
          <c:size val="5"/>
          <c:spPr>
            <a:solidFill>
              <a:srgbClr val="00B0F0"/>
            </a:solidFill>
            <a:ln w="9525">
              <a:solidFill>
                <a:srgbClr val="00B0F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circle"/>
          <c:size val="5"/>
          <c:spPr>
            <a:solidFill>
              <a:srgbClr val="7030A0"/>
            </a:solidFill>
            <a:ln w="9525">
              <a:solidFill>
                <a:srgbClr val="7030A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rgbClr val="F711FF"/>
            </a:solidFill>
            <a:round/>
          </a:ln>
          <a:effectLst/>
        </c:spPr>
        <c:marker>
          <c:symbol val="circle"/>
          <c:size val="5"/>
          <c:spPr>
            <a:solidFill>
              <a:srgbClr val="F711FF"/>
            </a:solidFill>
            <a:ln w="9525">
              <a:solidFill>
                <a:srgbClr val="F711FF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circle"/>
          <c:size val="5"/>
          <c:spPr>
            <a:solidFill>
              <a:srgbClr val="00B0F0"/>
            </a:solidFill>
            <a:ln w="9525">
              <a:solidFill>
                <a:srgbClr val="00B0F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circle"/>
          <c:size val="5"/>
          <c:spPr>
            <a:solidFill>
              <a:srgbClr val="7030A0"/>
            </a:solidFill>
            <a:ln w="9525">
              <a:solidFill>
                <a:srgbClr val="7030A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rgbClr val="F711FF"/>
            </a:solidFill>
            <a:round/>
          </a:ln>
          <a:effectLst/>
        </c:spPr>
        <c:marker>
          <c:symbol val="circle"/>
          <c:size val="5"/>
          <c:spPr>
            <a:solidFill>
              <a:srgbClr val="F711FF"/>
            </a:solidFill>
            <a:ln w="9525">
              <a:solidFill>
                <a:srgbClr val="F711FF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circle"/>
          <c:size val="5"/>
          <c:spPr>
            <a:solidFill>
              <a:srgbClr val="00B0F0"/>
            </a:solidFill>
            <a:ln w="9525">
              <a:solidFill>
                <a:srgbClr val="00B0F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circle"/>
          <c:size val="5"/>
          <c:spPr>
            <a:solidFill>
              <a:srgbClr val="7030A0"/>
            </a:solidFill>
            <a:ln w="9525">
              <a:solidFill>
                <a:srgbClr val="7030A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Sheet1!$B$284:$B$285</c:f>
              <c:strCache>
                <c:ptCount val="1"/>
                <c:pt idx="0">
                  <c:v>Astoria</c:v>
                </c:pt>
              </c:strCache>
            </c:strRef>
          </c:tx>
          <c:spPr>
            <a:ln w="28575" cap="rnd">
              <a:solidFill>
                <a:srgbClr val="F711F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711FF"/>
              </a:solidFill>
              <a:ln w="9525">
                <a:solidFill>
                  <a:srgbClr val="F711FF"/>
                </a:solidFill>
              </a:ln>
              <a:effectLst/>
            </c:spPr>
          </c:marker>
          <c:cat>
            <c:strRef>
              <c:f>Sheet1!$A$286:$A$301</c:f>
              <c:strCache>
                <c:ptCount val="1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</c:strCache>
            </c:strRef>
          </c:cat>
          <c:val>
            <c:numRef>
              <c:f>Sheet1!$B$286:$B$301</c:f>
              <c:numCache>
                <c:formatCode>_("R"* #,##0_);_("R"* \(#,##0\);_("R"* "-"_);_(@_)</c:formatCode>
                <c:ptCount val="15"/>
                <c:pt idx="1">
                  <c:v>19444</c:v>
                </c:pt>
                <c:pt idx="2">
                  <c:v>23213</c:v>
                </c:pt>
                <c:pt idx="3">
                  <c:v>23622</c:v>
                </c:pt>
                <c:pt idx="4">
                  <c:v>24859</c:v>
                </c:pt>
                <c:pt idx="5">
                  <c:v>15843</c:v>
                </c:pt>
                <c:pt idx="6">
                  <c:v>16007</c:v>
                </c:pt>
                <c:pt idx="7">
                  <c:v>16299</c:v>
                </c:pt>
                <c:pt idx="8">
                  <c:v>15515</c:v>
                </c:pt>
                <c:pt idx="9">
                  <c:v>15955</c:v>
                </c:pt>
                <c:pt idx="10">
                  <c:v>16495</c:v>
                </c:pt>
                <c:pt idx="11">
                  <c:v>16147</c:v>
                </c:pt>
                <c:pt idx="12">
                  <c:v>16285</c:v>
                </c:pt>
                <c:pt idx="13">
                  <c:v>17274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63-444D-8684-77EB0904B755}"/>
            </c:ext>
          </c:extLst>
        </c:ser>
        <c:ser>
          <c:idx val="1"/>
          <c:order val="1"/>
          <c:tx>
            <c:strRef>
              <c:f>Sheet1!$C$284:$C$285</c:f>
              <c:strCache>
                <c:ptCount val="1"/>
                <c:pt idx="0">
                  <c:v>Hell's Kitchen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cat>
            <c:strRef>
              <c:f>Sheet1!$A$286:$A$301</c:f>
              <c:strCache>
                <c:ptCount val="1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</c:strCache>
            </c:strRef>
          </c:cat>
          <c:val>
            <c:numRef>
              <c:f>Sheet1!$C$286:$C$301</c:f>
              <c:numCache>
                <c:formatCode>_("R"* #,##0_);_("R"* \(#,##0\);_("R"* "-"_);_(@_)</c:formatCode>
                <c:ptCount val="15"/>
                <c:pt idx="0">
                  <c:v>7718</c:v>
                </c:pt>
                <c:pt idx="1">
                  <c:v>16256</c:v>
                </c:pt>
                <c:pt idx="2">
                  <c:v>32109</c:v>
                </c:pt>
                <c:pt idx="3">
                  <c:v>33404</c:v>
                </c:pt>
                <c:pt idx="4">
                  <c:v>34133</c:v>
                </c:pt>
                <c:pt idx="5">
                  <c:v>18284</c:v>
                </c:pt>
                <c:pt idx="6">
                  <c:v>11599</c:v>
                </c:pt>
                <c:pt idx="7">
                  <c:v>12349</c:v>
                </c:pt>
                <c:pt idx="8">
                  <c:v>12606</c:v>
                </c:pt>
                <c:pt idx="9">
                  <c:v>11563</c:v>
                </c:pt>
                <c:pt idx="10">
                  <c:v>12288</c:v>
                </c:pt>
                <c:pt idx="11">
                  <c:v>13095</c:v>
                </c:pt>
                <c:pt idx="12">
                  <c:v>12112</c:v>
                </c:pt>
                <c:pt idx="13">
                  <c:v>11028</c:v>
                </c:pt>
                <c:pt idx="14">
                  <c:v>2700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63-444D-8684-77EB0904B755}"/>
            </c:ext>
          </c:extLst>
        </c:ser>
        <c:ser>
          <c:idx val="2"/>
          <c:order val="2"/>
          <c:tx>
            <c:strRef>
              <c:f>Sheet1!$D$284:$D$285</c:f>
              <c:strCache>
                <c:ptCount val="1"/>
                <c:pt idx="0">
                  <c:v>Lower Manhattan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solidFill>
                  <a:srgbClr val="7030A0"/>
                </a:solidFill>
              </a:ln>
              <a:effectLst/>
            </c:spPr>
          </c:marker>
          <c:cat>
            <c:strRef>
              <c:f>Sheet1!$A$286:$A$301</c:f>
              <c:strCache>
                <c:ptCount val="1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</c:strCache>
            </c:strRef>
          </c:cat>
          <c:val>
            <c:numRef>
              <c:f>Sheet1!$D$286:$D$301</c:f>
              <c:numCache>
                <c:formatCode>_("R"* #,##0_);_("R"* \(#,##0\);_("R"* "-"_);_(@_)</c:formatCode>
                <c:ptCount val="15"/>
                <c:pt idx="0">
                  <c:v>14612</c:v>
                </c:pt>
                <c:pt idx="1">
                  <c:v>29025</c:v>
                </c:pt>
                <c:pt idx="2">
                  <c:v>28892</c:v>
                </c:pt>
                <c:pt idx="3">
                  <c:v>29647</c:v>
                </c:pt>
                <c:pt idx="4">
                  <c:v>31177</c:v>
                </c:pt>
                <c:pt idx="5">
                  <c:v>13164</c:v>
                </c:pt>
                <c:pt idx="6">
                  <c:v>13456</c:v>
                </c:pt>
                <c:pt idx="7">
                  <c:v>12634</c:v>
                </c:pt>
                <c:pt idx="8">
                  <c:v>14122</c:v>
                </c:pt>
                <c:pt idx="9">
                  <c:v>15096</c:v>
                </c:pt>
                <c:pt idx="10">
                  <c:v>13330</c:v>
                </c:pt>
                <c:pt idx="11">
                  <c:v>11783</c:v>
                </c:pt>
                <c:pt idx="12">
                  <c:v>6635</c:v>
                </c:pt>
                <c:pt idx="13">
                  <c:v>750</c:v>
                </c:pt>
                <c:pt idx="14">
                  <c:v>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63-444D-8684-77EB0904B7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9723184"/>
        <c:axId val="42712240"/>
      </c:lineChart>
      <c:catAx>
        <c:axId val="2119723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12240"/>
        <c:crosses val="autoZero"/>
        <c:auto val="1"/>
        <c:lblAlgn val="ctr"/>
        <c:lblOffset val="100"/>
        <c:noMultiLvlLbl val="0"/>
      </c:catAx>
      <c:valAx>
        <c:axId val="42712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R&quot;* #,##0_);_(&quot;R&quot;* \(#,##0\);_(&quot;R&quot;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9723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>
          <a:alpha val="4833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 Shop Analysi-Tshifhiwa Tshikosi 1..xlsx]Sheet1!PivotTable7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Daily Revenue Trend by Store location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rgbClr val="F711FF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rgbClr val="F711FF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rgbClr val="F711FF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Astoria</c:v>
                </c:pt>
              </c:strCache>
            </c:strRef>
          </c:tx>
          <c:spPr>
            <a:ln w="28575" cap="rnd">
              <a:solidFill>
                <a:srgbClr val="F711FF"/>
              </a:solidFill>
              <a:round/>
            </a:ln>
            <a:effectLst/>
          </c:spPr>
          <c:marker>
            <c:symbol val="none"/>
          </c:marker>
          <c:cat>
            <c:strRef>
              <c:f>Sheet1!$A$5:$A$186</c:f>
              <c:strCache>
                <c:ptCount val="181"/>
                <c:pt idx="0">
                  <c:v>1/13/23</c:v>
                </c:pt>
                <c:pt idx="1">
                  <c:v>1/14/23</c:v>
                </c:pt>
                <c:pt idx="2">
                  <c:v>1/15/23</c:v>
                </c:pt>
                <c:pt idx="3">
                  <c:v>1/16/23</c:v>
                </c:pt>
                <c:pt idx="4">
                  <c:v>1/17/23</c:v>
                </c:pt>
                <c:pt idx="5">
                  <c:v>1/18/23</c:v>
                </c:pt>
                <c:pt idx="6">
                  <c:v>1/19/23</c:v>
                </c:pt>
                <c:pt idx="7">
                  <c:v>1/20/23</c:v>
                </c:pt>
                <c:pt idx="8">
                  <c:v>1/21/23</c:v>
                </c:pt>
                <c:pt idx="9">
                  <c:v>1/22/23</c:v>
                </c:pt>
                <c:pt idx="10">
                  <c:v>1/23/23</c:v>
                </c:pt>
                <c:pt idx="11">
                  <c:v>1/24/23</c:v>
                </c:pt>
                <c:pt idx="12">
                  <c:v>1/25/23</c:v>
                </c:pt>
                <c:pt idx="13">
                  <c:v>1/26/23</c:v>
                </c:pt>
                <c:pt idx="14">
                  <c:v>1/27/23</c:v>
                </c:pt>
                <c:pt idx="15">
                  <c:v>1/28/23</c:v>
                </c:pt>
                <c:pt idx="16">
                  <c:v>1/29/23</c:v>
                </c:pt>
                <c:pt idx="17">
                  <c:v>1/30/23</c:v>
                </c:pt>
                <c:pt idx="18">
                  <c:v>1/31/23</c:v>
                </c:pt>
                <c:pt idx="19">
                  <c:v>2/13/23</c:v>
                </c:pt>
                <c:pt idx="20">
                  <c:v>2/14/23</c:v>
                </c:pt>
                <c:pt idx="21">
                  <c:v>2/15/23</c:v>
                </c:pt>
                <c:pt idx="22">
                  <c:v>2/16/23</c:v>
                </c:pt>
                <c:pt idx="23">
                  <c:v>2/17/23</c:v>
                </c:pt>
                <c:pt idx="24">
                  <c:v>2/18/23</c:v>
                </c:pt>
                <c:pt idx="25">
                  <c:v>2/19/23</c:v>
                </c:pt>
                <c:pt idx="26">
                  <c:v>2/20/23</c:v>
                </c:pt>
                <c:pt idx="27">
                  <c:v>2/21/23</c:v>
                </c:pt>
                <c:pt idx="28">
                  <c:v>2/22/23</c:v>
                </c:pt>
                <c:pt idx="29">
                  <c:v>2/23/23</c:v>
                </c:pt>
                <c:pt idx="30">
                  <c:v>2/24/23</c:v>
                </c:pt>
                <c:pt idx="31">
                  <c:v>2/25/23</c:v>
                </c:pt>
                <c:pt idx="32">
                  <c:v>2/26/23</c:v>
                </c:pt>
                <c:pt idx="33">
                  <c:v>2/27/23</c:v>
                </c:pt>
                <c:pt idx="34">
                  <c:v>2/28/23</c:v>
                </c:pt>
                <c:pt idx="35">
                  <c:v>3/13/23</c:v>
                </c:pt>
                <c:pt idx="36">
                  <c:v>3/14/23</c:v>
                </c:pt>
                <c:pt idx="37">
                  <c:v>3/15/23</c:v>
                </c:pt>
                <c:pt idx="38">
                  <c:v>3/16/23</c:v>
                </c:pt>
                <c:pt idx="39">
                  <c:v>3/17/23</c:v>
                </c:pt>
                <c:pt idx="40">
                  <c:v>3/18/23</c:v>
                </c:pt>
                <c:pt idx="41">
                  <c:v>3/19/23</c:v>
                </c:pt>
                <c:pt idx="42">
                  <c:v>3/20/23</c:v>
                </c:pt>
                <c:pt idx="43">
                  <c:v>3/21/23</c:v>
                </c:pt>
                <c:pt idx="44">
                  <c:v>3/22/23</c:v>
                </c:pt>
                <c:pt idx="45">
                  <c:v>3/23/23</c:v>
                </c:pt>
                <c:pt idx="46">
                  <c:v>3/24/23</c:v>
                </c:pt>
                <c:pt idx="47">
                  <c:v>3/25/23</c:v>
                </c:pt>
                <c:pt idx="48">
                  <c:v>3/26/23</c:v>
                </c:pt>
                <c:pt idx="49">
                  <c:v>3/27/23</c:v>
                </c:pt>
                <c:pt idx="50">
                  <c:v>3/28/23</c:v>
                </c:pt>
                <c:pt idx="51">
                  <c:v>3/29/23</c:v>
                </c:pt>
                <c:pt idx="52">
                  <c:v>3/30/23</c:v>
                </c:pt>
                <c:pt idx="53">
                  <c:v>3/31/23</c:v>
                </c:pt>
                <c:pt idx="54">
                  <c:v>4/13/23</c:v>
                </c:pt>
                <c:pt idx="55">
                  <c:v>4/14/23</c:v>
                </c:pt>
                <c:pt idx="56">
                  <c:v>4/15/23</c:v>
                </c:pt>
                <c:pt idx="57">
                  <c:v>4/16/23</c:v>
                </c:pt>
                <c:pt idx="58">
                  <c:v>4/17/23</c:v>
                </c:pt>
                <c:pt idx="59">
                  <c:v>4/18/23</c:v>
                </c:pt>
                <c:pt idx="60">
                  <c:v>4/19/23</c:v>
                </c:pt>
                <c:pt idx="61">
                  <c:v>4/20/23</c:v>
                </c:pt>
                <c:pt idx="62">
                  <c:v>4/21/23</c:v>
                </c:pt>
                <c:pt idx="63">
                  <c:v>4/22/23</c:v>
                </c:pt>
                <c:pt idx="64">
                  <c:v>4/23/23</c:v>
                </c:pt>
                <c:pt idx="65">
                  <c:v>4/24/23</c:v>
                </c:pt>
                <c:pt idx="66">
                  <c:v>4/25/23</c:v>
                </c:pt>
                <c:pt idx="67">
                  <c:v>4/26/23</c:v>
                </c:pt>
                <c:pt idx="68">
                  <c:v>4/27/23</c:v>
                </c:pt>
                <c:pt idx="69">
                  <c:v>4/28/23</c:v>
                </c:pt>
                <c:pt idx="70">
                  <c:v>4/29/23</c:v>
                </c:pt>
                <c:pt idx="71">
                  <c:v>4/30/23</c:v>
                </c:pt>
                <c:pt idx="72">
                  <c:v>5/13/23</c:v>
                </c:pt>
                <c:pt idx="73">
                  <c:v>5/14/23</c:v>
                </c:pt>
                <c:pt idx="74">
                  <c:v>5/15/23</c:v>
                </c:pt>
                <c:pt idx="75">
                  <c:v>5/16/23</c:v>
                </c:pt>
                <c:pt idx="76">
                  <c:v>5/17/23</c:v>
                </c:pt>
                <c:pt idx="77">
                  <c:v>5/18/23</c:v>
                </c:pt>
                <c:pt idx="78">
                  <c:v>5/19/23</c:v>
                </c:pt>
                <c:pt idx="79">
                  <c:v>5/20/23</c:v>
                </c:pt>
                <c:pt idx="80">
                  <c:v>5/21/23</c:v>
                </c:pt>
                <c:pt idx="81">
                  <c:v>5/22/23</c:v>
                </c:pt>
                <c:pt idx="82">
                  <c:v>5/23/23</c:v>
                </c:pt>
                <c:pt idx="83">
                  <c:v>5/24/23</c:v>
                </c:pt>
                <c:pt idx="84">
                  <c:v>5/25/23</c:v>
                </c:pt>
                <c:pt idx="85">
                  <c:v>5/26/23</c:v>
                </c:pt>
                <c:pt idx="86">
                  <c:v>5/27/23</c:v>
                </c:pt>
                <c:pt idx="87">
                  <c:v>5/28/23</c:v>
                </c:pt>
                <c:pt idx="88">
                  <c:v>5/29/23</c:v>
                </c:pt>
                <c:pt idx="89">
                  <c:v>5/30/23</c:v>
                </c:pt>
                <c:pt idx="90">
                  <c:v>5/31/23</c:v>
                </c:pt>
                <c:pt idx="91">
                  <c:v>6/13/23</c:v>
                </c:pt>
                <c:pt idx="92">
                  <c:v>6/14/23</c:v>
                </c:pt>
                <c:pt idx="93">
                  <c:v>6/15/23</c:v>
                </c:pt>
                <c:pt idx="94">
                  <c:v>6/16/23</c:v>
                </c:pt>
                <c:pt idx="95">
                  <c:v>6/17/23</c:v>
                </c:pt>
                <c:pt idx="96">
                  <c:v>6/18/23</c:v>
                </c:pt>
                <c:pt idx="97">
                  <c:v>6/19/23</c:v>
                </c:pt>
                <c:pt idx="98">
                  <c:v>6/20/23</c:v>
                </c:pt>
                <c:pt idx="99">
                  <c:v>6/21/23</c:v>
                </c:pt>
                <c:pt idx="100">
                  <c:v>6/22/23</c:v>
                </c:pt>
                <c:pt idx="101">
                  <c:v>6/23/23</c:v>
                </c:pt>
                <c:pt idx="102">
                  <c:v>6/24/23</c:v>
                </c:pt>
                <c:pt idx="103">
                  <c:v>6/25/23</c:v>
                </c:pt>
                <c:pt idx="104">
                  <c:v>6/26/23</c:v>
                </c:pt>
                <c:pt idx="105">
                  <c:v>6/27/23</c:v>
                </c:pt>
                <c:pt idx="106">
                  <c:v>6/28/23</c:v>
                </c:pt>
                <c:pt idx="107">
                  <c:v>6/29/23</c:v>
                </c:pt>
                <c:pt idx="108">
                  <c:v>6/30/23</c:v>
                </c:pt>
                <c:pt idx="109">
                  <c:v>2001/01/23</c:v>
                </c:pt>
                <c:pt idx="110">
                  <c:v>2001/02/23</c:v>
                </c:pt>
                <c:pt idx="111">
                  <c:v>2001/03/23</c:v>
                </c:pt>
                <c:pt idx="112">
                  <c:v>2001/04/23</c:v>
                </c:pt>
                <c:pt idx="113">
                  <c:v>2001/05/23</c:v>
                </c:pt>
                <c:pt idx="114">
                  <c:v>2001/06/23</c:v>
                </c:pt>
                <c:pt idx="115">
                  <c:v>2001/07/23</c:v>
                </c:pt>
                <c:pt idx="116">
                  <c:v>2001/08/23</c:v>
                </c:pt>
                <c:pt idx="117">
                  <c:v>2001/09/23</c:v>
                </c:pt>
                <c:pt idx="118">
                  <c:v>2001/10/23</c:v>
                </c:pt>
                <c:pt idx="119">
                  <c:v>2001/11/23</c:v>
                </c:pt>
                <c:pt idx="120">
                  <c:v>2001/12/23</c:v>
                </c:pt>
                <c:pt idx="121">
                  <c:v>2002/01/23</c:v>
                </c:pt>
                <c:pt idx="122">
                  <c:v>2002/02/23</c:v>
                </c:pt>
                <c:pt idx="123">
                  <c:v>2002/03/23</c:v>
                </c:pt>
                <c:pt idx="124">
                  <c:v>2002/04/23</c:v>
                </c:pt>
                <c:pt idx="125">
                  <c:v>2002/05/23</c:v>
                </c:pt>
                <c:pt idx="126">
                  <c:v>2002/06/23</c:v>
                </c:pt>
                <c:pt idx="127">
                  <c:v>2002/07/23</c:v>
                </c:pt>
                <c:pt idx="128">
                  <c:v>2002/08/23</c:v>
                </c:pt>
                <c:pt idx="129">
                  <c:v>2002/09/23</c:v>
                </c:pt>
                <c:pt idx="130">
                  <c:v>2002/10/23</c:v>
                </c:pt>
                <c:pt idx="131">
                  <c:v>2002/11/23</c:v>
                </c:pt>
                <c:pt idx="132">
                  <c:v>2002/12/23</c:v>
                </c:pt>
                <c:pt idx="133">
                  <c:v>2003/01/23</c:v>
                </c:pt>
                <c:pt idx="134">
                  <c:v>2003/02/23</c:v>
                </c:pt>
                <c:pt idx="135">
                  <c:v>2003/03/23</c:v>
                </c:pt>
                <c:pt idx="136">
                  <c:v>2003/04/23</c:v>
                </c:pt>
                <c:pt idx="137">
                  <c:v>2003/05/23</c:v>
                </c:pt>
                <c:pt idx="138">
                  <c:v>2003/06/23</c:v>
                </c:pt>
                <c:pt idx="139">
                  <c:v>2003/07/23</c:v>
                </c:pt>
                <c:pt idx="140">
                  <c:v>2003/08/23</c:v>
                </c:pt>
                <c:pt idx="141">
                  <c:v>2003/09/23</c:v>
                </c:pt>
                <c:pt idx="142">
                  <c:v>2003/10/23</c:v>
                </c:pt>
                <c:pt idx="143">
                  <c:v>2003/11/23</c:v>
                </c:pt>
                <c:pt idx="144">
                  <c:v>2003/12/23</c:v>
                </c:pt>
                <c:pt idx="145">
                  <c:v>2004/01/23</c:v>
                </c:pt>
                <c:pt idx="146">
                  <c:v>2004/02/23</c:v>
                </c:pt>
                <c:pt idx="147">
                  <c:v>2004/03/23</c:v>
                </c:pt>
                <c:pt idx="148">
                  <c:v>2004/04/23</c:v>
                </c:pt>
                <c:pt idx="149">
                  <c:v>2004/05/23</c:v>
                </c:pt>
                <c:pt idx="150">
                  <c:v>2004/06/23</c:v>
                </c:pt>
                <c:pt idx="151">
                  <c:v>2004/07/23</c:v>
                </c:pt>
                <c:pt idx="152">
                  <c:v>2004/08/23</c:v>
                </c:pt>
                <c:pt idx="153">
                  <c:v>2004/09/23</c:v>
                </c:pt>
                <c:pt idx="154">
                  <c:v>2004/10/23</c:v>
                </c:pt>
                <c:pt idx="155">
                  <c:v>2004/11/23</c:v>
                </c:pt>
                <c:pt idx="156">
                  <c:v>2004/12/23</c:v>
                </c:pt>
                <c:pt idx="157">
                  <c:v>2005/01/23</c:v>
                </c:pt>
                <c:pt idx="158">
                  <c:v>2005/02/23</c:v>
                </c:pt>
                <c:pt idx="159">
                  <c:v>2005/03/23</c:v>
                </c:pt>
                <c:pt idx="160">
                  <c:v>2005/04/23</c:v>
                </c:pt>
                <c:pt idx="161">
                  <c:v>2005/05/23</c:v>
                </c:pt>
                <c:pt idx="162">
                  <c:v>2005/06/23</c:v>
                </c:pt>
                <c:pt idx="163">
                  <c:v>2005/07/23</c:v>
                </c:pt>
                <c:pt idx="164">
                  <c:v>2005/08/23</c:v>
                </c:pt>
                <c:pt idx="165">
                  <c:v>2005/09/23</c:v>
                </c:pt>
                <c:pt idx="166">
                  <c:v>2005/10/23</c:v>
                </c:pt>
                <c:pt idx="167">
                  <c:v>2005/11/23</c:v>
                </c:pt>
                <c:pt idx="168">
                  <c:v>2005/12/23</c:v>
                </c:pt>
                <c:pt idx="169">
                  <c:v>2006/01/23</c:v>
                </c:pt>
                <c:pt idx="170">
                  <c:v>2006/02/23</c:v>
                </c:pt>
                <c:pt idx="171">
                  <c:v>2006/03/23</c:v>
                </c:pt>
                <c:pt idx="172">
                  <c:v>2006/04/23</c:v>
                </c:pt>
                <c:pt idx="173">
                  <c:v>2006/05/23</c:v>
                </c:pt>
                <c:pt idx="174">
                  <c:v>2006/06/23</c:v>
                </c:pt>
                <c:pt idx="175">
                  <c:v>2006/07/23</c:v>
                </c:pt>
                <c:pt idx="176">
                  <c:v>2006/08/23</c:v>
                </c:pt>
                <c:pt idx="177">
                  <c:v>2006/09/23</c:v>
                </c:pt>
                <c:pt idx="178">
                  <c:v>2006/10/23</c:v>
                </c:pt>
                <c:pt idx="179">
                  <c:v>2006/11/23</c:v>
                </c:pt>
                <c:pt idx="180">
                  <c:v>2006/12/23</c:v>
                </c:pt>
              </c:strCache>
            </c:strRef>
          </c:cat>
          <c:val>
            <c:numRef>
              <c:f>Sheet1!$B$5:$B$186</c:f>
              <c:numCache>
                <c:formatCode>_("R"* #,##0_);_("R"* \(#,##0\);_("R"* "-"_);_(@_)</c:formatCode>
                <c:ptCount val="181"/>
                <c:pt idx="0">
                  <c:v>727</c:v>
                </c:pt>
                <c:pt idx="1">
                  <c:v>783</c:v>
                </c:pt>
                <c:pt idx="2">
                  <c:v>1371</c:v>
                </c:pt>
                <c:pt idx="3">
                  <c:v>1051</c:v>
                </c:pt>
                <c:pt idx="4">
                  <c:v>1097</c:v>
                </c:pt>
                <c:pt idx="5">
                  <c:v>1085</c:v>
                </c:pt>
                <c:pt idx="6">
                  <c:v>1102</c:v>
                </c:pt>
                <c:pt idx="7">
                  <c:v>903</c:v>
                </c:pt>
                <c:pt idx="8">
                  <c:v>1007</c:v>
                </c:pt>
                <c:pt idx="9">
                  <c:v>761</c:v>
                </c:pt>
                <c:pt idx="10">
                  <c:v>949</c:v>
                </c:pt>
                <c:pt idx="11">
                  <c:v>944</c:v>
                </c:pt>
                <c:pt idx="12">
                  <c:v>960</c:v>
                </c:pt>
                <c:pt idx="13">
                  <c:v>963</c:v>
                </c:pt>
                <c:pt idx="14">
                  <c:v>856</c:v>
                </c:pt>
                <c:pt idx="15">
                  <c:v>747</c:v>
                </c:pt>
                <c:pt idx="16">
                  <c:v>836</c:v>
                </c:pt>
                <c:pt idx="17">
                  <c:v>888</c:v>
                </c:pt>
                <c:pt idx="18">
                  <c:v>818</c:v>
                </c:pt>
                <c:pt idx="19">
                  <c:v>660</c:v>
                </c:pt>
                <c:pt idx="20">
                  <c:v>765</c:v>
                </c:pt>
                <c:pt idx="21">
                  <c:v>1275</c:v>
                </c:pt>
                <c:pt idx="22">
                  <c:v>1218</c:v>
                </c:pt>
                <c:pt idx="23">
                  <c:v>991</c:v>
                </c:pt>
                <c:pt idx="24">
                  <c:v>1090</c:v>
                </c:pt>
                <c:pt idx="25">
                  <c:v>1197</c:v>
                </c:pt>
                <c:pt idx="26">
                  <c:v>790</c:v>
                </c:pt>
                <c:pt idx="27">
                  <c:v>884</c:v>
                </c:pt>
                <c:pt idx="28">
                  <c:v>1062</c:v>
                </c:pt>
                <c:pt idx="29">
                  <c:v>926</c:v>
                </c:pt>
                <c:pt idx="30">
                  <c:v>1012</c:v>
                </c:pt>
                <c:pt idx="31">
                  <c:v>833</c:v>
                </c:pt>
                <c:pt idx="32">
                  <c:v>1054</c:v>
                </c:pt>
                <c:pt idx="33">
                  <c:v>955</c:v>
                </c:pt>
                <c:pt idx="34">
                  <c:v>858</c:v>
                </c:pt>
                <c:pt idx="35">
                  <c:v>865</c:v>
                </c:pt>
                <c:pt idx="36">
                  <c:v>986</c:v>
                </c:pt>
                <c:pt idx="37">
                  <c:v>1445</c:v>
                </c:pt>
                <c:pt idx="38">
                  <c:v>1177</c:v>
                </c:pt>
                <c:pt idx="39">
                  <c:v>1461</c:v>
                </c:pt>
                <c:pt idx="40">
                  <c:v>1237</c:v>
                </c:pt>
                <c:pt idx="41">
                  <c:v>1522</c:v>
                </c:pt>
                <c:pt idx="42">
                  <c:v>1149</c:v>
                </c:pt>
                <c:pt idx="43">
                  <c:v>856</c:v>
                </c:pt>
                <c:pt idx="44">
                  <c:v>1154</c:v>
                </c:pt>
                <c:pt idx="45">
                  <c:v>1084</c:v>
                </c:pt>
                <c:pt idx="46">
                  <c:v>1144</c:v>
                </c:pt>
                <c:pt idx="47">
                  <c:v>1051</c:v>
                </c:pt>
                <c:pt idx="48">
                  <c:v>1232</c:v>
                </c:pt>
                <c:pt idx="49">
                  <c:v>1147</c:v>
                </c:pt>
                <c:pt idx="50">
                  <c:v>985</c:v>
                </c:pt>
                <c:pt idx="51">
                  <c:v>1004</c:v>
                </c:pt>
                <c:pt idx="52">
                  <c:v>989</c:v>
                </c:pt>
                <c:pt idx="53">
                  <c:v>936</c:v>
                </c:pt>
                <c:pt idx="54">
                  <c:v>1096</c:v>
                </c:pt>
                <c:pt idx="55">
                  <c:v>1220</c:v>
                </c:pt>
                <c:pt idx="56">
                  <c:v>1648</c:v>
                </c:pt>
                <c:pt idx="57">
                  <c:v>1516</c:v>
                </c:pt>
                <c:pt idx="58">
                  <c:v>1568</c:v>
                </c:pt>
                <c:pt idx="59">
                  <c:v>1637</c:v>
                </c:pt>
                <c:pt idx="60">
                  <c:v>1764</c:v>
                </c:pt>
                <c:pt idx="61">
                  <c:v>1201</c:v>
                </c:pt>
                <c:pt idx="62">
                  <c:v>1118</c:v>
                </c:pt>
                <c:pt idx="63">
                  <c:v>1316</c:v>
                </c:pt>
                <c:pt idx="64">
                  <c:v>1413</c:v>
                </c:pt>
                <c:pt idx="65">
                  <c:v>1568</c:v>
                </c:pt>
                <c:pt idx="66">
                  <c:v>1336</c:v>
                </c:pt>
                <c:pt idx="67">
                  <c:v>1476</c:v>
                </c:pt>
                <c:pt idx="68">
                  <c:v>1473</c:v>
                </c:pt>
                <c:pt idx="69">
                  <c:v>1200</c:v>
                </c:pt>
                <c:pt idx="70">
                  <c:v>1151</c:v>
                </c:pt>
                <c:pt idx="71">
                  <c:v>1307</c:v>
                </c:pt>
                <c:pt idx="72">
                  <c:v>1333</c:v>
                </c:pt>
                <c:pt idx="73">
                  <c:v>1515</c:v>
                </c:pt>
                <c:pt idx="74">
                  <c:v>2220</c:v>
                </c:pt>
                <c:pt idx="75">
                  <c:v>2081</c:v>
                </c:pt>
                <c:pt idx="76">
                  <c:v>1978</c:v>
                </c:pt>
                <c:pt idx="77">
                  <c:v>1999</c:v>
                </c:pt>
                <c:pt idx="78">
                  <c:v>2214</c:v>
                </c:pt>
                <c:pt idx="79">
                  <c:v>1847</c:v>
                </c:pt>
                <c:pt idx="80">
                  <c:v>1595</c:v>
                </c:pt>
                <c:pt idx="81">
                  <c:v>1805</c:v>
                </c:pt>
                <c:pt idx="82">
                  <c:v>1685</c:v>
                </c:pt>
                <c:pt idx="83">
                  <c:v>1927</c:v>
                </c:pt>
                <c:pt idx="84">
                  <c:v>1665</c:v>
                </c:pt>
                <c:pt idx="85">
                  <c:v>1857</c:v>
                </c:pt>
                <c:pt idx="86">
                  <c:v>1693</c:v>
                </c:pt>
                <c:pt idx="87">
                  <c:v>1644</c:v>
                </c:pt>
                <c:pt idx="88">
                  <c:v>1668</c:v>
                </c:pt>
                <c:pt idx="89">
                  <c:v>1712</c:v>
                </c:pt>
                <c:pt idx="90">
                  <c:v>1703</c:v>
                </c:pt>
                <c:pt idx="91">
                  <c:v>1470</c:v>
                </c:pt>
                <c:pt idx="92">
                  <c:v>1615</c:v>
                </c:pt>
                <c:pt idx="93">
                  <c:v>2408</c:v>
                </c:pt>
                <c:pt idx="94">
                  <c:v>2274</c:v>
                </c:pt>
                <c:pt idx="95">
                  <c:v>2108</c:v>
                </c:pt>
                <c:pt idx="96">
                  <c:v>2081</c:v>
                </c:pt>
                <c:pt idx="97">
                  <c:v>2587</c:v>
                </c:pt>
                <c:pt idx="98">
                  <c:v>1730</c:v>
                </c:pt>
                <c:pt idx="99">
                  <c:v>1640</c:v>
                </c:pt>
                <c:pt idx="100">
                  <c:v>1950</c:v>
                </c:pt>
                <c:pt idx="101">
                  <c:v>1904</c:v>
                </c:pt>
                <c:pt idx="102">
                  <c:v>2154</c:v>
                </c:pt>
                <c:pt idx="103">
                  <c:v>1777</c:v>
                </c:pt>
                <c:pt idx="104">
                  <c:v>2011</c:v>
                </c:pt>
                <c:pt idx="105">
                  <c:v>1896</c:v>
                </c:pt>
                <c:pt idx="106">
                  <c:v>1792</c:v>
                </c:pt>
                <c:pt idx="107">
                  <c:v>1892</c:v>
                </c:pt>
                <c:pt idx="108">
                  <c:v>1843</c:v>
                </c:pt>
                <c:pt idx="109">
                  <c:v>888</c:v>
                </c:pt>
                <c:pt idx="110">
                  <c:v>948</c:v>
                </c:pt>
                <c:pt idx="111">
                  <c:v>920</c:v>
                </c:pt>
                <c:pt idx="112">
                  <c:v>823</c:v>
                </c:pt>
                <c:pt idx="113">
                  <c:v>916</c:v>
                </c:pt>
                <c:pt idx="114">
                  <c:v>734</c:v>
                </c:pt>
                <c:pt idx="115">
                  <c:v>829</c:v>
                </c:pt>
                <c:pt idx="116">
                  <c:v>808</c:v>
                </c:pt>
                <c:pt idx="117">
                  <c:v>792</c:v>
                </c:pt>
                <c:pt idx="118">
                  <c:v>970</c:v>
                </c:pt>
                <c:pt idx="119">
                  <c:v>756</c:v>
                </c:pt>
                <c:pt idx="120">
                  <c:v>673</c:v>
                </c:pt>
                <c:pt idx="121">
                  <c:v>854</c:v>
                </c:pt>
                <c:pt idx="122">
                  <c:v>960</c:v>
                </c:pt>
                <c:pt idx="123">
                  <c:v>963</c:v>
                </c:pt>
                <c:pt idx="124">
                  <c:v>846</c:v>
                </c:pt>
                <c:pt idx="125">
                  <c:v>892</c:v>
                </c:pt>
                <c:pt idx="126">
                  <c:v>672</c:v>
                </c:pt>
                <c:pt idx="127">
                  <c:v>826</c:v>
                </c:pt>
                <c:pt idx="128">
                  <c:v>949</c:v>
                </c:pt>
                <c:pt idx="129">
                  <c:v>877</c:v>
                </c:pt>
                <c:pt idx="130">
                  <c:v>885</c:v>
                </c:pt>
                <c:pt idx="131">
                  <c:v>684</c:v>
                </c:pt>
                <c:pt idx="132">
                  <c:v>695</c:v>
                </c:pt>
                <c:pt idx="133">
                  <c:v>1046</c:v>
                </c:pt>
                <c:pt idx="134">
                  <c:v>1112</c:v>
                </c:pt>
                <c:pt idx="135">
                  <c:v>1187</c:v>
                </c:pt>
                <c:pt idx="136">
                  <c:v>1025</c:v>
                </c:pt>
                <c:pt idx="137">
                  <c:v>1114</c:v>
                </c:pt>
                <c:pt idx="138">
                  <c:v>755</c:v>
                </c:pt>
                <c:pt idx="139">
                  <c:v>941</c:v>
                </c:pt>
                <c:pt idx="140">
                  <c:v>1230</c:v>
                </c:pt>
                <c:pt idx="141">
                  <c:v>925</c:v>
                </c:pt>
                <c:pt idx="142">
                  <c:v>1107</c:v>
                </c:pt>
                <c:pt idx="143">
                  <c:v>1018</c:v>
                </c:pt>
                <c:pt idx="144">
                  <c:v>679</c:v>
                </c:pt>
                <c:pt idx="145">
                  <c:v>1342</c:v>
                </c:pt>
                <c:pt idx="146">
                  <c:v>1382</c:v>
                </c:pt>
                <c:pt idx="147">
                  <c:v>1360</c:v>
                </c:pt>
                <c:pt idx="148">
                  <c:v>1172</c:v>
                </c:pt>
                <c:pt idx="149">
                  <c:v>1264</c:v>
                </c:pt>
                <c:pt idx="150">
                  <c:v>1029</c:v>
                </c:pt>
                <c:pt idx="151">
                  <c:v>1171</c:v>
                </c:pt>
                <c:pt idx="152">
                  <c:v>1662</c:v>
                </c:pt>
                <c:pt idx="153">
                  <c:v>1214</c:v>
                </c:pt>
                <c:pt idx="154">
                  <c:v>1380</c:v>
                </c:pt>
                <c:pt idx="155">
                  <c:v>1319</c:v>
                </c:pt>
                <c:pt idx="156">
                  <c:v>974</c:v>
                </c:pt>
                <c:pt idx="157">
                  <c:v>1691</c:v>
                </c:pt>
                <c:pt idx="158">
                  <c:v>1796</c:v>
                </c:pt>
                <c:pt idx="159">
                  <c:v>1797</c:v>
                </c:pt>
                <c:pt idx="160">
                  <c:v>1735</c:v>
                </c:pt>
                <c:pt idx="161">
                  <c:v>1759</c:v>
                </c:pt>
                <c:pt idx="162">
                  <c:v>1317</c:v>
                </c:pt>
                <c:pt idx="163">
                  <c:v>1450</c:v>
                </c:pt>
                <c:pt idx="164">
                  <c:v>1994</c:v>
                </c:pt>
                <c:pt idx="165">
                  <c:v>1388</c:v>
                </c:pt>
                <c:pt idx="166">
                  <c:v>1754</c:v>
                </c:pt>
                <c:pt idx="167">
                  <c:v>1418</c:v>
                </c:pt>
                <c:pt idx="168">
                  <c:v>1191</c:v>
                </c:pt>
                <c:pt idx="169">
                  <c:v>1824</c:v>
                </c:pt>
                <c:pt idx="170">
                  <c:v>1954</c:v>
                </c:pt>
                <c:pt idx="171">
                  <c:v>1990</c:v>
                </c:pt>
                <c:pt idx="172">
                  <c:v>1793</c:v>
                </c:pt>
                <c:pt idx="173">
                  <c:v>1872</c:v>
                </c:pt>
                <c:pt idx="174">
                  <c:v>1429</c:v>
                </c:pt>
                <c:pt idx="175">
                  <c:v>1593</c:v>
                </c:pt>
                <c:pt idx="176">
                  <c:v>2204</c:v>
                </c:pt>
                <c:pt idx="177">
                  <c:v>1543</c:v>
                </c:pt>
                <c:pt idx="178">
                  <c:v>1784</c:v>
                </c:pt>
                <c:pt idx="179">
                  <c:v>1727</c:v>
                </c:pt>
                <c:pt idx="180">
                  <c:v>1264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18-E64E-B723-E5D403919EDA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Hell's Kitchen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strRef>
              <c:f>Sheet1!$A$5:$A$186</c:f>
              <c:strCache>
                <c:ptCount val="181"/>
                <c:pt idx="0">
                  <c:v>1/13/23</c:v>
                </c:pt>
                <c:pt idx="1">
                  <c:v>1/14/23</c:v>
                </c:pt>
                <c:pt idx="2">
                  <c:v>1/15/23</c:v>
                </c:pt>
                <c:pt idx="3">
                  <c:v>1/16/23</c:v>
                </c:pt>
                <c:pt idx="4">
                  <c:v>1/17/23</c:v>
                </c:pt>
                <c:pt idx="5">
                  <c:v>1/18/23</c:v>
                </c:pt>
                <c:pt idx="6">
                  <c:v>1/19/23</c:v>
                </c:pt>
                <c:pt idx="7">
                  <c:v>1/20/23</c:v>
                </c:pt>
                <c:pt idx="8">
                  <c:v>1/21/23</c:v>
                </c:pt>
                <c:pt idx="9">
                  <c:v>1/22/23</c:v>
                </c:pt>
                <c:pt idx="10">
                  <c:v>1/23/23</c:v>
                </c:pt>
                <c:pt idx="11">
                  <c:v>1/24/23</c:v>
                </c:pt>
                <c:pt idx="12">
                  <c:v>1/25/23</c:v>
                </c:pt>
                <c:pt idx="13">
                  <c:v>1/26/23</c:v>
                </c:pt>
                <c:pt idx="14">
                  <c:v>1/27/23</c:v>
                </c:pt>
                <c:pt idx="15">
                  <c:v>1/28/23</c:v>
                </c:pt>
                <c:pt idx="16">
                  <c:v>1/29/23</c:v>
                </c:pt>
                <c:pt idx="17">
                  <c:v>1/30/23</c:v>
                </c:pt>
                <c:pt idx="18">
                  <c:v>1/31/23</c:v>
                </c:pt>
                <c:pt idx="19">
                  <c:v>2/13/23</c:v>
                </c:pt>
                <c:pt idx="20">
                  <c:v>2/14/23</c:v>
                </c:pt>
                <c:pt idx="21">
                  <c:v>2/15/23</c:v>
                </c:pt>
                <c:pt idx="22">
                  <c:v>2/16/23</c:v>
                </c:pt>
                <c:pt idx="23">
                  <c:v>2/17/23</c:v>
                </c:pt>
                <c:pt idx="24">
                  <c:v>2/18/23</c:v>
                </c:pt>
                <c:pt idx="25">
                  <c:v>2/19/23</c:v>
                </c:pt>
                <c:pt idx="26">
                  <c:v>2/20/23</c:v>
                </c:pt>
                <c:pt idx="27">
                  <c:v>2/21/23</c:v>
                </c:pt>
                <c:pt idx="28">
                  <c:v>2/22/23</c:v>
                </c:pt>
                <c:pt idx="29">
                  <c:v>2/23/23</c:v>
                </c:pt>
                <c:pt idx="30">
                  <c:v>2/24/23</c:v>
                </c:pt>
                <c:pt idx="31">
                  <c:v>2/25/23</c:v>
                </c:pt>
                <c:pt idx="32">
                  <c:v>2/26/23</c:v>
                </c:pt>
                <c:pt idx="33">
                  <c:v>2/27/23</c:v>
                </c:pt>
                <c:pt idx="34">
                  <c:v>2/28/23</c:v>
                </c:pt>
                <c:pt idx="35">
                  <c:v>3/13/23</c:v>
                </c:pt>
                <c:pt idx="36">
                  <c:v>3/14/23</c:v>
                </c:pt>
                <c:pt idx="37">
                  <c:v>3/15/23</c:v>
                </c:pt>
                <c:pt idx="38">
                  <c:v>3/16/23</c:v>
                </c:pt>
                <c:pt idx="39">
                  <c:v>3/17/23</c:v>
                </c:pt>
                <c:pt idx="40">
                  <c:v>3/18/23</c:v>
                </c:pt>
                <c:pt idx="41">
                  <c:v>3/19/23</c:v>
                </c:pt>
                <c:pt idx="42">
                  <c:v>3/20/23</c:v>
                </c:pt>
                <c:pt idx="43">
                  <c:v>3/21/23</c:v>
                </c:pt>
                <c:pt idx="44">
                  <c:v>3/22/23</c:v>
                </c:pt>
                <c:pt idx="45">
                  <c:v>3/23/23</c:v>
                </c:pt>
                <c:pt idx="46">
                  <c:v>3/24/23</c:v>
                </c:pt>
                <c:pt idx="47">
                  <c:v>3/25/23</c:v>
                </c:pt>
                <c:pt idx="48">
                  <c:v>3/26/23</c:v>
                </c:pt>
                <c:pt idx="49">
                  <c:v>3/27/23</c:v>
                </c:pt>
                <c:pt idx="50">
                  <c:v>3/28/23</c:v>
                </c:pt>
                <c:pt idx="51">
                  <c:v>3/29/23</c:v>
                </c:pt>
                <c:pt idx="52">
                  <c:v>3/30/23</c:v>
                </c:pt>
                <c:pt idx="53">
                  <c:v>3/31/23</c:v>
                </c:pt>
                <c:pt idx="54">
                  <c:v>4/13/23</c:v>
                </c:pt>
                <c:pt idx="55">
                  <c:v>4/14/23</c:v>
                </c:pt>
                <c:pt idx="56">
                  <c:v>4/15/23</c:v>
                </c:pt>
                <c:pt idx="57">
                  <c:v>4/16/23</c:v>
                </c:pt>
                <c:pt idx="58">
                  <c:v>4/17/23</c:v>
                </c:pt>
                <c:pt idx="59">
                  <c:v>4/18/23</c:v>
                </c:pt>
                <c:pt idx="60">
                  <c:v>4/19/23</c:v>
                </c:pt>
                <c:pt idx="61">
                  <c:v>4/20/23</c:v>
                </c:pt>
                <c:pt idx="62">
                  <c:v>4/21/23</c:v>
                </c:pt>
                <c:pt idx="63">
                  <c:v>4/22/23</c:v>
                </c:pt>
                <c:pt idx="64">
                  <c:v>4/23/23</c:v>
                </c:pt>
                <c:pt idx="65">
                  <c:v>4/24/23</c:v>
                </c:pt>
                <c:pt idx="66">
                  <c:v>4/25/23</c:v>
                </c:pt>
                <c:pt idx="67">
                  <c:v>4/26/23</c:v>
                </c:pt>
                <c:pt idx="68">
                  <c:v>4/27/23</c:v>
                </c:pt>
                <c:pt idx="69">
                  <c:v>4/28/23</c:v>
                </c:pt>
                <c:pt idx="70">
                  <c:v>4/29/23</c:v>
                </c:pt>
                <c:pt idx="71">
                  <c:v>4/30/23</c:v>
                </c:pt>
                <c:pt idx="72">
                  <c:v>5/13/23</c:v>
                </c:pt>
                <c:pt idx="73">
                  <c:v>5/14/23</c:v>
                </c:pt>
                <c:pt idx="74">
                  <c:v>5/15/23</c:v>
                </c:pt>
                <c:pt idx="75">
                  <c:v>5/16/23</c:v>
                </c:pt>
                <c:pt idx="76">
                  <c:v>5/17/23</c:v>
                </c:pt>
                <c:pt idx="77">
                  <c:v>5/18/23</c:v>
                </c:pt>
                <c:pt idx="78">
                  <c:v>5/19/23</c:v>
                </c:pt>
                <c:pt idx="79">
                  <c:v>5/20/23</c:v>
                </c:pt>
                <c:pt idx="80">
                  <c:v>5/21/23</c:v>
                </c:pt>
                <c:pt idx="81">
                  <c:v>5/22/23</c:v>
                </c:pt>
                <c:pt idx="82">
                  <c:v>5/23/23</c:v>
                </c:pt>
                <c:pt idx="83">
                  <c:v>5/24/23</c:v>
                </c:pt>
                <c:pt idx="84">
                  <c:v>5/25/23</c:v>
                </c:pt>
                <c:pt idx="85">
                  <c:v>5/26/23</c:v>
                </c:pt>
                <c:pt idx="86">
                  <c:v>5/27/23</c:v>
                </c:pt>
                <c:pt idx="87">
                  <c:v>5/28/23</c:v>
                </c:pt>
                <c:pt idx="88">
                  <c:v>5/29/23</c:v>
                </c:pt>
                <c:pt idx="89">
                  <c:v>5/30/23</c:v>
                </c:pt>
                <c:pt idx="90">
                  <c:v>5/31/23</c:v>
                </c:pt>
                <c:pt idx="91">
                  <c:v>6/13/23</c:v>
                </c:pt>
                <c:pt idx="92">
                  <c:v>6/14/23</c:v>
                </c:pt>
                <c:pt idx="93">
                  <c:v>6/15/23</c:v>
                </c:pt>
                <c:pt idx="94">
                  <c:v>6/16/23</c:v>
                </c:pt>
                <c:pt idx="95">
                  <c:v>6/17/23</c:v>
                </c:pt>
                <c:pt idx="96">
                  <c:v>6/18/23</c:v>
                </c:pt>
                <c:pt idx="97">
                  <c:v>6/19/23</c:v>
                </c:pt>
                <c:pt idx="98">
                  <c:v>6/20/23</c:v>
                </c:pt>
                <c:pt idx="99">
                  <c:v>6/21/23</c:v>
                </c:pt>
                <c:pt idx="100">
                  <c:v>6/22/23</c:v>
                </c:pt>
                <c:pt idx="101">
                  <c:v>6/23/23</c:v>
                </c:pt>
                <c:pt idx="102">
                  <c:v>6/24/23</c:v>
                </c:pt>
                <c:pt idx="103">
                  <c:v>6/25/23</c:v>
                </c:pt>
                <c:pt idx="104">
                  <c:v>6/26/23</c:v>
                </c:pt>
                <c:pt idx="105">
                  <c:v>6/27/23</c:v>
                </c:pt>
                <c:pt idx="106">
                  <c:v>6/28/23</c:v>
                </c:pt>
                <c:pt idx="107">
                  <c:v>6/29/23</c:v>
                </c:pt>
                <c:pt idx="108">
                  <c:v>6/30/23</c:v>
                </c:pt>
                <c:pt idx="109">
                  <c:v>2001/01/23</c:v>
                </c:pt>
                <c:pt idx="110">
                  <c:v>2001/02/23</c:v>
                </c:pt>
                <c:pt idx="111">
                  <c:v>2001/03/23</c:v>
                </c:pt>
                <c:pt idx="112">
                  <c:v>2001/04/23</c:v>
                </c:pt>
                <c:pt idx="113">
                  <c:v>2001/05/23</c:v>
                </c:pt>
                <c:pt idx="114">
                  <c:v>2001/06/23</c:v>
                </c:pt>
                <c:pt idx="115">
                  <c:v>2001/07/23</c:v>
                </c:pt>
                <c:pt idx="116">
                  <c:v>2001/08/23</c:v>
                </c:pt>
                <c:pt idx="117">
                  <c:v>2001/09/23</c:v>
                </c:pt>
                <c:pt idx="118">
                  <c:v>2001/10/23</c:v>
                </c:pt>
                <c:pt idx="119">
                  <c:v>2001/11/23</c:v>
                </c:pt>
                <c:pt idx="120">
                  <c:v>2001/12/23</c:v>
                </c:pt>
                <c:pt idx="121">
                  <c:v>2002/01/23</c:v>
                </c:pt>
                <c:pt idx="122">
                  <c:v>2002/02/23</c:v>
                </c:pt>
                <c:pt idx="123">
                  <c:v>2002/03/23</c:v>
                </c:pt>
                <c:pt idx="124">
                  <c:v>2002/04/23</c:v>
                </c:pt>
                <c:pt idx="125">
                  <c:v>2002/05/23</c:v>
                </c:pt>
                <c:pt idx="126">
                  <c:v>2002/06/23</c:v>
                </c:pt>
                <c:pt idx="127">
                  <c:v>2002/07/23</c:v>
                </c:pt>
                <c:pt idx="128">
                  <c:v>2002/08/23</c:v>
                </c:pt>
                <c:pt idx="129">
                  <c:v>2002/09/23</c:v>
                </c:pt>
                <c:pt idx="130">
                  <c:v>2002/10/23</c:v>
                </c:pt>
                <c:pt idx="131">
                  <c:v>2002/11/23</c:v>
                </c:pt>
                <c:pt idx="132">
                  <c:v>2002/12/23</c:v>
                </c:pt>
                <c:pt idx="133">
                  <c:v>2003/01/23</c:v>
                </c:pt>
                <c:pt idx="134">
                  <c:v>2003/02/23</c:v>
                </c:pt>
                <c:pt idx="135">
                  <c:v>2003/03/23</c:v>
                </c:pt>
                <c:pt idx="136">
                  <c:v>2003/04/23</c:v>
                </c:pt>
                <c:pt idx="137">
                  <c:v>2003/05/23</c:v>
                </c:pt>
                <c:pt idx="138">
                  <c:v>2003/06/23</c:v>
                </c:pt>
                <c:pt idx="139">
                  <c:v>2003/07/23</c:v>
                </c:pt>
                <c:pt idx="140">
                  <c:v>2003/08/23</c:v>
                </c:pt>
                <c:pt idx="141">
                  <c:v>2003/09/23</c:v>
                </c:pt>
                <c:pt idx="142">
                  <c:v>2003/10/23</c:v>
                </c:pt>
                <c:pt idx="143">
                  <c:v>2003/11/23</c:v>
                </c:pt>
                <c:pt idx="144">
                  <c:v>2003/12/23</c:v>
                </c:pt>
                <c:pt idx="145">
                  <c:v>2004/01/23</c:v>
                </c:pt>
                <c:pt idx="146">
                  <c:v>2004/02/23</c:v>
                </c:pt>
                <c:pt idx="147">
                  <c:v>2004/03/23</c:v>
                </c:pt>
                <c:pt idx="148">
                  <c:v>2004/04/23</c:v>
                </c:pt>
                <c:pt idx="149">
                  <c:v>2004/05/23</c:v>
                </c:pt>
                <c:pt idx="150">
                  <c:v>2004/06/23</c:v>
                </c:pt>
                <c:pt idx="151">
                  <c:v>2004/07/23</c:v>
                </c:pt>
                <c:pt idx="152">
                  <c:v>2004/08/23</c:v>
                </c:pt>
                <c:pt idx="153">
                  <c:v>2004/09/23</c:v>
                </c:pt>
                <c:pt idx="154">
                  <c:v>2004/10/23</c:v>
                </c:pt>
                <c:pt idx="155">
                  <c:v>2004/11/23</c:v>
                </c:pt>
                <c:pt idx="156">
                  <c:v>2004/12/23</c:v>
                </c:pt>
                <c:pt idx="157">
                  <c:v>2005/01/23</c:v>
                </c:pt>
                <c:pt idx="158">
                  <c:v>2005/02/23</c:v>
                </c:pt>
                <c:pt idx="159">
                  <c:v>2005/03/23</c:v>
                </c:pt>
                <c:pt idx="160">
                  <c:v>2005/04/23</c:v>
                </c:pt>
                <c:pt idx="161">
                  <c:v>2005/05/23</c:v>
                </c:pt>
                <c:pt idx="162">
                  <c:v>2005/06/23</c:v>
                </c:pt>
                <c:pt idx="163">
                  <c:v>2005/07/23</c:v>
                </c:pt>
                <c:pt idx="164">
                  <c:v>2005/08/23</c:v>
                </c:pt>
                <c:pt idx="165">
                  <c:v>2005/09/23</c:v>
                </c:pt>
                <c:pt idx="166">
                  <c:v>2005/10/23</c:v>
                </c:pt>
                <c:pt idx="167">
                  <c:v>2005/11/23</c:v>
                </c:pt>
                <c:pt idx="168">
                  <c:v>2005/12/23</c:v>
                </c:pt>
                <c:pt idx="169">
                  <c:v>2006/01/23</c:v>
                </c:pt>
                <c:pt idx="170">
                  <c:v>2006/02/23</c:v>
                </c:pt>
                <c:pt idx="171">
                  <c:v>2006/03/23</c:v>
                </c:pt>
                <c:pt idx="172">
                  <c:v>2006/04/23</c:v>
                </c:pt>
                <c:pt idx="173">
                  <c:v>2006/05/23</c:v>
                </c:pt>
                <c:pt idx="174">
                  <c:v>2006/06/23</c:v>
                </c:pt>
                <c:pt idx="175">
                  <c:v>2006/07/23</c:v>
                </c:pt>
                <c:pt idx="176">
                  <c:v>2006/08/23</c:v>
                </c:pt>
                <c:pt idx="177">
                  <c:v>2006/09/23</c:v>
                </c:pt>
                <c:pt idx="178">
                  <c:v>2006/10/23</c:v>
                </c:pt>
                <c:pt idx="179">
                  <c:v>2006/11/23</c:v>
                </c:pt>
                <c:pt idx="180">
                  <c:v>2006/12/23</c:v>
                </c:pt>
              </c:strCache>
            </c:strRef>
          </c:cat>
          <c:val>
            <c:numRef>
              <c:f>Sheet1!$C$5:$C$186</c:f>
              <c:numCache>
                <c:formatCode>_("R"* #,##0_);_("R"* \(#,##0\);_("R"* "-"_);_(@_)</c:formatCode>
                <c:ptCount val="181"/>
                <c:pt idx="0">
                  <c:v>1382</c:v>
                </c:pt>
                <c:pt idx="1">
                  <c:v>1161</c:v>
                </c:pt>
                <c:pt idx="2">
                  <c:v>985</c:v>
                </c:pt>
                <c:pt idx="3">
                  <c:v>975</c:v>
                </c:pt>
                <c:pt idx="4">
                  <c:v>1438</c:v>
                </c:pt>
                <c:pt idx="5">
                  <c:v>865</c:v>
                </c:pt>
                <c:pt idx="6">
                  <c:v>1070</c:v>
                </c:pt>
                <c:pt idx="7">
                  <c:v>958</c:v>
                </c:pt>
                <c:pt idx="8">
                  <c:v>1101</c:v>
                </c:pt>
                <c:pt idx="9">
                  <c:v>635</c:v>
                </c:pt>
                <c:pt idx="10">
                  <c:v>1047</c:v>
                </c:pt>
                <c:pt idx="11">
                  <c:v>857</c:v>
                </c:pt>
                <c:pt idx="12">
                  <c:v>860</c:v>
                </c:pt>
                <c:pt idx="13">
                  <c:v>878</c:v>
                </c:pt>
                <c:pt idx="14">
                  <c:v>780</c:v>
                </c:pt>
                <c:pt idx="15">
                  <c:v>714</c:v>
                </c:pt>
                <c:pt idx="16">
                  <c:v>628</c:v>
                </c:pt>
                <c:pt idx="17">
                  <c:v>887</c:v>
                </c:pt>
                <c:pt idx="18">
                  <c:v>784</c:v>
                </c:pt>
                <c:pt idx="19">
                  <c:v>1205</c:v>
                </c:pt>
                <c:pt idx="20">
                  <c:v>1183</c:v>
                </c:pt>
                <c:pt idx="21">
                  <c:v>867</c:v>
                </c:pt>
                <c:pt idx="22">
                  <c:v>928</c:v>
                </c:pt>
                <c:pt idx="23">
                  <c:v>654</c:v>
                </c:pt>
                <c:pt idx="24">
                  <c:v>1072</c:v>
                </c:pt>
                <c:pt idx="25">
                  <c:v>1186</c:v>
                </c:pt>
                <c:pt idx="26">
                  <c:v>1086</c:v>
                </c:pt>
                <c:pt idx="27">
                  <c:v>982</c:v>
                </c:pt>
                <c:pt idx="28">
                  <c:v>853</c:v>
                </c:pt>
                <c:pt idx="29">
                  <c:v>905</c:v>
                </c:pt>
                <c:pt idx="30">
                  <c:v>830</c:v>
                </c:pt>
                <c:pt idx="31">
                  <c:v>869</c:v>
                </c:pt>
                <c:pt idx="32">
                  <c:v>947</c:v>
                </c:pt>
                <c:pt idx="33">
                  <c:v>767</c:v>
                </c:pt>
                <c:pt idx="34">
                  <c:v>769</c:v>
                </c:pt>
                <c:pt idx="35">
                  <c:v>1463</c:v>
                </c:pt>
                <c:pt idx="36">
                  <c:v>1404</c:v>
                </c:pt>
                <c:pt idx="37">
                  <c:v>1029</c:v>
                </c:pt>
                <c:pt idx="38">
                  <c:v>1170</c:v>
                </c:pt>
                <c:pt idx="39">
                  <c:v>815</c:v>
                </c:pt>
                <c:pt idx="40">
                  <c:v>1183</c:v>
                </c:pt>
                <c:pt idx="41">
                  <c:v>1108</c:v>
                </c:pt>
                <c:pt idx="42">
                  <c:v>1135</c:v>
                </c:pt>
                <c:pt idx="43">
                  <c:v>1342</c:v>
                </c:pt>
                <c:pt idx="44">
                  <c:v>940</c:v>
                </c:pt>
                <c:pt idx="45">
                  <c:v>1165</c:v>
                </c:pt>
                <c:pt idx="46">
                  <c:v>1034</c:v>
                </c:pt>
                <c:pt idx="47">
                  <c:v>1030</c:v>
                </c:pt>
                <c:pt idx="48">
                  <c:v>997</c:v>
                </c:pt>
                <c:pt idx="49">
                  <c:v>1078</c:v>
                </c:pt>
                <c:pt idx="50">
                  <c:v>916</c:v>
                </c:pt>
                <c:pt idx="51">
                  <c:v>689</c:v>
                </c:pt>
                <c:pt idx="52">
                  <c:v>1022</c:v>
                </c:pt>
                <c:pt idx="53">
                  <c:v>944</c:v>
                </c:pt>
                <c:pt idx="54">
                  <c:v>1819</c:v>
                </c:pt>
                <c:pt idx="55">
                  <c:v>1845</c:v>
                </c:pt>
                <c:pt idx="56">
                  <c:v>1254</c:v>
                </c:pt>
                <c:pt idx="57">
                  <c:v>1585</c:v>
                </c:pt>
                <c:pt idx="58">
                  <c:v>1660</c:v>
                </c:pt>
                <c:pt idx="59">
                  <c:v>1609</c:v>
                </c:pt>
                <c:pt idx="60">
                  <c:v>1478</c:v>
                </c:pt>
                <c:pt idx="61">
                  <c:v>1338</c:v>
                </c:pt>
                <c:pt idx="62">
                  <c:v>1556</c:v>
                </c:pt>
                <c:pt idx="63">
                  <c:v>1059</c:v>
                </c:pt>
                <c:pt idx="64">
                  <c:v>1441</c:v>
                </c:pt>
                <c:pt idx="65">
                  <c:v>1192</c:v>
                </c:pt>
                <c:pt idx="66">
                  <c:v>1314</c:v>
                </c:pt>
                <c:pt idx="67">
                  <c:v>1459</c:v>
                </c:pt>
                <c:pt idx="68">
                  <c:v>1320</c:v>
                </c:pt>
                <c:pt idx="69">
                  <c:v>1116</c:v>
                </c:pt>
                <c:pt idx="70">
                  <c:v>910</c:v>
                </c:pt>
                <c:pt idx="71">
                  <c:v>1141</c:v>
                </c:pt>
                <c:pt idx="72">
                  <c:v>2345</c:v>
                </c:pt>
                <c:pt idx="73">
                  <c:v>2011</c:v>
                </c:pt>
                <c:pt idx="74">
                  <c:v>1624</c:v>
                </c:pt>
                <c:pt idx="75">
                  <c:v>1857</c:v>
                </c:pt>
                <c:pt idx="76">
                  <c:v>1816</c:v>
                </c:pt>
                <c:pt idx="77">
                  <c:v>1989</c:v>
                </c:pt>
                <c:pt idx="78">
                  <c:v>1945</c:v>
                </c:pt>
                <c:pt idx="79">
                  <c:v>1912</c:v>
                </c:pt>
                <c:pt idx="80">
                  <c:v>2129</c:v>
                </c:pt>
                <c:pt idx="81">
                  <c:v>1536</c:v>
                </c:pt>
                <c:pt idx="82">
                  <c:v>1873</c:v>
                </c:pt>
                <c:pt idx="83">
                  <c:v>1560</c:v>
                </c:pt>
                <c:pt idx="84">
                  <c:v>1627</c:v>
                </c:pt>
                <c:pt idx="85">
                  <c:v>1538</c:v>
                </c:pt>
                <c:pt idx="86">
                  <c:v>1682</c:v>
                </c:pt>
                <c:pt idx="87">
                  <c:v>1293</c:v>
                </c:pt>
                <c:pt idx="88">
                  <c:v>1154</c:v>
                </c:pt>
                <c:pt idx="89">
                  <c:v>1463</c:v>
                </c:pt>
                <c:pt idx="90">
                  <c:v>1395</c:v>
                </c:pt>
                <c:pt idx="91">
                  <c:v>2559</c:v>
                </c:pt>
                <c:pt idx="92">
                  <c:v>2528</c:v>
                </c:pt>
                <c:pt idx="93">
                  <c:v>1827</c:v>
                </c:pt>
                <c:pt idx="94">
                  <c:v>2014</c:v>
                </c:pt>
                <c:pt idx="95">
                  <c:v>2347</c:v>
                </c:pt>
                <c:pt idx="96">
                  <c:v>2212</c:v>
                </c:pt>
                <c:pt idx="97">
                  <c:v>2159</c:v>
                </c:pt>
                <c:pt idx="98">
                  <c:v>1916</c:v>
                </c:pt>
                <c:pt idx="99">
                  <c:v>2345</c:v>
                </c:pt>
                <c:pt idx="100">
                  <c:v>1589</c:v>
                </c:pt>
                <c:pt idx="101">
                  <c:v>2012</c:v>
                </c:pt>
                <c:pt idx="102">
                  <c:v>1722</c:v>
                </c:pt>
                <c:pt idx="103">
                  <c:v>1802</c:v>
                </c:pt>
                <c:pt idx="104">
                  <c:v>1787</c:v>
                </c:pt>
                <c:pt idx="105">
                  <c:v>1703</c:v>
                </c:pt>
                <c:pt idx="106">
                  <c:v>1471</c:v>
                </c:pt>
                <c:pt idx="107">
                  <c:v>1323</c:v>
                </c:pt>
                <c:pt idx="108">
                  <c:v>1941</c:v>
                </c:pt>
                <c:pt idx="109">
                  <c:v>871</c:v>
                </c:pt>
                <c:pt idx="110">
                  <c:v>849</c:v>
                </c:pt>
                <c:pt idx="111">
                  <c:v>933</c:v>
                </c:pt>
                <c:pt idx="112">
                  <c:v>796</c:v>
                </c:pt>
                <c:pt idx="113">
                  <c:v>734</c:v>
                </c:pt>
                <c:pt idx="114">
                  <c:v>787</c:v>
                </c:pt>
                <c:pt idx="115">
                  <c:v>1043</c:v>
                </c:pt>
                <c:pt idx="116">
                  <c:v>895</c:v>
                </c:pt>
                <c:pt idx="117">
                  <c:v>919</c:v>
                </c:pt>
                <c:pt idx="118">
                  <c:v>828</c:v>
                </c:pt>
                <c:pt idx="119">
                  <c:v>1000</c:v>
                </c:pt>
                <c:pt idx="120">
                  <c:v>766</c:v>
                </c:pt>
                <c:pt idx="121">
                  <c:v>870</c:v>
                </c:pt>
                <c:pt idx="122">
                  <c:v>906</c:v>
                </c:pt>
                <c:pt idx="123">
                  <c:v>921</c:v>
                </c:pt>
                <c:pt idx="124">
                  <c:v>867</c:v>
                </c:pt>
                <c:pt idx="125">
                  <c:v>727</c:v>
                </c:pt>
                <c:pt idx="126">
                  <c:v>812</c:v>
                </c:pt>
                <c:pt idx="127">
                  <c:v>906</c:v>
                </c:pt>
                <c:pt idx="128">
                  <c:v>974</c:v>
                </c:pt>
                <c:pt idx="129">
                  <c:v>876</c:v>
                </c:pt>
                <c:pt idx="130">
                  <c:v>1096</c:v>
                </c:pt>
                <c:pt idx="131">
                  <c:v>1054</c:v>
                </c:pt>
                <c:pt idx="132">
                  <c:v>1154</c:v>
                </c:pt>
                <c:pt idx="133">
                  <c:v>1065</c:v>
                </c:pt>
                <c:pt idx="134">
                  <c:v>1053</c:v>
                </c:pt>
                <c:pt idx="135">
                  <c:v>1064</c:v>
                </c:pt>
                <c:pt idx="136">
                  <c:v>885</c:v>
                </c:pt>
                <c:pt idx="137">
                  <c:v>923</c:v>
                </c:pt>
                <c:pt idx="138">
                  <c:v>953</c:v>
                </c:pt>
                <c:pt idx="139">
                  <c:v>1156</c:v>
                </c:pt>
                <c:pt idx="140">
                  <c:v>1215</c:v>
                </c:pt>
                <c:pt idx="141">
                  <c:v>1296</c:v>
                </c:pt>
                <c:pt idx="142">
                  <c:v>1278</c:v>
                </c:pt>
                <c:pt idx="143">
                  <c:v>1167</c:v>
                </c:pt>
                <c:pt idx="144">
                  <c:v>1306</c:v>
                </c:pt>
                <c:pt idx="145">
                  <c:v>1242</c:v>
                </c:pt>
                <c:pt idx="146">
                  <c:v>1255</c:v>
                </c:pt>
                <c:pt idx="147">
                  <c:v>1166</c:v>
                </c:pt>
                <c:pt idx="148">
                  <c:v>1109</c:v>
                </c:pt>
                <c:pt idx="149">
                  <c:v>1135</c:v>
                </c:pt>
                <c:pt idx="150">
                  <c:v>1190</c:v>
                </c:pt>
                <c:pt idx="151">
                  <c:v>1556</c:v>
                </c:pt>
                <c:pt idx="152">
                  <c:v>1463</c:v>
                </c:pt>
                <c:pt idx="153">
                  <c:v>1464</c:v>
                </c:pt>
                <c:pt idx="154">
                  <c:v>1453</c:v>
                </c:pt>
                <c:pt idx="155">
                  <c:v>1392</c:v>
                </c:pt>
                <c:pt idx="156">
                  <c:v>1598</c:v>
                </c:pt>
                <c:pt idx="157">
                  <c:v>1643</c:v>
                </c:pt>
                <c:pt idx="158">
                  <c:v>1624</c:v>
                </c:pt>
                <c:pt idx="159">
                  <c:v>1585</c:v>
                </c:pt>
                <c:pt idx="160">
                  <c:v>1474</c:v>
                </c:pt>
                <c:pt idx="161">
                  <c:v>1475</c:v>
                </c:pt>
                <c:pt idx="162">
                  <c:v>1466</c:v>
                </c:pt>
                <c:pt idx="163">
                  <c:v>1993</c:v>
                </c:pt>
                <c:pt idx="164">
                  <c:v>1806</c:v>
                </c:pt>
                <c:pt idx="165">
                  <c:v>1956</c:v>
                </c:pt>
                <c:pt idx="166">
                  <c:v>1984</c:v>
                </c:pt>
                <c:pt idx="167">
                  <c:v>1940</c:v>
                </c:pt>
                <c:pt idx="168">
                  <c:v>1930</c:v>
                </c:pt>
                <c:pt idx="169">
                  <c:v>1865</c:v>
                </c:pt>
                <c:pt idx="170">
                  <c:v>1736</c:v>
                </c:pt>
                <c:pt idx="171">
                  <c:v>1645</c:v>
                </c:pt>
                <c:pt idx="172">
                  <c:v>1658</c:v>
                </c:pt>
                <c:pt idx="173">
                  <c:v>1565</c:v>
                </c:pt>
                <c:pt idx="174">
                  <c:v>1646</c:v>
                </c:pt>
                <c:pt idx="175">
                  <c:v>2081</c:v>
                </c:pt>
                <c:pt idx="176">
                  <c:v>2070</c:v>
                </c:pt>
                <c:pt idx="177">
                  <c:v>2234</c:v>
                </c:pt>
                <c:pt idx="178">
                  <c:v>2042</c:v>
                </c:pt>
                <c:pt idx="179">
                  <c:v>2047</c:v>
                </c:pt>
                <c:pt idx="180">
                  <c:v>2137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18-E64E-B723-E5D403919EDA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Lower Manhattan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Sheet1!$A$5:$A$186</c:f>
              <c:strCache>
                <c:ptCount val="181"/>
                <c:pt idx="0">
                  <c:v>1/13/23</c:v>
                </c:pt>
                <c:pt idx="1">
                  <c:v>1/14/23</c:v>
                </c:pt>
                <c:pt idx="2">
                  <c:v>1/15/23</c:v>
                </c:pt>
                <c:pt idx="3">
                  <c:v>1/16/23</c:v>
                </c:pt>
                <c:pt idx="4">
                  <c:v>1/17/23</c:v>
                </c:pt>
                <c:pt idx="5">
                  <c:v>1/18/23</c:v>
                </c:pt>
                <c:pt idx="6">
                  <c:v>1/19/23</c:v>
                </c:pt>
                <c:pt idx="7">
                  <c:v>1/20/23</c:v>
                </c:pt>
                <c:pt idx="8">
                  <c:v>1/21/23</c:v>
                </c:pt>
                <c:pt idx="9">
                  <c:v>1/22/23</c:v>
                </c:pt>
                <c:pt idx="10">
                  <c:v>1/23/23</c:v>
                </c:pt>
                <c:pt idx="11">
                  <c:v>1/24/23</c:v>
                </c:pt>
                <c:pt idx="12">
                  <c:v>1/25/23</c:v>
                </c:pt>
                <c:pt idx="13">
                  <c:v>1/26/23</c:v>
                </c:pt>
                <c:pt idx="14">
                  <c:v>1/27/23</c:v>
                </c:pt>
                <c:pt idx="15">
                  <c:v>1/28/23</c:v>
                </c:pt>
                <c:pt idx="16">
                  <c:v>1/29/23</c:v>
                </c:pt>
                <c:pt idx="17">
                  <c:v>1/30/23</c:v>
                </c:pt>
                <c:pt idx="18">
                  <c:v>1/31/23</c:v>
                </c:pt>
                <c:pt idx="19">
                  <c:v>2/13/23</c:v>
                </c:pt>
                <c:pt idx="20">
                  <c:v>2/14/23</c:v>
                </c:pt>
                <c:pt idx="21">
                  <c:v>2/15/23</c:v>
                </c:pt>
                <c:pt idx="22">
                  <c:v>2/16/23</c:v>
                </c:pt>
                <c:pt idx="23">
                  <c:v>2/17/23</c:v>
                </c:pt>
                <c:pt idx="24">
                  <c:v>2/18/23</c:v>
                </c:pt>
                <c:pt idx="25">
                  <c:v>2/19/23</c:v>
                </c:pt>
                <c:pt idx="26">
                  <c:v>2/20/23</c:v>
                </c:pt>
                <c:pt idx="27">
                  <c:v>2/21/23</c:v>
                </c:pt>
                <c:pt idx="28">
                  <c:v>2/22/23</c:v>
                </c:pt>
                <c:pt idx="29">
                  <c:v>2/23/23</c:v>
                </c:pt>
                <c:pt idx="30">
                  <c:v>2/24/23</c:v>
                </c:pt>
                <c:pt idx="31">
                  <c:v>2/25/23</c:v>
                </c:pt>
                <c:pt idx="32">
                  <c:v>2/26/23</c:v>
                </c:pt>
                <c:pt idx="33">
                  <c:v>2/27/23</c:v>
                </c:pt>
                <c:pt idx="34">
                  <c:v>2/28/23</c:v>
                </c:pt>
                <c:pt idx="35">
                  <c:v>3/13/23</c:v>
                </c:pt>
                <c:pt idx="36">
                  <c:v>3/14/23</c:v>
                </c:pt>
                <c:pt idx="37">
                  <c:v>3/15/23</c:v>
                </c:pt>
                <c:pt idx="38">
                  <c:v>3/16/23</c:v>
                </c:pt>
                <c:pt idx="39">
                  <c:v>3/17/23</c:v>
                </c:pt>
                <c:pt idx="40">
                  <c:v>3/18/23</c:v>
                </c:pt>
                <c:pt idx="41">
                  <c:v>3/19/23</c:v>
                </c:pt>
                <c:pt idx="42">
                  <c:v>3/20/23</c:v>
                </c:pt>
                <c:pt idx="43">
                  <c:v>3/21/23</c:v>
                </c:pt>
                <c:pt idx="44">
                  <c:v>3/22/23</c:v>
                </c:pt>
                <c:pt idx="45">
                  <c:v>3/23/23</c:v>
                </c:pt>
                <c:pt idx="46">
                  <c:v>3/24/23</c:v>
                </c:pt>
                <c:pt idx="47">
                  <c:v>3/25/23</c:v>
                </c:pt>
                <c:pt idx="48">
                  <c:v>3/26/23</c:v>
                </c:pt>
                <c:pt idx="49">
                  <c:v>3/27/23</c:v>
                </c:pt>
                <c:pt idx="50">
                  <c:v>3/28/23</c:v>
                </c:pt>
                <c:pt idx="51">
                  <c:v>3/29/23</c:v>
                </c:pt>
                <c:pt idx="52">
                  <c:v>3/30/23</c:v>
                </c:pt>
                <c:pt idx="53">
                  <c:v>3/31/23</c:v>
                </c:pt>
                <c:pt idx="54">
                  <c:v>4/13/23</c:v>
                </c:pt>
                <c:pt idx="55">
                  <c:v>4/14/23</c:v>
                </c:pt>
                <c:pt idx="56">
                  <c:v>4/15/23</c:v>
                </c:pt>
                <c:pt idx="57">
                  <c:v>4/16/23</c:v>
                </c:pt>
                <c:pt idx="58">
                  <c:v>4/17/23</c:v>
                </c:pt>
                <c:pt idx="59">
                  <c:v>4/18/23</c:v>
                </c:pt>
                <c:pt idx="60">
                  <c:v>4/19/23</c:v>
                </c:pt>
                <c:pt idx="61">
                  <c:v>4/20/23</c:v>
                </c:pt>
                <c:pt idx="62">
                  <c:v>4/21/23</c:v>
                </c:pt>
                <c:pt idx="63">
                  <c:v>4/22/23</c:v>
                </c:pt>
                <c:pt idx="64">
                  <c:v>4/23/23</c:v>
                </c:pt>
                <c:pt idx="65">
                  <c:v>4/24/23</c:v>
                </c:pt>
                <c:pt idx="66">
                  <c:v>4/25/23</c:v>
                </c:pt>
                <c:pt idx="67">
                  <c:v>4/26/23</c:v>
                </c:pt>
                <c:pt idx="68">
                  <c:v>4/27/23</c:v>
                </c:pt>
                <c:pt idx="69">
                  <c:v>4/28/23</c:v>
                </c:pt>
                <c:pt idx="70">
                  <c:v>4/29/23</c:v>
                </c:pt>
                <c:pt idx="71">
                  <c:v>4/30/23</c:v>
                </c:pt>
                <c:pt idx="72">
                  <c:v>5/13/23</c:v>
                </c:pt>
                <c:pt idx="73">
                  <c:v>5/14/23</c:v>
                </c:pt>
                <c:pt idx="74">
                  <c:v>5/15/23</c:v>
                </c:pt>
                <c:pt idx="75">
                  <c:v>5/16/23</c:v>
                </c:pt>
                <c:pt idx="76">
                  <c:v>5/17/23</c:v>
                </c:pt>
                <c:pt idx="77">
                  <c:v>5/18/23</c:v>
                </c:pt>
                <c:pt idx="78">
                  <c:v>5/19/23</c:v>
                </c:pt>
                <c:pt idx="79">
                  <c:v>5/20/23</c:v>
                </c:pt>
                <c:pt idx="80">
                  <c:v>5/21/23</c:v>
                </c:pt>
                <c:pt idx="81">
                  <c:v>5/22/23</c:v>
                </c:pt>
                <c:pt idx="82">
                  <c:v>5/23/23</c:v>
                </c:pt>
                <c:pt idx="83">
                  <c:v>5/24/23</c:v>
                </c:pt>
                <c:pt idx="84">
                  <c:v>5/25/23</c:v>
                </c:pt>
                <c:pt idx="85">
                  <c:v>5/26/23</c:v>
                </c:pt>
                <c:pt idx="86">
                  <c:v>5/27/23</c:v>
                </c:pt>
                <c:pt idx="87">
                  <c:v>5/28/23</c:v>
                </c:pt>
                <c:pt idx="88">
                  <c:v>5/29/23</c:v>
                </c:pt>
                <c:pt idx="89">
                  <c:v>5/30/23</c:v>
                </c:pt>
                <c:pt idx="90">
                  <c:v>5/31/23</c:v>
                </c:pt>
                <c:pt idx="91">
                  <c:v>6/13/23</c:v>
                </c:pt>
                <c:pt idx="92">
                  <c:v>6/14/23</c:v>
                </c:pt>
                <c:pt idx="93">
                  <c:v>6/15/23</c:v>
                </c:pt>
                <c:pt idx="94">
                  <c:v>6/16/23</c:v>
                </c:pt>
                <c:pt idx="95">
                  <c:v>6/17/23</c:v>
                </c:pt>
                <c:pt idx="96">
                  <c:v>6/18/23</c:v>
                </c:pt>
                <c:pt idx="97">
                  <c:v>6/19/23</c:v>
                </c:pt>
                <c:pt idx="98">
                  <c:v>6/20/23</c:v>
                </c:pt>
                <c:pt idx="99">
                  <c:v>6/21/23</c:v>
                </c:pt>
                <c:pt idx="100">
                  <c:v>6/22/23</c:v>
                </c:pt>
                <c:pt idx="101">
                  <c:v>6/23/23</c:v>
                </c:pt>
                <c:pt idx="102">
                  <c:v>6/24/23</c:v>
                </c:pt>
                <c:pt idx="103">
                  <c:v>6/25/23</c:v>
                </c:pt>
                <c:pt idx="104">
                  <c:v>6/26/23</c:v>
                </c:pt>
                <c:pt idx="105">
                  <c:v>6/27/23</c:v>
                </c:pt>
                <c:pt idx="106">
                  <c:v>6/28/23</c:v>
                </c:pt>
                <c:pt idx="107">
                  <c:v>6/29/23</c:v>
                </c:pt>
                <c:pt idx="108">
                  <c:v>6/30/23</c:v>
                </c:pt>
                <c:pt idx="109">
                  <c:v>2001/01/23</c:v>
                </c:pt>
                <c:pt idx="110">
                  <c:v>2001/02/23</c:v>
                </c:pt>
                <c:pt idx="111">
                  <c:v>2001/03/23</c:v>
                </c:pt>
                <c:pt idx="112">
                  <c:v>2001/04/23</c:v>
                </c:pt>
                <c:pt idx="113">
                  <c:v>2001/05/23</c:v>
                </c:pt>
                <c:pt idx="114">
                  <c:v>2001/06/23</c:v>
                </c:pt>
                <c:pt idx="115">
                  <c:v>2001/07/23</c:v>
                </c:pt>
                <c:pt idx="116">
                  <c:v>2001/08/23</c:v>
                </c:pt>
                <c:pt idx="117">
                  <c:v>2001/09/23</c:v>
                </c:pt>
                <c:pt idx="118">
                  <c:v>2001/10/23</c:v>
                </c:pt>
                <c:pt idx="119">
                  <c:v>2001/11/23</c:v>
                </c:pt>
                <c:pt idx="120">
                  <c:v>2001/12/23</c:v>
                </c:pt>
                <c:pt idx="121">
                  <c:v>2002/01/23</c:v>
                </c:pt>
                <c:pt idx="122">
                  <c:v>2002/02/23</c:v>
                </c:pt>
                <c:pt idx="123">
                  <c:v>2002/03/23</c:v>
                </c:pt>
                <c:pt idx="124">
                  <c:v>2002/04/23</c:v>
                </c:pt>
                <c:pt idx="125">
                  <c:v>2002/05/23</c:v>
                </c:pt>
                <c:pt idx="126">
                  <c:v>2002/06/23</c:v>
                </c:pt>
                <c:pt idx="127">
                  <c:v>2002/07/23</c:v>
                </c:pt>
                <c:pt idx="128">
                  <c:v>2002/08/23</c:v>
                </c:pt>
                <c:pt idx="129">
                  <c:v>2002/09/23</c:v>
                </c:pt>
                <c:pt idx="130">
                  <c:v>2002/10/23</c:v>
                </c:pt>
                <c:pt idx="131">
                  <c:v>2002/11/23</c:v>
                </c:pt>
                <c:pt idx="132">
                  <c:v>2002/12/23</c:v>
                </c:pt>
                <c:pt idx="133">
                  <c:v>2003/01/23</c:v>
                </c:pt>
                <c:pt idx="134">
                  <c:v>2003/02/23</c:v>
                </c:pt>
                <c:pt idx="135">
                  <c:v>2003/03/23</c:v>
                </c:pt>
                <c:pt idx="136">
                  <c:v>2003/04/23</c:v>
                </c:pt>
                <c:pt idx="137">
                  <c:v>2003/05/23</c:v>
                </c:pt>
                <c:pt idx="138">
                  <c:v>2003/06/23</c:v>
                </c:pt>
                <c:pt idx="139">
                  <c:v>2003/07/23</c:v>
                </c:pt>
                <c:pt idx="140">
                  <c:v>2003/08/23</c:v>
                </c:pt>
                <c:pt idx="141">
                  <c:v>2003/09/23</c:v>
                </c:pt>
                <c:pt idx="142">
                  <c:v>2003/10/23</c:v>
                </c:pt>
                <c:pt idx="143">
                  <c:v>2003/11/23</c:v>
                </c:pt>
                <c:pt idx="144">
                  <c:v>2003/12/23</c:v>
                </c:pt>
                <c:pt idx="145">
                  <c:v>2004/01/23</c:v>
                </c:pt>
                <c:pt idx="146">
                  <c:v>2004/02/23</c:v>
                </c:pt>
                <c:pt idx="147">
                  <c:v>2004/03/23</c:v>
                </c:pt>
                <c:pt idx="148">
                  <c:v>2004/04/23</c:v>
                </c:pt>
                <c:pt idx="149">
                  <c:v>2004/05/23</c:v>
                </c:pt>
                <c:pt idx="150">
                  <c:v>2004/06/23</c:v>
                </c:pt>
                <c:pt idx="151">
                  <c:v>2004/07/23</c:v>
                </c:pt>
                <c:pt idx="152">
                  <c:v>2004/08/23</c:v>
                </c:pt>
                <c:pt idx="153">
                  <c:v>2004/09/23</c:v>
                </c:pt>
                <c:pt idx="154">
                  <c:v>2004/10/23</c:v>
                </c:pt>
                <c:pt idx="155">
                  <c:v>2004/11/23</c:v>
                </c:pt>
                <c:pt idx="156">
                  <c:v>2004/12/23</c:v>
                </c:pt>
                <c:pt idx="157">
                  <c:v>2005/01/23</c:v>
                </c:pt>
                <c:pt idx="158">
                  <c:v>2005/02/23</c:v>
                </c:pt>
                <c:pt idx="159">
                  <c:v>2005/03/23</c:v>
                </c:pt>
                <c:pt idx="160">
                  <c:v>2005/04/23</c:v>
                </c:pt>
                <c:pt idx="161">
                  <c:v>2005/05/23</c:v>
                </c:pt>
                <c:pt idx="162">
                  <c:v>2005/06/23</c:v>
                </c:pt>
                <c:pt idx="163">
                  <c:v>2005/07/23</c:v>
                </c:pt>
                <c:pt idx="164">
                  <c:v>2005/08/23</c:v>
                </c:pt>
                <c:pt idx="165">
                  <c:v>2005/09/23</c:v>
                </c:pt>
                <c:pt idx="166">
                  <c:v>2005/10/23</c:v>
                </c:pt>
                <c:pt idx="167">
                  <c:v>2005/11/23</c:v>
                </c:pt>
                <c:pt idx="168">
                  <c:v>2005/12/23</c:v>
                </c:pt>
                <c:pt idx="169">
                  <c:v>2006/01/23</c:v>
                </c:pt>
                <c:pt idx="170">
                  <c:v>2006/02/23</c:v>
                </c:pt>
                <c:pt idx="171">
                  <c:v>2006/03/23</c:v>
                </c:pt>
                <c:pt idx="172">
                  <c:v>2006/04/23</c:v>
                </c:pt>
                <c:pt idx="173">
                  <c:v>2006/05/23</c:v>
                </c:pt>
                <c:pt idx="174">
                  <c:v>2006/06/23</c:v>
                </c:pt>
                <c:pt idx="175">
                  <c:v>2006/07/23</c:v>
                </c:pt>
                <c:pt idx="176">
                  <c:v>2006/08/23</c:v>
                </c:pt>
                <c:pt idx="177">
                  <c:v>2006/09/23</c:v>
                </c:pt>
                <c:pt idx="178">
                  <c:v>2006/10/23</c:v>
                </c:pt>
                <c:pt idx="179">
                  <c:v>2006/11/23</c:v>
                </c:pt>
                <c:pt idx="180">
                  <c:v>2006/12/23</c:v>
                </c:pt>
              </c:strCache>
            </c:strRef>
          </c:cat>
          <c:val>
            <c:numRef>
              <c:f>Sheet1!$D$5:$D$186</c:f>
              <c:numCache>
                <c:formatCode>_("R"* #,##0_);_("R"* \(#,##0\);_("R"* "-"_);_(@_)</c:formatCode>
                <c:ptCount val="181"/>
                <c:pt idx="0">
                  <c:v>982</c:v>
                </c:pt>
                <c:pt idx="1">
                  <c:v>797</c:v>
                </c:pt>
                <c:pt idx="2">
                  <c:v>882</c:v>
                </c:pt>
                <c:pt idx="3">
                  <c:v>875</c:v>
                </c:pt>
                <c:pt idx="4">
                  <c:v>812</c:v>
                </c:pt>
                <c:pt idx="5">
                  <c:v>846</c:v>
                </c:pt>
                <c:pt idx="6">
                  <c:v>813</c:v>
                </c:pt>
                <c:pt idx="7">
                  <c:v>811</c:v>
                </c:pt>
                <c:pt idx="8">
                  <c:v>1036</c:v>
                </c:pt>
                <c:pt idx="9">
                  <c:v>1026</c:v>
                </c:pt>
                <c:pt idx="10">
                  <c:v>923</c:v>
                </c:pt>
                <c:pt idx="11">
                  <c:v>1132</c:v>
                </c:pt>
                <c:pt idx="12">
                  <c:v>1084</c:v>
                </c:pt>
                <c:pt idx="13">
                  <c:v>1090</c:v>
                </c:pt>
                <c:pt idx="14">
                  <c:v>1168</c:v>
                </c:pt>
                <c:pt idx="15">
                  <c:v>618</c:v>
                </c:pt>
                <c:pt idx="16">
                  <c:v>647</c:v>
                </c:pt>
                <c:pt idx="17">
                  <c:v>756</c:v>
                </c:pt>
                <c:pt idx="18">
                  <c:v>777</c:v>
                </c:pt>
                <c:pt idx="19">
                  <c:v>1036</c:v>
                </c:pt>
                <c:pt idx="20">
                  <c:v>781</c:v>
                </c:pt>
                <c:pt idx="21">
                  <c:v>839</c:v>
                </c:pt>
                <c:pt idx="22">
                  <c:v>945</c:v>
                </c:pt>
                <c:pt idx="23">
                  <c:v>714</c:v>
                </c:pt>
                <c:pt idx="24">
                  <c:v>772</c:v>
                </c:pt>
                <c:pt idx="25">
                  <c:v>907</c:v>
                </c:pt>
                <c:pt idx="26">
                  <c:v>1075</c:v>
                </c:pt>
                <c:pt idx="27">
                  <c:v>971</c:v>
                </c:pt>
                <c:pt idx="28">
                  <c:v>1086</c:v>
                </c:pt>
                <c:pt idx="29">
                  <c:v>976</c:v>
                </c:pt>
                <c:pt idx="30">
                  <c:v>1167</c:v>
                </c:pt>
                <c:pt idx="31">
                  <c:v>1181</c:v>
                </c:pt>
                <c:pt idx="32">
                  <c:v>1017</c:v>
                </c:pt>
                <c:pt idx="33">
                  <c:v>1494</c:v>
                </c:pt>
                <c:pt idx="34">
                  <c:v>734</c:v>
                </c:pt>
                <c:pt idx="35">
                  <c:v>1365</c:v>
                </c:pt>
                <c:pt idx="36">
                  <c:v>985</c:v>
                </c:pt>
                <c:pt idx="37">
                  <c:v>940</c:v>
                </c:pt>
                <c:pt idx="38">
                  <c:v>1122</c:v>
                </c:pt>
                <c:pt idx="39">
                  <c:v>978</c:v>
                </c:pt>
                <c:pt idx="40">
                  <c:v>1065</c:v>
                </c:pt>
                <c:pt idx="41">
                  <c:v>786</c:v>
                </c:pt>
                <c:pt idx="42">
                  <c:v>1052</c:v>
                </c:pt>
                <c:pt idx="43">
                  <c:v>1079</c:v>
                </c:pt>
                <c:pt idx="44">
                  <c:v>1260</c:v>
                </c:pt>
                <c:pt idx="45">
                  <c:v>1182</c:v>
                </c:pt>
                <c:pt idx="46">
                  <c:v>1473</c:v>
                </c:pt>
                <c:pt idx="47">
                  <c:v>1373</c:v>
                </c:pt>
                <c:pt idx="48">
                  <c:v>1151</c:v>
                </c:pt>
                <c:pt idx="49">
                  <c:v>1519</c:v>
                </c:pt>
                <c:pt idx="50">
                  <c:v>964</c:v>
                </c:pt>
                <c:pt idx="51">
                  <c:v>860</c:v>
                </c:pt>
                <c:pt idx="52">
                  <c:v>984</c:v>
                </c:pt>
                <c:pt idx="53">
                  <c:v>1066</c:v>
                </c:pt>
                <c:pt idx="54">
                  <c:v>1274</c:v>
                </c:pt>
                <c:pt idx="55">
                  <c:v>1142</c:v>
                </c:pt>
                <c:pt idx="56">
                  <c:v>1303</c:v>
                </c:pt>
                <c:pt idx="57">
                  <c:v>1495</c:v>
                </c:pt>
                <c:pt idx="58">
                  <c:v>1180</c:v>
                </c:pt>
                <c:pt idx="59">
                  <c:v>1190</c:v>
                </c:pt>
                <c:pt idx="60">
                  <c:v>1160</c:v>
                </c:pt>
                <c:pt idx="61">
                  <c:v>1474</c:v>
                </c:pt>
                <c:pt idx="62">
                  <c:v>1413</c:v>
                </c:pt>
                <c:pt idx="63">
                  <c:v>1665</c:v>
                </c:pt>
                <c:pt idx="64">
                  <c:v>1548</c:v>
                </c:pt>
                <c:pt idx="65">
                  <c:v>1597</c:v>
                </c:pt>
                <c:pt idx="66">
                  <c:v>1692</c:v>
                </c:pt>
                <c:pt idx="67">
                  <c:v>1722</c:v>
                </c:pt>
                <c:pt idx="68">
                  <c:v>1714</c:v>
                </c:pt>
                <c:pt idx="69">
                  <c:v>1129</c:v>
                </c:pt>
                <c:pt idx="70">
                  <c:v>967</c:v>
                </c:pt>
                <c:pt idx="71">
                  <c:v>1190</c:v>
                </c:pt>
                <c:pt idx="72">
                  <c:v>1935</c:v>
                </c:pt>
                <c:pt idx="73">
                  <c:v>1631</c:v>
                </c:pt>
                <c:pt idx="74">
                  <c:v>1653</c:v>
                </c:pt>
                <c:pt idx="75">
                  <c:v>1723</c:v>
                </c:pt>
                <c:pt idx="76">
                  <c:v>1720</c:v>
                </c:pt>
                <c:pt idx="77">
                  <c:v>1706</c:v>
                </c:pt>
                <c:pt idx="78">
                  <c:v>1599</c:v>
                </c:pt>
                <c:pt idx="79">
                  <c:v>1872</c:v>
                </c:pt>
                <c:pt idx="80">
                  <c:v>1750</c:v>
                </c:pt>
                <c:pt idx="81">
                  <c:v>2289</c:v>
                </c:pt>
                <c:pt idx="82">
                  <c:v>1785</c:v>
                </c:pt>
                <c:pt idx="83">
                  <c:v>2004</c:v>
                </c:pt>
                <c:pt idx="84">
                  <c:v>2038</c:v>
                </c:pt>
                <c:pt idx="85">
                  <c:v>2006</c:v>
                </c:pt>
                <c:pt idx="86">
                  <c:v>2279</c:v>
                </c:pt>
                <c:pt idx="87">
                  <c:v>1494</c:v>
                </c:pt>
                <c:pt idx="88">
                  <c:v>1228</c:v>
                </c:pt>
                <c:pt idx="89">
                  <c:v>1762</c:v>
                </c:pt>
                <c:pt idx="90">
                  <c:v>1679</c:v>
                </c:pt>
                <c:pt idx="91">
                  <c:v>2251</c:v>
                </c:pt>
                <c:pt idx="92">
                  <c:v>1783</c:v>
                </c:pt>
                <c:pt idx="93">
                  <c:v>1684</c:v>
                </c:pt>
                <c:pt idx="94">
                  <c:v>1837</c:v>
                </c:pt>
                <c:pt idx="95">
                  <c:v>1761</c:v>
                </c:pt>
                <c:pt idx="96">
                  <c:v>1841</c:v>
                </c:pt>
                <c:pt idx="97">
                  <c:v>1769</c:v>
                </c:pt>
                <c:pt idx="98">
                  <c:v>1958</c:v>
                </c:pt>
                <c:pt idx="99">
                  <c:v>1923</c:v>
                </c:pt>
                <c:pt idx="100">
                  <c:v>2178</c:v>
                </c:pt>
                <c:pt idx="101">
                  <c:v>1968</c:v>
                </c:pt>
                <c:pt idx="102">
                  <c:v>2133</c:v>
                </c:pt>
                <c:pt idx="103">
                  <c:v>2280</c:v>
                </c:pt>
                <c:pt idx="104">
                  <c:v>2193</c:v>
                </c:pt>
                <c:pt idx="105">
                  <c:v>2475</c:v>
                </c:pt>
                <c:pt idx="106">
                  <c:v>1554</c:v>
                </c:pt>
                <c:pt idx="107">
                  <c:v>1331</c:v>
                </c:pt>
                <c:pt idx="108">
                  <c:v>1801</c:v>
                </c:pt>
                <c:pt idx="109">
                  <c:v>805</c:v>
                </c:pt>
                <c:pt idx="110">
                  <c:v>666</c:v>
                </c:pt>
                <c:pt idx="111">
                  <c:v>774</c:v>
                </c:pt>
                <c:pt idx="112">
                  <c:v>642</c:v>
                </c:pt>
                <c:pt idx="113">
                  <c:v>823</c:v>
                </c:pt>
                <c:pt idx="114">
                  <c:v>807</c:v>
                </c:pt>
                <c:pt idx="115">
                  <c:v>798</c:v>
                </c:pt>
                <c:pt idx="116">
                  <c:v>989</c:v>
                </c:pt>
                <c:pt idx="117">
                  <c:v>1017</c:v>
                </c:pt>
                <c:pt idx="118">
                  <c:v>955</c:v>
                </c:pt>
                <c:pt idx="119">
                  <c:v>859</c:v>
                </c:pt>
                <c:pt idx="120">
                  <c:v>943</c:v>
                </c:pt>
                <c:pt idx="121">
                  <c:v>797</c:v>
                </c:pt>
                <c:pt idx="122">
                  <c:v>689</c:v>
                </c:pt>
                <c:pt idx="123">
                  <c:v>775</c:v>
                </c:pt>
                <c:pt idx="124">
                  <c:v>903</c:v>
                </c:pt>
                <c:pt idx="125">
                  <c:v>742</c:v>
                </c:pt>
                <c:pt idx="126">
                  <c:v>766</c:v>
                </c:pt>
                <c:pt idx="127">
                  <c:v>751</c:v>
                </c:pt>
                <c:pt idx="128">
                  <c:v>900</c:v>
                </c:pt>
                <c:pt idx="129">
                  <c:v>894</c:v>
                </c:pt>
                <c:pt idx="130">
                  <c:v>980</c:v>
                </c:pt>
                <c:pt idx="131">
                  <c:v>838</c:v>
                </c:pt>
                <c:pt idx="132">
                  <c:v>1108</c:v>
                </c:pt>
                <c:pt idx="133">
                  <c:v>1000</c:v>
                </c:pt>
                <c:pt idx="134">
                  <c:v>906</c:v>
                </c:pt>
                <c:pt idx="135">
                  <c:v>972</c:v>
                </c:pt>
                <c:pt idx="136">
                  <c:v>923</c:v>
                </c:pt>
                <c:pt idx="137">
                  <c:v>974</c:v>
                </c:pt>
                <c:pt idx="138">
                  <c:v>975</c:v>
                </c:pt>
                <c:pt idx="139">
                  <c:v>758</c:v>
                </c:pt>
                <c:pt idx="140">
                  <c:v>1147</c:v>
                </c:pt>
                <c:pt idx="141">
                  <c:v>1300</c:v>
                </c:pt>
                <c:pt idx="142">
                  <c:v>1134</c:v>
                </c:pt>
                <c:pt idx="143">
                  <c:v>1098</c:v>
                </c:pt>
                <c:pt idx="144">
                  <c:v>1169</c:v>
                </c:pt>
                <c:pt idx="145">
                  <c:v>1194</c:v>
                </c:pt>
                <c:pt idx="146">
                  <c:v>1026</c:v>
                </c:pt>
                <c:pt idx="147">
                  <c:v>1154</c:v>
                </c:pt>
                <c:pt idx="148">
                  <c:v>1116</c:v>
                </c:pt>
                <c:pt idx="149">
                  <c:v>1233</c:v>
                </c:pt>
                <c:pt idx="150">
                  <c:v>1099</c:v>
                </c:pt>
                <c:pt idx="151">
                  <c:v>1031</c:v>
                </c:pt>
                <c:pt idx="152">
                  <c:v>1536</c:v>
                </c:pt>
                <c:pt idx="153">
                  <c:v>1480</c:v>
                </c:pt>
                <c:pt idx="154">
                  <c:v>1478</c:v>
                </c:pt>
                <c:pt idx="155">
                  <c:v>1223</c:v>
                </c:pt>
                <c:pt idx="156">
                  <c:v>1538</c:v>
                </c:pt>
                <c:pt idx="157">
                  <c:v>1499</c:v>
                </c:pt>
                <c:pt idx="158">
                  <c:v>1301</c:v>
                </c:pt>
                <c:pt idx="159">
                  <c:v>1430</c:v>
                </c:pt>
                <c:pt idx="160">
                  <c:v>1461</c:v>
                </c:pt>
                <c:pt idx="161">
                  <c:v>1568</c:v>
                </c:pt>
                <c:pt idx="162">
                  <c:v>1511</c:v>
                </c:pt>
                <c:pt idx="163">
                  <c:v>1190</c:v>
                </c:pt>
                <c:pt idx="164">
                  <c:v>1895</c:v>
                </c:pt>
                <c:pt idx="165">
                  <c:v>1839</c:v>
                </c:pt>
                <c:pt idx="166">
                  <c:v>1629</c:v>
                </c:pt>
                <c:pt idx="167">
                  <c:v>1573</c:v>
                </c:pt>
                <c:pt idx="168">
                  <c:v>1637</c:v>
                </c:pt>
                <c:pt idx="169">
                  <c:v>1630</c:v>
                </c:pt>
                <c:pt idx="170">
                  <c:v>1471</c:v>
                </c:pt>
                <c:pt idx="171">
                  <c:v>1632</c:v>
                </c:pt>
                <c:pt idx="172">
                  <c:v>1631</c:v>
                </c:pt>
                <c:pt idx="173">
                  <c:v>1572</c:v>
                </c:pt>
                <c:pt idx="174">
                  <c:v>1625</c:v>
                </c:pt>
                <c:pt idx="175">
                  <c:v>1300</c:v>
                </c:pt>
                <c:pt idx="176">
                  <c:v>1980</c:v>
                </c:pt>
                <c:pt idx="177">
                  <c:v>2181</c:v>
                </c:pt>
                <c:pt idx="178">
                  <c:v>1924</c:v>
                </c:pt>
                <c:pt idx="179">
                  <c:v>1748</c:v>
                </c:pt>
                <c:pt idx="180">
                  <c:v>2010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918-E64E-B723-E5D403919E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46191567"/>
        <c:axId val="1052922543"/>
      </c:lineChart>
      <c:catAx>
        <c:axId val="946191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2922543"/>
        <c:crosses val="autoZero"/>
        <c:auto val="1"/>
        <c:lblAlgn val="ctr"/>
        <c:lblOffset val="100"/>
        <c:noMultiLvlLbl val="0"/>
      </c:catAx>
      <c:valAx>
        <c:axId val="1052922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R&quot;* #,##0_);_(&quot;R&quot;* \(#,##0\);_(&quot;R&quot;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61915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tx1">
          <a:alpha val="46564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7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6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5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9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10/16/25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9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2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65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4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5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9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3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10/16/25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33789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5ED88E92-14F3-4B58-9E48-1D79E139A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841E027-8E53-4FEB-8605-2124D8573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7" name="Picture 6" descr="A logo for a coffee shop&#10;&#10;AI-generated content may be incorrect.">
            <a:extLst>
              <a:ext uri="{FF2B5EF4-FFF2-40B4-BE49-F238E27FC236}">
                <a16:creationId xmlns:a16="http://schemas.microsoft.com/office/drawing/2014/main" id="{AC167058-EAA3-95CD-BF38-8EB7BB1694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274" t="13693" r="274" b="30057"/>
          <a:stretch>
            <a:fillRect/>
          </a:stretch>
        </p:blipFill>
        <p:spPr>
          <a:xfrm>
            <a:off x="-11816" y="-7203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25B55F8-1605-4B43-A2C2-F6A89E99F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5921827" y="2876440"/>
            <a:ext cx="6270172" cy="3981559"/>
            <a:chOff x="0" y="0"/>
            <a:chExt cx="10800000" cy="6858000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3827E35D-5400-4C49-A2E4-F5247A36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49EEEB7D-C9FB-4465-8B3E-D801A6792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CC34A8A-40BB-4525-83DA-504D63B13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C1592F6-40DA-483F-A87A-984EFF549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86D187B-14B1-4CA0-829C-0ABC48AAD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F6A6582-12A7-41EA-B8C1-773D6FD7A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B1644656-49B1-42A3-A31E-92E99A60F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CC4FE5-0AA8-DA93-E86C-5D32CCC91E69}"/>
              </a:ext>
            </a:extLst>
          </p:cNvPr>
          <p:cNvSpPr txBox="1"/>
          <p:nvPr/>
        </p:nvSpPr>
        <p:spPr>
          <a:xfrm>
            <a:off x="-11816" y="-3602"/>
            <a:ext cx="4073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002060"/>
                </a:solidFill>
                <a:latin typeface="Cooper Black" panose="0208090404030B020404" pitchFamily="18" charset="77"/>
                <a:cs typeface="Phosphate Inline" panose="02000506050000020004" pitchFamily="2" charset="77"/>
              </a:rPr>
              <a:t>BRIGHT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E23BE-DEE3-A93E-CD3D-057CFAC09C19}"/>
              </a:ext>
            </a:extLst>
          </p:cNvPr>
          <p:cNvSpPr txBox="1"/>
          <p:nvPr/>
        </p:nvSpPr>
        <p:spPr>
          <a:xfrm>
            <a:off x="7998947" y="26124"/>
            <a:ext cx="4216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02060"/>
                </a:solidFill>
                <a:latin typeface="Cooper Black" panose="0208090404030B020404" pitchFamily="18" charset="77"/>
                <a:cs typeface="Phosphate Inline" panose="02000506050000020004" pitchFamily="2" charset="77"/>
              </a:rPr>
              <a:t>COFFEE</a:t>
            </a:r>
            <a:endParaRPr lang="en-US" sz="7200" b="1" dirty="0">
              <a:solidFill>
                <a:srgbClr val="002060"/>
              </a:solidFill>
              <a:latin typeface="Cooper Black" panose="0208090404030B020404" pitchFamily="18" charset="77"/>
              <a:cs typeface="PHOSPHATE INLINE" panose="02000506050000020004" pitchFamily="2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F3CDFC-3589-B3C3-120B-9DFD82DBC3ED}"/>
              </a:ext>
            </a:extLst>
          </p:cNvPr>
          <p:cNvSpPr txBox="1"/>
          <p:nvPr/>
        </p:nvSpPr>
        <p:spPr>
          <a:xfrm>
            <a:off x="4768242" y="3365434"/>
            <a:ext cx="4073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002060"/>
                </a:solidFill>
                <a:latin typeface="Cooper Black" panose="0208090404030B020404" pitchFamily="18" charset="77"/>
                <a:cs typeface="Phosphate Inline" panose="02000506050000020004" pitchFamily="2" charset="77"/>
              </a:rPr>
              <a:t>SHOP</a:t>
            </a:r>
          </a:p>
        </p:txBody>
      </p:sp>
    </p:spTree>
    <p:extLst>
      <p:ext uri="{BB962C8B-B14F-4D97-AF65-F5344CB8AC3E}">
        <p14:creationId xmlns:p14="http://schemas.microsoft.com/office/powerpoint/2010/main" val="346362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252B6A-FCB2-21DF-8EC6-93E6962BD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EB535CC-4A3A-5329-1CF6-6D627B566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B1D6B2D6-904C-C8AF-7CCD-D5F39A36B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93BE8968-E0E3-8248-7829-B4EFC5BC9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E92D7908-493F-E0A0-6F54-9D753A3DA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2B1CEB0-DC19-B57A-3B16-A590493D4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01C29D2B-A898-332C-A844-D8B001F81B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98EEF165-7E35-526A-3817-0A4DB3580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4D6BA625-3D4B-C3DF-289F-6F707F4CB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BBFD282B-62E2-B2D9-C6D2-63D525E6BC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1081AFFB-0E08-A807-541C-54E54FC6EC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1F25A7FE-3FF7-8694-E8D3-AEA3849A1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034A36F-23E4-C3B6-5E3F-9A1F3C062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8530CA1-319A-8CDA-DF4E-04133E534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5921827" y="2876440"/>
            <a:ext cx="6270172" cy="3981559"/>
            <a:chOff x="0" y="0"/>
            <a:chExt cx="10800000" cy="6858000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3A23B179-B7CA-E39B-41C0-48F7EF74F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D542EBB-F7DD-B12B-4029-0A8D42360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58559E6-0AD2-D300-8BED-AEDBDFD8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8248E1E-4F9A-BB0D-7253-F394B6D49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1D7BA801-5D78-CCB1-7C11-655094DF6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79" name="Rectangle 178">
            <a:extLst>
              <a:ext uri="{FF2B5EF4-FFF2-40B4-BE49-F238E27FC236}">
                <a16:creationId xmlns:a16="http://schemas.microsoft.com/office/drawing/2014/main" id="{3F1B21CD-6B60-9815-F920-D2207371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806A0F5-7AA5-C442-9383-FFC85D886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0D320C0-8622-AD27-5519-D959917F28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9817954"/>
              </p:ext>
            </p:extLst>
          </p:nvPr>
        </p:nvGraphicFramePr>
        <p:xfrm>
          <a:off x="16521" y="1054999"/>
          <a:ext cx="5981095" cy="4251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33CEDA0-53A8-5434-B9A0-2C0EE9894D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1373269"/>
              </p:ext>
            </p:extLst>
          </p:nvPr>
        </p:nvGraphicFramePr>
        <p:xfrm>
          <a:off x="6167168" y="1051399"/>
          <a:ext cx="5992912" cy="425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639E680-3990-95AB-63B1-14FB6CF42008}"/>
              </a:ext>
            </a:extLst>
          </p:cNvPr>
          <p:cNvSpPr txBox="1"/>
          <p:nvPr/>
        </p:nvSpPr>
        <p:spPr>
          <a:xfrm>
            <a:off x="3738721" y="75226"/>
            <a:ext cx="4702738" cy="707886"/>
          </a:xfrm>
          <a:prstGeom prst="rect">
            <a:avLst/>
          </a:prstGeom>
          <a:noFill/>
          <a:ln>
            <a:solidFill>
              <a:schemeClr val="tx1">
                <a:alpha val="48099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Revenue |</a:t>
            </a:r>
            <a:r>
              <a:rPr lang="en-US" sz="2000" dirty="0"/>
              <a:t> </a:t>
            </a:r>
            <a:r>
              <a:rPr lang="en-US" dirty="0"/>
              <a:t>Store 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F6297-5C87-AE2A-CC8D-D6ADDCBB2809}"/>
              </a:ext>
            </a:extLst>
          </p:cNvPr>
          <p:cNvSpPr txBox="1"/>
          <p:nvPr/>
        </p:nvSpPr>
        <p:spPr>
          <a:xfrm>
            <a:off x="17278" y="5569700"/>
            <a:ext cx="5965697" cy="923330"/>
          </a:xfrm>
          <a:prstGeom prst="rect">
            <a:avLst/>
          </a:prstGeom>
          <a:noFill/>
          <a:ln>
            <a:solidFill>
              <a:schemeClr val="tx1">
                <a:alpha val="47345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b="1" dirty="0"/>
              <a:t>Revenue across all the stores increased by 50% in June comparing to Feb.</a:t>
            </a:r>
          </a:p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EFF4DE-190E-495E-2DC9-0325A8A69E12}"/>
              </a:ext>
            </a:extLst>
          </p:cNvPr>
          <p:cNvSpPr txBox="1"/>
          <p:nvPr/>
        </p:nvSpPr>
        <p:spPr>
          <a:xfrm>
            <a:off x="6209025" y="5560148"/>
            <a:ext cx="5965697" cy="923330"/>
          </a:xfrm>
          <a:prstGeom prst="rect">
            <a:avLst/>
          </a:prstGeom>
          <a:noFill/>
          <a:ln>
            <a:solidFill>
              <a:schemeClr val="tx1">
                <a:alpha val="47345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b="1" dirty="0"/>
              <a:t>Coffee contributes 38% of the total revenue generated in the last 6 months while tea contributes 28% as 2</a:t>
            </a:r>
            <a:r>
              <a:rPr lang="en-US" b="1" baseline="30000" dirty="0"/>
              <a:t>nd</a:t>
            </a:r>
            <a:r>
              <a:rPr lang="en-US" b="1" dirty="0"/>
              <a:t> best.</a:t>
            </a:r>
          </a:p>
        </p:txBody>
      </p:sp>
    </p:spTree>
    <p:extLst>
      <p:ext uri="{BB962C8B-B14F-4D97-AF65-F5344CB8AC3E}">
        <p14:creationId xmlns:p14="http://schemas.microsoft.com/office/powerpoint/2010/main" val="220139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8109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5FF383-88A3-7173-0FD0-BAA8D2EFF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76D75A-0FF8-3E27-6EC9-A07BA59824AD}"/>
              </a:ext>
            </a:extLst>
          </p:cNvPr>
          <p:cNvSpPr txBox="1"/>
          <p:nvPr/>
        </p:nvSpPr>
        <p:spPr>
          <a:xfrm>
            <a:off x="3020249" y="80499"/>
            <a:ext cx="6377552" cy="707886"/>
          </a:xfrm>
          <a:prstGeom prst="rect">
            <a:avLst/>
          </a:prstGeom>
          <a:noFill/>
          <a:ln>
            <a:solidFill>
              <a:schemeClr val="tx1">
                <a:alpha val="48099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Units Sold |</a:t>
            </a:r>
            <a:r>
              <a:rPr lang="en-US" sz="2000" dirty="0"/>
              <a:t> </a:t>
            </a:r>
            <a:r>
              <a:rPr lang="en-US" dirty="0"/>
              <a:t>Store Location &amp; Time of Day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18ABD76-A934-27BA-B92E-C1B363A1EB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1421106"/>
              </p:ext>
            </p:extLst>
          </p:nvPr>
        </p:nvGraphicFramePr>
        <p:xfrm>
          <a:off x="939800" y="2078501"/>
          <a:ext cx="10312400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C4BEF18-1D2A-BA26-A20C-424035E5F951}"/>
              </a:ext>
            </a:extLst>
          </p:cNvPr>
          <p:cNvSpPr txBox="1"/>
          <p:nvPr/>
        </p:nvSpPr>
        <p:spPr>
          <a:xfrm>
            <a:off x="939800" y="983848"/>
            <a:ext cx="10312400" cy="923330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itchFamily="2" charset="2"/>
              <a:buChar char="v"/>
            </a:pPr>
            <a:r>
              <a:rPr lang="en-US" b="1" dirty="0"/>
              <a:t>54% of the sales came in the morning across all the stores, while only 15% of the sales are generated in the evening.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v"/>
            </a:pPr>
            <a:r>
              <a:rPr lang="en-US" b="1" dirty="0"/>
              <a:t>Night sales only accounts for 0.4% of the total sales</a:t>
            </a:r>
          </a:p>
        </p:txBody>
      </p:sp>
    </p:spTree>
    <p:extLst>
      <p:ext uri="{BB962C8B-B14F-4D97-AF65-F5344CB8AC3E}">
        <p14:creationId xmlns:p14="http://schemas.microsoft.com/office/powerpoint/2010/main" val="193377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7033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B3DBF5-396E-5B5A-C060-08526169D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00BF8F-834B-E8EB-DF7D-6E7A3B8CA3B7}"/>
              </a:ext>
            </a:extLst>
          </p:cNvPr>
          <p:cNvSpPr txBox="1"/>
          <p:nvPr/>
        </p:nvSpPr>
        <p:spPr>
          <a:xfrm>
            <a:off x="3020249" y="80499"/>
            <a:ext cx="6377552" cy="707886"/>
          </a:xfrm>
          <a:prstGeom prst="rect">
            <a:avLst/>
          </a:prstGeom>
          <a:noFill/>
          <a:ln>
            <a:solidFill>
              <a:schemeClr val="tx1">
                <a:alpha val="48099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Revenue |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Store Location &amp; Time of 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682206-16BC-93E7-25B6-9131748EC8BA}"/>
              </a:ext>
            </a:extLst>
          </p:cNvPr>
          <p:cNvSpPr txBox="1"/>
          <p:nvPr/>
        </p:nvSpPr>
        <p:spPr>
          <a:xfrm>
            <a:off x="939800" y="845348"/>
            <a:ext cx="10312400" cy="1477328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54% of the sales came in the morning across all the stores, while only 15% of the sales are generated in the evening.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Revenue is consistence across the shops between 12pm and 7pm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b="1" dirty="0">
                <a:solidFill>
                  <a:prstClr val="white"/>
                </a:solidFill>
                <a:latin typeface="Avenir Next LT Pro"/>
              </a:rPr>
              <a:t>It is worth noting that creating price drop promotion at 10am can dilute the customer interest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77C6A9B-6DA0-05E1-C1DA-C865F86C42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19263"/>
              </p:ext>
            </p:extLst>
          </p:nvPr>
        </p:nvGraphicFramePr>
        <p:xfrm>
          <a:off x="939800" y="2379640"/>
          <a:ext cx="10312400" cy="4349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813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8675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D66614-2E30-F323-77DD-54CACE11A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805DEB-662A-8B2B-7A7E-EC374C6CDA01}"/>
              </a:ext>
            </a:extLst>
          </p:cNvPr>
          <p:cNvSpPr txBox="1"/>
          <p:nvPr/>
        </p:nvSpPr>
        <p:spPr>
          <a:xfrm>
            <a:off x="3020249" y="80499"/>
            <a:ext cx="6377552" cy="707886"/>
          </a:xfrm>
          <a:prstGeom prst="rect">
            <a:avLst/>
          </a:prstGeom>
          <a:noFill/>
          <a:ln>
            <a:solidFill>
              <a:schemeClr val="tx1">
                <a:alpha val="48099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Revenue |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Store Location &amp; Daily Trend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6882695-0D2F-8FFC-AC2E-99E04861D2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7512369"/>
              </p:ext>
            </p:extLst>
          </p:nvPr>
        </p:nvGraphicFramePr>
        <p:xfrm>
          <a:off x="920750" y="1548642"/>
          <a:ext cx="10261912" cy="5169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A155E0-540D-865B-3667-A2CB584A6A64}"/>
              </a:ext>
            </a:extLst>
          </p:cNvPr>
          <p:cNvSpPr txBox="1"/>
          <p:nvPr/>
        </p:nvSpPr>
        <p:spPr>
          <a:xfrm>
            <a:off x="920750" y="845349"/>
            <a:ext cx="10261912" cy="646331"/>
          </a:xfrm>
          <a:prstGeom prst="rect">
            <a:avLst/>
          </a:prstGeom>
          <a:noFill/>
          <a:ln>
            <a:solidFill>
              <a:schemeClr val="tx1">
                <a:alpha val="42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prstClr val="white"/>
              </a:buClr>
              <a:buFont typeface="Wingdings" pitchFamily="2" charset="2"/>
              <a:buChar char="v"/>
            </a:pPr>
            <a:r>
              <a:rPr lang="en-ZA" b="1" dirty="0"/>
              <a:t>Lower Manhattan shows strong revenue growth, while Astoria remains stable but lower-performing.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11167859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</TotalTime>
  <Words>202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Bell MT</vt:lpstr>
      <vt:lpstr>Cooper Black</vt:lpstr>
      <vt:lpstr>Wingdings</vt:lpstr>
      <vt:lpstr>GlowVTI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tshifhiwa tshikosi</dc:creator>
  <cp:lastModifiedBy>tshifhiwa tshikosi</cp:lastModifiedBy>
  <cp:revision>1</cp:revision>
  <dcterms:created xsi:type="dcterms:W3CDTF">2025-10-16T11:48:00Z</dcterms:created>
  <dcterms:modified xsi:type="dcterms:W3CDTF">2025-10-18T11:53:10Z</dcterms:modified>
</cp:coreProperties>
</file>