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1" r:id="rId2"/>
  </p:sldIdLst>
  <p:sldSz cx="109728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F0D8CB-C910-4DA1-A76F-4D71314724BD}">
          <p14:sldIdLst/>
        </p14:section>
        <p14:section name="Untitled Section" id="{6F60D3ED-C2BC-4D2C-AA06-C9C4845B0523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E9"/>
    <a:srgbClr val="FFFFFF"/>
    <a:srgbClr val="A8A8A8"/>
    <a:srgbClr val="E76BE4"/>
    <a:srgbClr val="F68757"/>
    <a:srgbClr val="DBDBDB"/>
    <a:srgbClr val="46CD46"/>
    <a:srgbClr val="B7B9BD"/>
    <a:srgbClr val="D9DADD"/>
    <a:srgbClr val="C9C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48945"/>
            <a:ext cx="82296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40815"/>
            <a:ext cx="82296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6BFF-59FF-4D2E-AE24-E57CC73BC68A}" type="datetimeFigureOut">
              <a:rPr lang="en-CA" smtClean="0"/>
              <a:t>2025-09-01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D58E-03E3-4B4C-9256-505EBA118D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3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6BFF-59FF-4D2E-AE24-E57CC73BC68A}" type="datetimeFigureOut">
              <a:rPr lang="en-CA" smtClean="0"/>
              <a:t>2025-09-01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D58E-03E3-4B4C-9256-505EBA118D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59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146050"/>
            <a:ext cx="2366010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146050"/>
            <a:ext cx="6960870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6BFF-59FF-4D2E-AE24-E57CC73BC68A}" type="datetimeFigureOut">
              <a:rPr lang="en-CA" smtClean="0"/>
              <a:t>2025-09-01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D58E-03E3-4B4C-9256-505EBA118D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75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6BFF-59FF-4D2E-AE24-E57CC73BC68A}" type="datetimeFigureOut">
              <a:rPr lang="en-CA" smtClean="0"/>
              <a:t>2025-09-01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D58E-03E3-4B4C-9256-505EBA118D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134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683895"/>
            <a:ext cx="946404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1835785"/>
            <a:ext cx="946404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6BFF-59FF-4D2E-AE24-E57CC73BC68A}" type="datetimeFigureOut">
              <a:rPr lang="en-CA" smtClean="0"/>
              <a:t>2025-09-01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D58E-03E3-4B4C-9256-505EBA118D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843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730250"/>
            <a:ext cx="466344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730250"/>
            <a:ext cx="466344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6BFF-59FF-4D2E-AE24-E57CC73BC68A}" type="datetimeFigureOut">
              <a:rPr lang="en-CA" smtClean="0"/>
              <a:t>2025-09-01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D58E-03E3-4B4C-9256-505EBA118D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539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46050"/>
            <a:ext cx="946404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672465"/>
            <a:ext cx="4642008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002030"/>
            <a:ext cx="4642008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672465"/>
            <a:ext cx="4664869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1002030"/>
            <a:ext cx="4664869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6BFF-59FF-4D2E-AE24-E57CC73BC68A}" type="datetimeFigureOut">
              <a:rPr lang="en-CA" smtClean="0"/>
              <a:t>2025-09-01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D58E-03E3-4B4C-9256-505EBA118D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927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6BFF-59FF-4D2E-AE24-E57CC73BC68A}" type="datetimeFigureOut">
              <a:rPr lang="en-CA" smtClean="0"/>
              <a:t>2025-09-01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D58E-03E3-4B4C-9256-505EBA118D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630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6BFF-59FF-4D2E-AE24-E57CC73BC68A}" type="datetimeFigureOut">
              <a:rPr lang="en-CA" smtClean="0"/>
              <a:t>2025-09-01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D58E-03E3-4B4C-9256-505EBA118D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957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182880"/>
            <a:ext cx="3539013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394970"/>
            <a:ext cx="555498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822960"/>
            <a:ext cx="3539013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6BFF-59FF-4D2E-AE24-E57CC73BC68A}" type="datetimeFigureOut">
              <a:rPr lang="en-CA" smtClean="0"/>
              <a:t>2025-09-01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D58E-03E3-4B4C-9256-505EBA118D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938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182880"/>
            <a:ext cx="3539013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394970"/>
            <a:ext cx="555498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822960"/>
            <a:ext cx="3539013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6BFF-59FF-4D2E-AE24-E57CC73BC68A}" type="datetimeFigureOut">
              <a:rPr lang="en-CA" smtClean="0"/>
              <a:t>2025-09-01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D58E-03E3-4B4C-9256-505EBA118D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486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146050"/>
            <a:ext cx="946404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730250"/>
            <a:ext cx="946404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2542540"/>
            <a:ext cx="246888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86BFF-59FF-4D2E-AE24-E57CC73BC68A}" type="datetimeFigureOut">
              <a:rPr lang="en-CA" smtClean="0"/>
              <a:t>2025-09-01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2542540"/>
            <a:ext cx="37033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2542540"/>
            <a:ext cx="246888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D0D58E-03E3-4B4C-9256-505EBA118D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832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7A4805-FC36-4761-2387-CF3079628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B1F020-5793-C9EE-2783-70662B0FF5B0}"/>
              </a:ext>
            </a:extLst>
          </p:cNvPr>
          <p:cNvSpPr txBox="1"/>
          <p:nvPr/>
        </p:nvSpPr>
        <p:spPr>
          <a:xfrm>
            <a:off x="144269" y="411061"/>
            <a:ext cx="6174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This is an </a:t>
            </a:r>
          </a:p>
          <a:p>
            <a:r>
              <a:rPr lang="en-US" sz="4200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A.I </a:t>
            </a:r>
          </a:p>
          <a:p>
            <a:r>
              <a:rPr lang="en-US" sz="4200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Proof-of-Concept</a:t>
            </a:r>
            <a:endParaRPr lang="en-CA" sz="4200" dirty="0">
              <a:solidFill>
                <a:schemeClr val="bg1">
                  <a:lumMod val="50000"/>
                </a:schemeClr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AED89-A9EA-9AB8-B29C-EAE1D98C1CB8}"/>
              </a:ext>
            </a:extLst>
          </p:cNvPr>
          <p:cNvSpPr txBox="1"/>
          <p:nvPr/>
        </p:nvSpPr>
        <p:spPr>
          <a:xfrm>
            <a:off x="5867399" y="281195"/>
            <a:ext cx="4818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From your friends at </a:t>
            </a:r>
            <a:endParaRPr lang="en-CA" sz="3600" dirty="0">
              <a:solidFill>
                <a:schemeClr val="bg1">
                  <a:lumMod val="6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E25882-CA43-981E-BCA6-9F6BB06F0F2D}"/>
              </a:ext>
            </a:extLst>
          </p:cNvPr>
          <p:cNvCxnSpPr>
            <a:cxnSpLocks/>
          </p:cNvCxnSpPr>
          <p:nvPr/>
        </p:nvCxnSpPr>
        <p:spPr>
          <a:xfrm>
            <a:off x="5463215" y="228668"/>
            <a:ext cx="0" cy="22083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flag with a red leaf&#10;&#10;AI-generated content may be incorrect.">
            <a:extLst>
              <a:ext uri="{FF2B5EF4-FFF2-40B4-BE49-F238E27FC236}">
                <a16:creationId xmlns:a16="http://schemas.microsoft.com/office/drawing/2014/main" id="{3FED4710-82E8-F5AB-452D-008AB066A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39" b="20836"/>
          <a:stretch>
            <a:fillRect/>
          </a:stretch>
        </p:blipFill>
        <p:spPr>
          <a:xfrm>
            <a:off x="9426197" y="1492509"/>
            <a:ext cx="1127503" cy="646331"/>
          </a:xfrm>
          <a:prstGeom prst="rect">
            <a:avLst/>
          </a:prstGeom>
        </p:spPr>
      </p:pic>
      <p:pic>
        <p:nvPicPr>
          <p:cNvPr id="13" name="Picture 12" descr="A logo with blue and green lines and dots&#10;&#10;AI-generated content may be incorrect.">
            <a:extLst>
              <a:ext uri="{FF2B5EF4-FFF2-40B4-BE49-F238E27FC236}">
                <a16:creationId xmlns:a16="http://schemas.microsoft.com/office/drawing/2014/main" id="{375D2CE3-6644-42B5-F356-461DFA691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8" t="23672" r="9354" b="22889"/>
          <a:stretch>
            <a:fillRect/>
          </a:stretch>
        </p:blipFill>
        <p:spPr>
          <a:xfrm>
            <a:off x="5971731" y="1050043"/>
            <a:ext cx="3311069" cy="120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23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</TotalTime>
  <Words>11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Poppins</vt:lpstr>
      <vt:lpstr>Poppins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Tayo Shonibare</dc:creator>
  <cp:lastModifiedBy>Tayo Shonibare</cp:lastModifiedBy>
  <cp:revision>7</cp:revision>
  <dcterms:created xsi:type="dcterms:W3CDTF">2025-08-26T21:23:51Z</dcterms:created>
  <dcterms:modified xsi:type="dcterms:W3CDTF">2025-09-02T00:08:49Z</dcterms:modified>
</cp:coreProperties>
</file>