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FDB2-3C1B-4EF3-8966-845F8E32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4B36E0-47C6-422D-B3C8-EC20B682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81D7-5B5A-4A1B-BAD7-C393D0E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797AF-0323-4F11-B1AD-095919A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47F8D-505C-475E-A471-87D569C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7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A67D-054B-4D4E-BD42-D150B74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8B385-F96F-4C6D-9A97-4257056C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AA53A-77F4-4DD1-9AE5-3446E97D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36E6C-2B5C-49BA-A2D5-E8C81005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41D7A-74F4-4D48-9227-1D79F0A3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4B9F77-E85F-446E-BF4C-2655625B8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30EE1-9344-4624-9592-5AD067D4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9D047-42CB-4F13-AAF1-53C1AFD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A8D7B-DF6A-4FE2-B0D7-6DF47C79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1309B-C5A7-4874-9778-EE291449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6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71C3-E851-4927-85A5-CD37CFE3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759DD-327B-479A-8C41-A08C331D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3924-039F-4DA6-833E-F6B6D60C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23983-9AC7-4A0F-A1E1-2F7D558B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C0D18-FEA7-4F32-9E12-7EEA3B9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4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DCF4-5348-4A17-89C4-202C198B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EAFFD-4819-4A37-9B39-3321913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A22B-AF99-486C-AAA0-B2EF622B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F271F-2855-4559-AB7C-4A4D5FE1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6718C-FB50-4BE2-84D5-3D581AB5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5AEA1-1894-4CAF-9C9D-F1707B5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4E945-5491-4726-BE0D-E71CB5EC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47C3B-470F-4409-82AA-FE93AFE02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FF3DB-0F95-4804-ACD5-DB1B3CD3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0FA57-D400-47CD-BA3B-3D2D3E8C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3B535-9051-4A33-82AB-A356F04B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3DFC-D6C7-4319-B0D4-359AA4DD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D9DA9-03C8-4446-A0EE-4BC74EC9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F38A7-3C17-4540-BF52-6CB2CEAE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9EC4CB-70E3-473D-BACE-42473FAF1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668728-DCB2-4615-BCF2-2FFEE2583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95C32-B322-4CE2-BC65-C1C50AFB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573FF-FEFF-4F1C-83AE-224E5598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FC0E0-9C6D-4497-BF2D-97F8D3E2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8435-6459-4AFD-936D-BE51BEB1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73A27-9E17-4C3E-8A4A-157EE81B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16A40-96F4-4B23-84F8-16339101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1CB6B-C6B6-45BB-B612-36D2C29A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EEDF6D-E0D1-4DE7-98C5-570DBFD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76A390-0A2D-41F4-A5D0-69EB880A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3F5847-4F4F-4D1E-B6FB-57FB1162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52B2-7342-4CA6-AD8B-2DC1847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73564-47F3-49FF-95E0-DB1A715B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DA274-4C2C-467C-BE70-3AF221CB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C13E8-4CE2-447E-9A8A-29C3C05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B47A9-D6C0-435E-B5DE-3B0095A9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8C078-0983-4077-8781-76C2B554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6BEDC-9447-4FE1-B98C-01337DBB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2B6052-44A8-4E8F-8BC5-C09AF146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1C583-F265-45A0-B3F1-DB2EB668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CFC90-07A5-45E6-8E2F-FDFF686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8DE40-3A5E-47A5-A759-4674F0EE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D39C1-7265-483D-9D72-C306998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17231E-EC83-4014-9A49-B8D67A31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636A-5D9C-4564-9109-5327F535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553D8-69C5-4AC8-BB4F-E96318DF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984A-BF7B-4F4F-B85E-7429729EACF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19AF1-7FDF-4EE9-BEC8-69823B034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8B031-0BD0-4AC9-888C-39250E535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D174-88AE-4576-BC54-386040D68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D68E-5A67-42B1-BC57-6BF71D6EE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Deep learning for multi-year ENSO forecasts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7772B-C6F9-4D13-8165-01CACE3AF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钱思萌</a:t>
            </a:r>
            <a:endParaRPr lang="en-US" altLang="zh-CN" dirty="0"/>
          </a:p>
          <a:p>
            <a:r>
              <a:rPr lang="en-US" altLang="zh-CN" dirty="0"/>
              <a:t>2019.10.31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4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4E19F6-286C-4A21-8F38-BB2EFC96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9" y="1568742"/>
            <a:ext cx="5270941" cy="4060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CE0A24-8350-4400-8E08-5AC69B1C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81" y="1564624"/>
            <a:ext cx="5270941" cy="40561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75ED57-195E-49D2-9565-3739568A8C53}"/>
              </a:ext>
            </a:extLst>
          </p:cNvPr>
          <p:cNvSpPr txBox="1"/>
          <p:nvPr/>
        </p:nvSpPr>
        <p:spPr>
          <a:xfrm>
            <a:off x="411379" y="377505"/>
            <a:ext cx="506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What is ENSO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0415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806567-2CFC-4E3B-8119-25C9B606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414666"/>
            <a:ext cx="9487949" cy="4028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9DFBAB-AD64-4192-A0B8-6257361FDE2E}"/>
              </a:ext>
            </a:extLst>
          </p:cNvPr>
          <p:cNvSpPr txBox="1"/>
          <p:nvPr/>
        </p:nvSpPr>
        <p:spPr>
          <a:xfrm>
            <a:off x="411379" y="377505"/>
            <a:ext cx="506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Architecture of the CNN model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955D2A-805A-4797-A408-490C57F4C3FC}"/>
              </a:ext>
            </a:extLst>
          </p:cNvPr>
          <p:cNvSpPr txBox="1"/>
          <p:nvPr/>
        </p:nvSpPr>
        <p:spPr>
          <a:xfrm>
            <a:off x="6476301" y="3845947"/>
            <a:ext cx="3565319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CMIP5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Reanalysis: 1871-1973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Validating Data: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Reanalysis: 1984-2017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44E5593-3663-4A83-A7C9-58E0A04A0418}"/>
              </a:ext>
            </a:extLst>
          </p:cNvPr>
          <p:cNvCxnSpPr>
            <a:cxnSpLocks/>
          </p:cNvCxnSpPr>
          <p:nvPr/>
        </p:nvCxnSpPr>
        <p:spPr>
          <a:xfrm flipH="1" flipV="1">
            <a:off x="8825226" y="4622335"/>
            <a:ext cx="880840" cy="459228"/>
          </a:xfrm>
          <a:prstGeom prst="bentConnector3">
            <a:avLst>
              <a:gd name="adj1" fmla="val -259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B5EB37D-C12F-4C5A-AC34-7CD93587F40B}"/>
              </a:ext>
            </a:extLst>
          </p:cNvPr>
          <p:cNvSpPr txBox="1"/>
          <p:nvPr/>
        </p:nvSpPr>
        <p:spPr>
          <a:xfrm>
            <a:off x="9966124" y="4528783"/>
            <a:ext cx="201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Correct systematic errors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5DFDF4-5BB1-4E26-81CC-FF5C08783F49}"/>
              </a:ext>
            </a:extLst>
          </p:cNvPr>
          <p:cNvSpPr txBox="1"/>
          <p:nvPr/>
        </p:nvSpPr>
        <p:spPr>
          <a:xfrm>
            <a:off x="4244829" y="1032704"/>
            <a:ext cx="773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Nino3.4 index: area-averaged SST anomaly over 170°–120° W, 5° S–5°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9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069E24-B3F7-4B5B-8DE8-9953EF6856E5}"/>
              </a:ext>
            </a:extLst>
          </p:cNvPr>
          <p:cNvSpPr txBox="1"/>
          <p:nvPr/>
        </p:nvSpPr>
        <p:spPr>
          <a:xfrm>
            <a:off x="411378" y="377505"/>
            <a:ext cx="90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Physical interpretation of the CNN model(1997/98 El Niño 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900DA3-C66A-4131-A233-AC104029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8" y="1225797"/>
            <a:ext cx="8614095" cy="36299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1342F3-7A24-4012-8552-0DAACAA6FAD7}"/>
              </a:ext>
            </a:extLst>
          </p:cNvPr>
          <p:cNvSpPr/>
          <p:nvPr/>
        </p:nvSpPr>
        <p:spPr>
          <a:xfrm>
            <a:off x="411378" y="4935321"/>
            <a:ext cx="923596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Heat map: quantify the contributions of the predictors at each grid point to the predictand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positive (negative) values                 positive (negative) Nino3.4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8C2220D-91A0-4466-912C-C577BB461FEB}"/>
              </a:ext>
            </a:extLst>
          </p:cNvPr>
          <p:cNvCxnSpPr/>
          <p:nvPr/>
        </p:nvCxnSpPr>
        <p:spPr>
          <a:xfrm>
            <a:off x="3154261" y="5632203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C27EB3D-BDAD-4144-B019-763CC8EFC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4"/>
          <a:stretch/>
        </p:blipFill>
        <p:spPr>
          <a:xfrm>
            <a:off x="6541097" y="5964572"/>
            <a:ext cx="5267325" cy="7414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B9CA5-9463-47E4-89B4-93381EE37792}"/>
              </a:ext>
            </a:extLst>
          </p:cNvPr>
          <p:cNvSpPr txBox="1"/>
          <p:nvPr/>
        </p:nvSpPr>
        <p:spPr>
          <a:xfrm>
            <a:off x="8892330" y="1392285"/>
            <a:ext cx="3179428" cy="283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Indian Ocean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negative SST anomalies        westerly over the equatorial western Pacific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Southern tropical western Pacific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recharging heat contents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Subtropical Atlantic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mid-latitude Pacific variability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61A15F-E3D8-4487-9A59-1AD1E0F25288}"/>
              </a:ext>
            </a:extLst>
          </p:cNvPr>
          <p:cNvCxnSpPr>
            <a:cxnSpLocks/>
          </p:cNvCxnSpPr>
          <p:nvPr/>
        </p:nvCxnSpPr>
        <p:spPr>
          <a:xfrm>
            <a:off x="10043020" y="1976001"/>
            <a:ext cx="3593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8931298-6CFB-427D-91EA-06A8AE8832F8}"/>
              </a:ext>
            </a:extLst>
          </p:cNvPr>
          <p:cNvSpPr txBox="1"/>
          <p:nvPr/>
        </p:nvSpPr>
        <p:spPr>
          <a:xfrm>
            <a:off x="3510410" y="989901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MJJ season in 1996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7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57CB9E-1FEC-43C6-BBDC-0A30C6D9E778}"/>
              </a:ext>
            </a:extLst>
          </p:cNvPr>
          <p:cNvSpPr txBox="1"/>
          <p:nvPr/>
        </p:nvSpPr>
        <p:spPr>
          <a:xfrm>
            <a:off x="411378" y="377505"/>
            <a:ext cx="848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Prediction of El Niño type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91979-1F8E-4D4C-8489-AAB967FA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2" y="1278708"/>
            <a:ext cx="5943441" cy="55792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9233D8-8C05-4BBE-9B7F-4861F64D9B63}"/>
              </a:ext>
            </a:extLst>
          </p:cNvPr>
          <p:cNvSpPr txBox="1"/>
          <p:nvPr/>
        </p:nvSpPr>
        <p:spPr>
          <a:xfrm>
            <a:off x="3674378" y="981512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EP-type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FA983A-8F40-479C-98B0-369A55F3B0B7}"/>
              </a:ext>
            </a:extLst>
          </p:cNvPr>
          <p:cNvSpPr txBox="1"/>
          <p:nvPr/>
        </p:nvSpPr>
        <p:spPr>
          <a:xfrm>
            <a:off x="6620312" y="94544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CP-type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153275-F54C-40A8-9516-D1396987B098}"/>
              </a:ext>
            </a:extLst>
          </p:cNvPr>
          <p:cNvSpPr/>
          <p:nvPr/>
        </p:nvSpPr>
        <p:spPr>
          <a:xfrm>
            <a:off x="212521" y="5029623"/>
            <a:ext cx="2467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nionPro-Regular"/>
              </a:rPr>
              <a:t>a positive IOD is shown one season before the El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Niño</a:t>
            </a:r>
            <a:r>
              <a:rPr lang="zh-CN" altLang="en-US" dirty="0">
                <a:latin typeface="MinionPro-Regular"/>
              </a:rPr>
              <a:t> </a:t>
            </a:r>
            <a:r>
              <a:rPr lang="en-US" altLang="zh-CN" dirty="0">
                <a:latin typeface="MinionPro-Regular"/>
              </a:rPr>
              <a:t>mature phase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F944D4-A4DD-4BFE-9DDA-333BAD1F7143}"/>
              </a:ext>
            </a:extLst>
          </p:cNvPr>
          <p:cNvSpPr/>
          <p:nvPr/>
        </p:nvSpPr>
        <p:spPr>
          <a:xfrm>
            <a:off x="8892330" y="2136988"/>
            <a:ext cx="232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nionPro-Regular"/>
              </a:rPr>
              <a:t>SST cooling over the north tropical Atlantic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7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152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MinionPro-Regular</vt:lpstr>
      <vt:lpstr>等线</vt:lpstr>
      <vt:lpstr>等线 Light</vt:lpstr>
      <vt:lpstr>黑体</vt:lpstr>
      <vt:lpstr>Arial</vt:lpstr>
      <vt:lpstr>Wingdings</vt:lpstr>
      <vt:lpstr>Office 主题​​</vt:lpstr>
      <vt:lpstr>Deep learning for multi-year ENSO forecasts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multi-year ENSO forecasts</dc:title>
  <dc:creator>Qian Simeng</dc:creator>
  <cp:lastModifiedBy>Qian Simeng</cp:lastModifiedBy>
  <cp:revision>6</cp:revision>
  <dcterms:created xsi:type="dcterms:W3CDTF">2019-10-31T01:39:12Z</dcterms:created>
  <dcterms:modified xsi:type="dcterms:W3CDTF">2019-10-31T03:28:08Z</dcterms:modified>
</cp:coreProperties>
</file>