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5A72B-AE6C-0544-BA79-87ECB7F596A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E626283-7045-C745-B465-8B7B69AE0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CA0C25B-2B57-B146-8458-2AC533FB1681}"/>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id="{B6EEE546-ABC2-CF48-9C12-D4FC57B708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D7559F-036D-FF42-AC79-BFCB64C01D19}"/>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287752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219E9-708C-9341-8E68-9798481D593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78265AF-5F3B-154A-907C-24FD73E2268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5BE666B-1B4C-C84E-9765-5B5C049B1D4C}"/>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id="{FC8A3D8D-7FC0-524C-811F-8FE32D3E186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6B83CD8-5306-994D-8CA6-085BC7FB5853}"/>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165523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134B5A-FABA-024A-9D31-4F677B26AEC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501FAFB-ACCD-A34A-8B18-6A565E83A36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1ADF501-D6ED-5F46-9460-C6279CA89BFC}"/>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id="{CDE1EF7F-1CB2-0240-8BB2-3E3952DF4B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7807B4-CB96-EE49-8EF0-FCFDEFA258DF}"/>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81030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BA634-8E0B-E449-BF57-F28E4397DC4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C708714-3E54-FE42-8A57-D11547DD66A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73EBBAB-94F8-B74B-9AAE-BC05F9980A59}"/>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id="{0A8AD6B7-03FD-0E4A-AEA7-AA047BB991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2BF12AC-464C-364B-A2ED-7630DE0528B9}"/>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171228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04E17-A25B-B946-AD20-D3D1A1A5298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C404260-6F1D-A34A-95B5-2EA756E25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ACDFCB0-5424-5549-A14C-AADD47A4C23B}"/>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id="{2A29CD9C-DB57-3F43-BAD6-EAE81AA5DE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BD28D6-38CC-694D-849F-1C07664E801E}"/>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108525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6097F-7A0B-834D-AF10-63020DECBB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9099405-2C3B-6745-BDD9-D18C75B5B50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F52971C-974A-FB47-84F4-668C88124C0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818DD39-0F94-DD41-A2FD-BAF8471A306F}"/>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6" name="页脚占位符 5">
            <a:extLst>
              <a:ext uri="{FF2B5EF4-FFF2-40B4-BE49-F238E27FC236}">
                <a16:creationId xmlns:a16="http://schemas.microsoft.com/office/drawing/2014/main" id="{D4B40D01-2576-A943-AE78-50CE088588B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F47F92-3CC8-4F4D-8BC9-13D7DD3EFE73}"/>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252481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5BF4A-8252-B547-ADC1-0D7CE2621F8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01BDC23-538B-534F-A6D4-3DCFE19FB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F907AD3-AB59-6944-80B6-D0F2B68BEA8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9907F0A-5D5C-8A4F-A49D-19579793B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D79CC3F-48F6-A54F-BD38-AA3C723F1A0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527D9FB-17C7-8940-AE3C-876765D07B81}"/>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8" name="页脚占位符 7">
            <a:extLst>
              <a:ext uri="{FF2B5EF4-FFF2-40B4-BE49-F238E27FC236}">
                <a16:creationId xmlns:a16="http://schemas.microsoft.com/office/drawing/2014/main" id="{8CB7E637-1118-A944-8875-8E1F8A4F9B6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43179B2-893D-B542-8A3F-E55FA9EB58EA}"/>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390479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152E7-42D5-3845-B5ED-41E3E94450E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6AEBE2B-BF5E-A243-935A-0CE68EF4C7BC}"/>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4" name="页脚占位符 3">
            <a:extLst>
              <a:ext uri="{FF2B5EF4-FFF2-40B4-BE49-F238E27FC236}">
                <a16:creationId xmlns:a16="http://schemas.microsoft.com/office/drawing/2014/main" id="{89A1E9BA-2730-8140-A9A1-4DA1363FB6E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008C849-4933-E24C-89A3-C72BA958543B}"/>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306360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CAEB9-24AE-E04D-B016-906F7B455261}"/>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3" name="页脚占位符 2">
            <a:extLst>
              <a:ext uri="{FF2B5EF4-FFF2-40B4-BE49-F238E27FC236}">
                <a16:creationId xmlns:a16="http://schemas.microsoft.com/office/drawing/2014/main" id="{E1673921-FCB2-5641-B2BB-2B706690F3A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3A7FE75-4B61-1749-9277-C95F4C94A74C}"/>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153482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918-D2B9-2D4A-8229-4B7004960F3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BCCF590-C4DE-3F4F-878D-75B7E36C24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464DAA5-273A-CF49-81A0-BCBFEC900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AB420CB-EE81-4941-A976-AC6FEA2C9612}"/>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6" name="页脚占位符 5">
            <a:extLst>
              <a:ext uri="{FF2B5EF4-FFF2-40B4-BE49-F238E27FC236}">
                <a16:creationId xmlns:a16="http://schemas.microsoft.com/office/drawing/2014/main" id="{B11D5788-99D2-3849-BB3A-743862517F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BCC46A8-1606-CB4E-9560-941DDA1BCD76}"/>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351697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ADBCF-09FA-BB4E-A374-3D4D33DFB6C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96B70A4-66A0-7D49-95E1-33BA11B77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38FF57D-2792-7149-B906-549E5C0D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87A3592-F090-1B44-BB79-3F6354FF881F}"/>
              </a:ext>
            </a:extLst>
          </p:cNvPr>
          <p:cNvSpPr>
            <a:spLocks noGrp="1"/>
          </p:cNvSpPr>
          <p:nvPr>
            <p:ph type="dt" sz="half" idx="10"/>
          </p:nvPr>
        </p:nvSpPr>
        <p:spPr/>
        <p:txBody>
          <a:bodyPr/>
          <a:lstStyle/>
          <a:p>
            <a:fld id="{F6629DB3-9482-DA45-A5BA-CF571CB8F3F2}" type="datetimeFigureOut">
              <a:rPr kumimoji="1" lang="zh-CN" altLang="en-US" smtClean="0"/>
              <a:t>2019/10/31</a:t>
            </a:fld>
            <a:endParaRPr kumimoji="1" lang="zh-CN" altLang="en-US"/>
          </a:p>
        </p:txBody>
      </p:sp>
      <p:sp>
        <p:nvSpPr>
          <p:cNvPr id="6" name="页脚占位符 5">
            <a:extLst>
              <a:ext uri="{FF2B5EF4-FFF2-40B4-BE49-F238E27FC236}">
                <a16:creationId xmlns:a16="http://schemas.microsoft.com/office/drawing/2014/main" id="{3FDE967F-1B5A-554B-900F-6C4CA84861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7B1939-07C6-7849-BA58-473B78D4EEA7}"/>
              </a:ext>
            </a:extLst>
          </p:cNvPr>
          <p:cNvSpPr>
            <a:spLocks noGrp="1"/>
          </p:cNvSpPr>
          <p:nvPr>
            <p:ph type="sldNum" sz="quarter" idx="12"/>
          </p:nvPr>
        </p:nvSpPr>
        <p:spPr/>
        <p:txBody>
          <a:body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176268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E4D336-8769-DF4C-B0AC-9AC3F789A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A94A728-948F-C44A-849A-60D0EC119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1DDFA97-10C9-2047-80DD-1D44FCFAB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29DB3-9482-DA45-A5BA-CF571CB8F3F2}" type="datetimeFigureOut">
              <a:rPr kumimoji="1" lang="zh-CN" altLang="en-US" smtClean="0"/>
              <a:t>2019/10/31</a:t>
            </a:fld>
            <a:endParaRPr kumimoji="1" lang="zh-CN" altLang="en-US"/>
          </a:p>
        </p:txBody>
      </p:sp>
      <p:sp>
        <p:nvSpPr>
          <p:cNvPr id="5" name="页脚占位符 4">
            <a:extLst>
              <a:ext uri="{FF2B5EF4-FFF2-40B4-BE49-F238E27FC236}">
                <a16:creationId xmlns:a16="http://schemas.microsoft.com/office/drawing/2014/main" id="{6594275C-52BE-084F-A34F-D7D4D3E4E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00DAEEC-052B-594B-B3FB-8543E5CD7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8C6EC-D1A8-4C4E-BA1C-D2A39D726CD6}" type="slidenum">
              <a:rPr kumimoji="1" lang="zh-CN" altLang="en-US" smtClean="0"/>
              <a:t>‹#›</a:t>
            </a:fld>
            <a:endParaRPr kumimoji="1" lang="zh-CN" altLang="en-US"/>
          </a:p>
        </p:txBody>
      </p:sp>
    </p:spTree>
    <p:extLst>
      <p:ext uri="{BB962C8B-B14F-4D97-AF65-F5344CB8AC3E}">
        <p14:creationId xmlns:p14="http://schemas.microsoft.com/office/powerpoint/2010/main" val="427235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FFDF66-DA60-7242-8304-CBA6701C41DA}"/>
              </a:ext>
            </a:extLst>
          </p:cNvPr>
          <p:cNvPicPr/>
          <p:nvPr/>
        </p:nvPicPr>
        <p:blipFill>
          <a:blip r:embed="rId2"/>
          <a:stretch>
            <a:fillRect/>
          </a:stretch>
        </p:blipFill>
        <p:spPr>
          <a:xfrm>
            <a:off x="3437385" y="1132557"/>
            <a:ext cx="4679199" cy="3462392"/>
          </a:xfrm>
          <a:prstGeom prst="rect">
            <a:avLst/>
          </a:prstGeom>
        </p:spPr>
      </p:pic>
      <p:sp>
        <p:nvSpPr>
          <p:cNvPr id="5" name="矩形 4">
            <a:extLst>
              <a:ext uri="{FF2B5EF4-FFF2-40B4-BE49-F238E27FC236}">
                <a16:creationId xmlns:a16="http://schemas.microsoft.com/office/drawing/2014/main" id="{BFE85540-5BB3-6944-AFC6-38B65254FF6A}"/>
              </a:ext>
            </a:extLst>
          </p:cNvPr>
          <p:cNvSpPr/>
          <p:nvPr/>
        </p:nvSpPr>
        <p:spPr>
          <a:xfrm>
            <a:off x="1553109" y="4869950"/>
            <a:ext cx="9085782" cy="1477328"/>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Decision tree classification of keratoconus.</a:t>
            </a:r>
            <a:r>
              <a:rPr lang="zh-CN" altLang="en-US" kern="1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Classification attributes (circles) are labeled as double-indexed Zernike polynomial coefficients. The split criteria values label the branches of the decision tree in units of micrometers. Terminal nodes of the tree (boxes) are labeled with class assignments (Y=keratoconus, N=normal) and the number of records assigned to this class (correct / incorrect).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00FDD8A5-5B4B-0144-A299-2628690765AB}"/>
              </a:ext>
            </a:extLst>
          </p:cNvPr>
          <p:cNvSpPr/>
          <p:nvPr/>
        </p:nvSpPr>
        <p:spPr>
          <a:xfrm>
            <a:off x="426741" y="395891"/>
            <a:ext cx="4030270" cy="461665"/>
          </a:xfrm>
          <a:prstGeom prst="rect">
            <a:avLst/>
          </a:prstGeom>
        </p:spPr>
        <p:txBody>
          <a:bodyPr wrap="none">
            <a:spAutoFit/>
          </a:bodyPr>
          <a:lstStyle/>
          <a:p>
            <a:r>
              <a:rPr lang="en" altLang="zh-CN" sz="2400" b="1" dirty="0">
                <a:effectLst/>
                <a:latin typeface="Helvetica" pitchFamily="2" charset="0"/>
              </a:rPr>
              <a:t>Specification of Response</a:t>
            </a:r>
          </a:p>
        </p:txBody>
      </p:sp>
    </p:spTree>
    <p:extLst>
      <p:ext uri="{BB962C8B-B14F-4D97-AF65-F5344CB8AC3E}">
        <p14:creationId xmlns:p14="http://schemas.microsoft.com/office/powerpoint/2010/main" val="338228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图片 2">
            <a:extLst>
              <a:ext uri="{FF2B5EF4-FFF2-40B4-BE49-F238E27FC236}">
                <a16:creationId xmlns:a16="http://schemas.microsoft.com/office/drawing/2014/main" id="{DEC14495-A521-7647-A97F-8FE122C08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81" y="1739079"/>
            <a:ext cx="4847761" cy="37575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10">
            <a:extLst>
              <a:ext uri="{FF2B5EF4-FFF2-40B4-BE49-F238E27FC236}">
                <a16:creationId xmlns:a16="http://schemas.microsoft.com/office/drawing/2014/main" id="{DBF8CF0C-B69A-4D4E-810F-BCB3C8541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894" y="134859"/>
            <a:ext cx="2732873" cy="16988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8">
            <a:extLst>
              <a:ext uri="{FF2B5EF4-FFF2-40B4-BE49-F238E27FC236}">
                <a16:creationId xmlns:a16="http://schemas.microsoft.com/office/drawing/2014/main" id="{59C1DA8B-1EB6-1543-B357-52DB2983AA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841" y="4301024"/>
            <a:ext cx="3638123" cy="2261536"/>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7">
            <a:extLst>
              <a:ext uri="{FF2B5EF4-FFF2-40B4-BE49-F238E27FC236}">
                <a16:creationId xmlns:a16="http://schemas.microsoft.com/office/drawing/2014/main" id="{13948C7B-EF92-3F49-A05B-913B73F1F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1841" y="1833672"/>
            <a:ext cx="3551141" cy="24673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39243627-9985-6B4B-B8C4-C85D3B2FDC0A}"/>
              </a:ext>
            </a:extLst>
          </p:cNvPr>
          <p:cNvSpPr>
            <a:spLocks noChangeArrowheads="1"/>
          </p:cNvSpPr>
          <p:nvPr/>
        </p:nvSpPr>
        <p:spPr bwMode="auto">
          <a:xfrm>
            <a:off x="2301412" y="3493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id="{18E039A0-0B17-8947-9244-BC5E5BEAF6DD}"/>
              </a:ext>
            </a:extLst>
          </p:cNvPr>
          <p:cNvSpPr/>
          <p:nvPr/>
        </p:nvSpPr>
        <p:spPr>
          <a:xfrm>
            <a:off x="1027306" y="5617911"/>
            <a:ext cx="2863284" cy="369332"/>
          </a:xfrm>
          <a:prstGeom prst="rect">
            <a:avLst/>
          </a:prstGeom>
        </p:spPr>
        <p:txBody>
          <a:bodyPr wrap="none">
            <a:spAutoFit/>
          </a:bodyPr>
          <a:lstStyle/>
          <a:p>
            <a:r>
              <a:rPr lang="en-US" altLang="zh-CN" dirty="0">
                <a:latin typeface="Times New Roman" panose="02020603050405020304" pitchFamily="18" charset="0"/>
                <a:ea typeface="DengXian" panose="02010600030101010101" pitchFamily="2" charset="-122"/>
              </a:rPr>
              <a:t>Sketch of the HMAX model</a:t>
            </a:r>
            <a:r>
              <a:rPr lang="zh-CN" altLang="zh-CN" dirty="0">
                <a:effectLst/>
              </a:rPr>
              <a:t> </a:t>
            </a:r>
            <a:endParaRPr lang="zh-CN" altLang="en-US" dirty="0"/>
          </a:p>
        </p:txBody>
      </p:sp>
      <p:sp>
        <p:nvSpPr>
          <p:cNvPr id="8" name="矩形 7">
            <a:extLst>
              <a:ext uri="{FF2B5EF4-FFF2-40B4-BE49-F238E27FC236}">
                <a16:creationId xmlns:a16="http://schemas.microsoft.com/office/drawing/2014/main" id="{CD68D469-0D6E-004D-8C3F-F12079085DC3}"/>
              </a:ext>
            </a:extLst>
          </p:cNvPr>
          <p:cNvSpPr/>
          <p:nvPr/>
        </p:nvSpPr>
        <p:spPr>
          <a:xfrm>
            <a:off x="510281" y="405474"/>
            <a:ext cx="4446987" cy="461665"/>
          </a:xfrm>
          <a:prstGeom prst="rect">
            <a:avLst/>
          </a:prstGeom>
        </p:spPr>
        <p:txBody>
          <a:bodyPr wrap="none">
            <a:spAutoFit/>
          </a:bodyPr>
          <a:lstStyle/>
          <a:p>
            <a:r>
              <a:rPr lang="en" altLang="zh-CN" sz="2400" b="1" dirty="0">
                <a:effectLst/>
                <a:latin typeface="Helvetica" pitchFamily="2" charset="0"/>
              </a:rPr>
              <a:t>Design of Model Architecture</a:t>
            </a:r>
          </a:p>
        </p:txBody>
      </p:sp>
    </p:spTree>
    <p:extLst>
      <p:ext uri="{BB962C8B-B14F-4D97-AF65-F5344CB8AC3E}">
        <p14:creationId xmlns:p14="http://schemas.microsoft.com/office/powerpoint/2010/main" val="417609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DFDD77-2B31-4D4B-8927-E3B793F4C79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31058" y="1652713"/>
            <a:ext cx="8982145" cy="3813139"/>
          </a:xfrm>
          <a:prstGeom prst="rect">
            <a:avLst/>
          </a:prstGeom>
        </p:spPr>
      </p:pic>
      <p:sp>
        <p:nvSpPr>
          <p:cNvPr id="6" name="矩形 5">
            <a:extLst>
              <a:ext uri="{FF2B5EF4-FFF2-40B4-BE49-F238E27FC236}">
                <a16:creationId xmlns:a16="http://schemas.microsoft.com/office/drawing/2014/main" id="{D1AA28AF-92B4-E945-8AB2-4D8AE644F990}"/>
              </a:ext>
            </a:extLst>
          </p:cNvPr>
          <p:cNvSpPr/>
          <p:nvPr/>
        </p:nvSpPr>
        <p:spPr>
          <a:xfrm>
            <a:off x="438361" y="538302"/>
            <a:ext cx="4446987" cy="461665"/>
          </a:xfrm>
          <a:prstGeom prst="rect">
            <a:avLst/>
          </a:prstGeom>
        </p:spPr>
        <p:txBody>
          <a:bodyPr wrap="none">
            <a:spAutoFit/>
          </a:bodyPr>
          <a:lstStyle/>
          <a:p>
            <a:r>
              <a:rPr lang="en" altLang="zh-CN" sz="2400" b="1" dirty="0">
                <a:effectLst/>
                <a:latin typeface="Helvetica" pitchFamily="2" charset="0"/>
              </a:rPr>
              <a:t>Design of Model Architecture</a:t>
            </a:r>
          </a:p>
        </p:txBody>
      </p:sp>
    </p:spTree>
    <p:extLst>
      <p:ext uri="{BB962C8B-B14F-4D97-AF65-F5344CB8AC3E}">
        <p14:creationId xmlns:p14="http://schemas.microsoft.com/office/powerpoint/2010/main" val="35604560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87</Words>
  <Application>Microsoft Macintosh PowerPoint</Application>
  <PresentationFormat>宽屏</PresentationFormat>
  <Paragraphs>5</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等线</vt:lpstr>
      <vt:lpstr>等线 Light</vt:lpstr>
      <vt:lpstr>Arial</vt:lpstr>
      <vt:lpstr>Helvetica</vt:lpstr>
      <vt:lpstr>Times New Roman</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曹卓</dc:creator>
  <cp:lastModifiedBy>曹卓</cp:lastModifiedBy>
  <cp:revision>9</cp:revision>
  <dcterms:created xsi:type="dcterms:W3CDTF">2019-10-31T04:50:35Z</dcterms:created>
  <dcterms:modified xsi:type="dcterms:W3CDTF">2019-10-31T05:21:59Z</dcterms:modified>
</cp:coreProperties>
</file>