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9" r:id="rId5"/>
    <p:sldId id="270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CD12E0-2312-6A48-8951-05B7AD7B3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AE087-7B9C-E445-9DB1-07A04864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D2EC-0B3E-3749-BE3C-E23BD309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64CD-25CD-F042-BD57-0775E64D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835-2D97-9145-8BDC-000F6D1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48D3D-F544-7141-9438-399CB0F0E1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56F5E-4B22-4544-B48D-78B63D3B8889}"/>
              </a:ext>
            </a:extLst>
          </p:cNvPr>
          <p:cNvCxnSpPr>
            <a:cxnSpLocks/>
          </p:cNvCxnSpPr>
          <p:nvPr userDrawn="1"/>
        </p:nvCxnSpPr>
        <p:spPr>
          <a:xfrm>
            <a:off x="90312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A4C66A-F5BD-4949-8077-97B85A054F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05624-7469-5E4A-B6F3-D6A98F692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A1B25-D065-A549-9C44-63899FC5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31157-CFE0-4149-9697-9C14A71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4664-4130-FD46-85A7-B49EF67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F1D9-EB96-8243-8C8E-78F376E0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2D76B-9749-2D43-917B-71E072C96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80F3E-609A-9647-B9E0-221478E101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730A1-B850-9B40-924A-72E8CD9B87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6688E-CCEC-CF45-9ACA-B335787B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4210-AF56-0947-BF35-D34DEFA2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32A3-0FD8-1C4A-93FA-14EA37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912-3388-1443-83F9-5C4F578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B16FA-C080-614D-B927-2285E6F17A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9F95F-4941-5D40-A4E8-53F86117BB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D25F7E-CD29-9641-942B-83C97C7AC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B4611-5D9D-A342-B3E9-8A00B8DD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89"/>
            <a:ext cx="10515600" cy="654757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ABB-3CB7-1D4F-87C2-1BA75D05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048075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EF5-67F9-504B-9C23-B1930A9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145B-68A9-994E-87F6-A5AE8DFD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52392074-2333-8746-B38C-345786D7A9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E1455-68FF-6B4A-9F89-A030DF0ED88A}"/>
              </a:ext>
            </a:extLst>
          </p:cNvPr>
          <p:cNvCxnSpPr>
            <a:cxnSpLocks/>
          </p:cNvCxnSpPr>
          <p:nvPr userDrawn="1"/>
        </p:nvCxnSpPr>
        <p:spPr>
          <a:xfrm>
            <a:off x="112890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032D8E-BD44-B245-B600-4D94404CA7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1D6F2-4408-E641-AF00-6FA801F52A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BC9B3-6028-4645-95C4-9B44EEAB8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B5EFC-B8F4-0D45-9018-08EF7508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8A24-4FC0-CF44-A864-FC6D3A9E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B388-5DA5-944F-9ADD-0A135D36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2D98-E92B-474D-9BEC-F11225D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F2C0F-0785-AF48-904D-8EBC3DA6B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378B2-1B70-304A-B8BE-0A800A34A7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C4CEE4-E342-2640-B30D-38C9FF8CD4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E144-BA94-9B4A-A3B8-B8853AC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0424-A1E3-DC4C-AD96-74CB4F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EE60-18AC-F54B-852D-B08EAFAC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DDC8-2D8E-6842-8BB5-461C303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76A-2A30-7843-82C7-18949BE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ED279-95DE-C74E-A0FB-6C4381E539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E9880-C67B-DD4A-82DA-B464781FCD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DE8469-7B5B-7146-8AD4-DE0888ACE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22561-AC35-8441-97FA-3C238A8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42E7-7834-8240-9595-FA4701BD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373-2A0C-9747-8DE6-C0DFA019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5631A-E8AC-BD49-B410-753B2D13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88EE-D0B3-284F-B0E4-E300B0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2E91-824A-174D-9282-BD36C2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5E43-A7D6-4F4F-9DFC-FAD6919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7A923-E3DD-8947-8BB0-0B301B0D95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3DA3C-45D5-9744-8AEC-ED57AB0F52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65078-DBB7-5849-BAAF-D8F265E65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866DA-73D9-FE47-9E14-44775A9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B6201-79A8-9741-8520-80D7A35E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3784-0731-A546-99B9-251603AE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AA9F-CF61-3C45-AFC7-B17112BE9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4D825-24E2-D84D-89C6-724BEDCEA7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4A50A-BF0C-874F-8C12-1C030DE0F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115B1-0F85-524D-8159-12AF539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2DDB7-E7CD-5542-8776-47DE8F4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48057-37B9-E04A-B4CA-BCAAF0009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18553-F531-5D40-B1CD-5492A66239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8F2B28-2CA3-0B48-A916-5413C65E89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D4453-B938-224D-8D87-4AA0598C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F1C-0A99-9746-9EC4-7CA95B5C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E5C6-7CC9-4648-AAEC-A6675610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F4E5-706B-6948-B7A3-00A214A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2D6-3517-574B-BD6B-37268B58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6B8E9-80E0-B949-A273-4E18910C31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E40BD-649C-A64D-9F91-35C5FF129B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B2146C-C179-F041-A777-C72BBB44D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D3272-362F-C04C-A7CE-95B99E1E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DC24-C38B-1149-A2DC-0A6A6D33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6490E-001E-F841-92D2-6F638590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1F94-0DDE-884D-A8E2-8DC2C7A9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FF94-BE16-0946-AFC7-D4325ED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12496-8983-494F-9F8D-07150410DF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ABEA6-6723-4340-918C-20173039AB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026F9-6A89-BA4A-9296-BB6F9440B1F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F1B0-BEF2-604F-A240-88C9BF92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B655-AE5D-3340-9606-72EAB1D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A4F5-CBB0-DA4E-AE05-9F3CC284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AB1E-C8FE-004F-A2CE-C10B7F41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B965B-1B00-0A49-B0C9-FE52366F391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CCCA-E363-1043-AEC5-65694495CF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singhua.edu.cn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overleaf.realab.ai:8089/project/5d8ec20de8cbdf007a02ced3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://192.168.0.250/" TargetMode="External"/><Relationship Id="rId2" Type="http://schemas.openxmlformats.org/officeDocument/2006/relationships/hyperlink" Target="https://zhuanlan.zhihu.com/p/52742087" TargetMode="External"/><Relationship Id="rId16" Type="http://schemas.openxmlformats.org/officeDocument/2006/relationships/hyperlink" Target="https://overleaf.realab.ai:808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tsinghua.edu.cn/d/3c83d58497004f46a7ae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github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hyperlink" Target="https://overleaf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89-FADE-8848-8069-B3A25C13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943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000" b="1"/>
              <a:t>智能集合预报系统</a:t>
            </a:r>
            <a:br>
              <a:rPr lang="en-US" altLang="zh-CN" sz="4000" b="1" dirty="0"/>
            </a:br>
            <a:r>
              <a:rPr lang="zh-CN" altLang="en-US" sz="4400" b="1" dirty="0"/>
              <a:t>启动讨论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07A34-C734-2247-80D1-8CA7D911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148"/>
            <a:ext cx="9144000" cy="1655762"/>
          </a:xfrm>
        </p:spPr>
        <p:txBody>
          <a:bodyPr/>
          <a:lstStyle/>
          <a:p>
            <a:r>
              <a:rPr lang="en-US" altLang="zh-CN" dirty="0"/>
              <a:t>2019-10-10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888DB-13E5-6544-8798-2FE28FC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435"/>
            <a:ext cx="12192000" cy="5457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B8D54-1919-8042-859C-15F27E7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1.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ja-JP" altLang="en-US"/>
              <a:t>系统</a:t>
            </a:r>
            <a:r>
              <a:rPr lang="zh-CN" altLang="en-US" dirty="0"/>
              <a:t>概念</a:t>
            </a:r>
            <a:r>
              <a:rPr lang="ja-JP" altLang="en-US"/>
              <a:t>框架</a:t>
            </a:r>
            <a:endParaRPr lang="en-US" baseline="30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242-5F9C-A14B-8630-B0321E6E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zh-CN" altLang="en-US" dirty="0"/>
              <a:t>一级进度计划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EA05F-2C60-104A-ADCD-26EDDE0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21"/>
            <a:ext cx="12192000" cy="32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A844-FCB7-9A44-98DB-C784D97C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761416"/>
            <a:ext cx="11911263" cy="2387600"/>
          </a:xfrm>
        </p:spPr>
        <p:txBody>
          <a:bodyPr anchor="ctr">
            <a:normAutofit/>
          </a:bodyPr>
          <a:lstStyle/>
          <a:p>
            <a:r>
              <a:rPr lang="zh-CN" altLang="en-US" sz="4400" dirty="0"/>
              <a:t>当前阶段的重点是团队协同学习，走在正道上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A3CC-A4F9-794E-9B7C-26627557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88" y="3149016"/>
            <a:ext cx="9144000" cy="2514600"/>
          </a:xfrm>
        </p:spPr>
        <p:txBody>
          <a:bodyPr/>
          <a:lstStyle/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规范的知识管理</a:t>
            </a:r>
            <a:endParaRPr lang="en-US" altLang="zh-CN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精读论文到代码</a:t>
            </a:r>
            <a:endParaRPr lang="en-US" altLang="zh-CN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攻略论文到综述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487847-026E-D146-8756-A9B3A949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38472"/>
              </p:ext>
            </p:extLst>
          </p:nvPr>
        </p:nvGraphicFramePr>
        <p:xfrm>
          <a:off x="120316" y="866273"/>
          <a:ext cx="11952624" cy="540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56">
                  <a:extLst>
                    <a:ext uri="{9D8B030D-6E8A-4147-A177-3AD203B41FA5}">
                      <a16:colId xmlns:a16="http://schemas.microsoft.com/office/drawing/2014/main" val="370911143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1112944329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334182047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2629151090"/>
                    </a:ext>
                  </a:extLst>
                </a:gridCol>
              </a:tblGrid>
              <a:tr h="1080023">
                <a:tc>
                  <a:txBody>
                    <a:bodyPr/>
                    <a:lstStyle/>
                    <a:p>
                      <a:endParaRPr lang="en-US" sz="4000" kern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公网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校园网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HPCA</a:t>
                      </a:r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内网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300322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Public codes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Collaborators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tshpca-ai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/[repo]</a:t>
                      </a:r>
                    </a:p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  <a:p>
                      <a:pPr algn="l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                                     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  <a:hlinkClick r:id="rId2"/>
                        </a:rPr>
                        <a:t>？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Tsinghua Cloud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Share group: TH-HPCA</a:t>
                      </a:r>
                    </a:p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Gitlab + Datasets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96512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Papers</a:t>
                      </a:r>
                    </a:p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Overleaf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91427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Public Documents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43207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Codes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13973"/>
                  </a:ext>
                </a:extLst>
              </a:tr>
            </a:tbl>
          </a:graphicData>
        </a:graphic>
      </p:graphicFrame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E5B499F4-02CA-CC40-A2BF-65180FFDB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65" y="3280129"/>
            <a:ext cx="1185862" cy="888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53A5-9561-D04D-AF92-E35F5C35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zh-CN" altLang="en-US" dirty="0"/>
              <a:t>知识管理框架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2AE664-6296-AE48-A078-792F93E11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90" y="5647117"/>
            <a:ext cx="1379000" cy="573091"/>
          </a:xfrm>
          <a:prstGeom prst="rect">
            <a:avLst/>
          </a:prstGeom>
        </p:spPr>
      </p:pic>
      <p:pic>
        <p:nvPicPr>
          <p:cNvPr id="34" name="Picture 33">
            <a:hlinkClick r:id="rId6"/>
            <a:extLst>
              <a:ext uri="{FF2B5EF4-FFF2-40B4-BE49-F238E27FC236}">
                <a16:creationId xmlns:a16="http://schemas.microsoft.com/office/drawing/2014/main" id="{33DEB35B-7035-B24E-9092-13BA51127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605" y="4318005"/>
            <a:ext cx="662783" cy="7971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219CD7-1309-5543-9522-25E039720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48" y="2386126"/>
            <a:ext cx="1379000" cy="573091"/>
          </a:xfrm>
          <a:prstGeom prst="rect">
            <a:avLst/>
          </a:prstGeom>
        </p:spPr>
      </p:pic>
      <p:pic>
        <p:nvPicPr>
          <p:cNvPr id="26" name="Picture 25">
            <a:hlinkClick r:id="rId8"/>
            <a:extLst>
              <a:ext uri="{FF2B5EF4-FFF2-40B4-BE49-F238E27FC236}">
                <a16:creationId xmlns:a16="http://schemas.microsoft.com/office/drawing/2014/main" id="{30DA7DF2-4FAA-4448-A607-B5F783C69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1745" y="2896820"/>
            <a:ext cx="2151702" cy="2022601"/>
          </a:xfrm>
          <a:prstGeom prst="rect">
            <a:avLst/>
          </a:prstGeom>
        </p:spPr>
      </p:pic>
      <p:pic>
        <p:nvPicPr>
          <p:cNvPr id="28" name="Picture 27">
            <a:hlinkClick r:id="rId10"/>
            <a:extLst>
              <a:ext uri="{FF2B5EF4-FFF2-40B4-BE49-F238E27FC236}">
                <a16:creationId xmlns:a16="http://schemas.microsoft.com/office/drawing/2014/main" id="{5525037C-0F45-804D-BFA9-4A1CEA4F6E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8775" y="2263031"/>
            <a:ext cx="781248" cy="763288"/>
          </a:xfrm>
          <a:prstGeom prst="rect">
            <a:avLst/>
          </a:prstGeom>
        </p:spPr>
      </p:pic>
      <p:pic>
        <p:nvPicPr>
          <p:cNvPr id="36" name="Picture 35">
            <a:hlinkClick r:id="rId12"/>
            <a:extLst>
              <a:ext uri="{FF2B5EF4-FFF2-40B4-BE49-F238E27FC236}">
                <a16:creationId xmlns:a16="http://schemas.microsoft.com/office/drawing/2014/main" id="{1718A63A-3D6E-FB4D-AFDE-AD54F3D407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9857" y="3608442"/>
            <a:ext cx="2217506" cy="2038675"/>
          </a:xfrm>
          <a:prstGeom prst="rect">
            <a:avLst/>
          </a:prstGeom>
        </p:spPr>
      </p:pic>
      <p:pic>
        <p:nvPicPr>
          <p:cNvPr id="14" name="Picture 13">
            <a:hlinkClick r:id="rId14"/>
            <a:extLst>
              <a:ext uri="{FF2B5EF4-FFF2-40B4-BE49-F238E27FC236}">
                <a16:creationId xmlns:a16="http://schemas.microsoft.com/office/drawing/2014/main" id="{E48E0DFA-B388-2145-8341-246C9B32FB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7743" y="3282860"/>
            <a:ext cx="858838" cy="858838"/>
          </a:xfrm>
          <a:prstGeom prst="rect">
            <a:avLst/>
          </a:prstGeom>
        </p:spPr>
      </p:pic>
      <p:pic>
        <p:nvPicPr>
          <p:cNvPr id="15" name="Picture 14">
            <a:hlinkClick r:id="rId16"/>
            <a:extLst>
              <a:ext uri="{FF2B5EF4-FFF2-40B4-BE49-F238E27FC236}">
                <a16:creationId xmlns:a16="http://schemas.microsoft.com/office/drawing/2014/main" id="{591D66AA-4584-EA48-8C50-9428024BC5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4388" y="3477118"/>
            <a:ext cx="611546" cy="6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8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11FF-83A8-A049-9571-A2776DF1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zh-CN" altLang="en-US" dirty="0"/>
              <a:t>阶段工作</a:t>
            </a:r>
            <a:r>
              <a:rPr lang="en-US" altLang="zh-CN" dirty="0"/>
              <a:t>: </a:t>
            </a:r>
            <a:r>
              <a:rPr lang="zh-CN" altLang="en-US" dirty="0"/>
              <a:t>目标领域调研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B8A-DFB7-DF46-BFB6-3F6EB1D1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56" y="819439"/>
            <a:ext cx="9007020" cy="538967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3E51042-E8DB-C844-A32D-1926259712F9}"/>
              </a:ext>
            </a:extLst>
          </p:cNvPr>
          <p:cNvSpPr txBox="1">
            <a:spLocks/>
          </p:cNvSpPr>
          <p:nvPr/>
        </p:nvSpPr>
        <p:spPr>
          <a:xfrm>
            <a:off x="2666999" y="5459600"/>
            <a:ext cx="8262939" cy="852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1600" dirty="0"/>
              <a:t>小组协作分工到人</a:t>
            </a:r>
            <a:r>
              <a:rPr lang="en-US" altLang="zh-CN" sz="1600" dirty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altLang="zh-CN" sz="1600" dirty="0"/>
              <a:t>1</a:t>
            </a:r>
            <a:r>
              <a:rPr lang="zh-CN" altLang="en-US" sz="1600" dirty="0"/>
              <a:t> 精读论文</a:t>
            </a:r>
            <a:r>
              <a:rPr lang="en-US" altLang="zh-CN" sz="1600" dirty="0"/>
              <a:t>/</a:t>
            </a:r>
            <a:r>
              <a:rPr lang="zh-CN" altLang="en-US" sz="1600" dirty="0"/>
              <a:t>月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Github</a:t>
            </a:r>
            <a:r>
              <a:rPr lang="zh-CN" altLang="en-US" sz="1600" dirty="0"/>
              <a:t>配置可复现代码</a:t>
            </a:r>
            <a:endParaRPr lang="en-US" altLang="zh-CN" sz="1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en-US" altLang="zh-CN" sz="1600" dirty="0"/>
              <a:t>1</a:t>
            </a:r>
            <a:r>
              <a:rPr lang="zh-CN" altLang="en-US" sz="1600" dirty="0"/>
              <a:t> 综述论文</a:t>
            </a:r>
            <a:r>
              <a:rPr lang="en-US" altLang="zh-CN" sz="1600" dirty="0"/>
              <a:t>/</a:t>
            </a:r>
            <a:r>
              <a:rPr lang="zh-CN" altLang="en-US" sz="1600" dirty="0"/>
              <a:t>月</a:t>
            </a:r>
            <a:r>
              <a:rPr lang="en-US" altLang="zh-CN" sz="1600" dirty="0"/>
              <a:t>: </a:t>
            </a:r>
            <a:r>
              <a:rPr lang="zh-CN" altLang="en-US" sz="1600" dirty="0"/>
              <a:t>使用 </a:t>
            </a:r>
            <a:r>
              <a:rPr lang="en-US" altLang="zh-CN" sz="1600" dirty="0"/>
              <a:t>Overleaf </a:t>
            </a:r>
            <a:r>
              <a:rPr lang="en-US" altLang="zh-CN" sz="1600" dirty="0" err="1"/>
              <a:t>NeurIPs</a:t>
            </a:r>
            <a:r>
              <a:rPr lang="en-US" altLang="zh-CN" sz="1600" dirty="0"/>
              <a:t> 2019 </a:t>
            </a:r>
            <a:r>
              <a:rPr lang="zh-CN" altLang="en-US" sz="1600" dirty="0"/>
              <a:t>会议模板英文撰写，不少于</a:t>
            </a:r>
            <a:r>
              <a:rPr lang="en-US" altLang="zh-CN" sz="1600" dirty="0"/>
              <a:t>10</a:t>
            </a:r>
            <a:r>
              <a:rPr lang="zh-CN" altLang="en-US" sz="1600" dirty="0"/>
              <a:t>页</a:t>
            </a:r>
            <a:endParaRPr lang="en-US" altLang="zh-C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945C1D-4F5E-AE4E-9C50-BE513F44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901696"/>
            <a:ext cx="8216900" cy="471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8FD1A9-E6B2-3848-9D5C-7C4F757A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阶段工作</a:t>
            </a:r>
            <a:r>
              <a:rPr lang="en-US" altLang="zh-CN" dirty="0"/>
              <a:t>: </a:t>
            </a:r>
            <a:r>
              <a:rPr lang="zh-CN" altLang="en-US" dirty="0"/>
              <a:t>历史基线复现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755E0F-AD7C-B541-81D5-18452DE562B2}"/>
              </a:ext>
            </a:extLst>
          </p:cNvPr>
          <p:cNvSpPr txBox="1">
            <a:spLocks/>
          </p:cNvSpPr>
          <p:nvPr/>
        </p:nvSpPr>
        <p:spPr>
          <a:xfrm>
            <a:off x="3929061" y="5488175"/>
            <a:ext cx="8262939" cy="852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1600" dirty="0"/>
              <a:t>代码建立</a:t>
            </a:r>
            <a:r>
              <a:rPr lang="en-US" altLang="zh-CN" sz="1600" dirty="0"/>
              <a:t>HPCA-Gitlab</a:t>
            </a:r>
            <a:r>
              <a:rPr lang="zh-CN" altLang="en-US" sz="1600" dirty="0"/>
              <a:t>配置库</a:t>
            </a:r>
            <a:r>
              <a:rPr lang="en-US" altLang="zh-CN" sz="1600" dirty="0"/>
              <a:t>, </a:t>
            </a:r>
            <a:r>
              <a:rPr lang="zh-CN" altLang="en-US" sz="1600" dirty="0"/>
              <a:t>可自动运行</a:t>
            </a:r>
            <a:endParaRPr lang="en-US" altLang="zh-CN" sz="1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1600" dirty="0"/>
              <a:t>数据建立</a:t>
            </a:r>
            <a:r>
              <a:rPr lang="en-US" altLang="zh-CN" sz="1600" dirty="0"/>
              <a:t>HPCA</a:t>
            </a:r>
            <a:r>
              <a:rPr lang="zh-CN" altLang="en-US" sz="1600" dirty="0"/>
              <a:t>集群标准格式的</a:t>
            </a:r>
            <a:r>
              <a:rPr lang="en-US" altLang="zh-CN" sz="1600" dirty="0"/>
              <a:t>Share</a:t>
            </a:r>
            <a:r>
              <a:rPr lang="zh-CN" altLang="en-US" sz="1600" dirty="0"/>
              <a:t> </a:t>
            </a:r>
            <a:r>
              <a:rPr lang="en-US" altLang="zh-CN" sz="1600" dirty="0"/>
              <a:t>Dataset</a:t>
            </a:r>
            <a:r>
              <a:rPr lang="zh-CN" altLang="en-US" sz="1600" dirty="0"/>
              <a:t>（待约定）</a:t>
            </a:r>
            <a:endParaRPr lang="en-US" altLang="zh-CN" sz="1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1600" dirty="0"/>
              <a:t>论文源文件建议配置管理</a:t>
            </a:r>
            <a:endParaRPr lang="en-US" altLang="zh-C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6D4-A208-9147-B06A-F0F5C88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联系方式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1568F-6A1F-AF42-914C-57D4CD43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123950"/>
            <a:ext cx="3276600" cy="461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55E4B-C67E-C34B-9C4A-C0B7B23954A4}"/>
              </a:ext>
            </a:extLst>
          </p:cNvPr>
          <p:cNvSpPr/>
          <p:nvPr/>
        </p:nvSpPr>
        <p:spPr>
          <a:xfrm>
            <a:off x="5879112" y="1281605"/>
            <a:ext cx="3247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13911132361</a:t>
            </a:r>
          </a:p>
          <a:p>
            <a:r>
              <a:rPr lang="en-US" dirty="0"/>
              <a:t>liheng19@mails.Tsinghua.edu.cn</a:t>
            </a:r>
          </a:p>
        </p:txBody>
      </p:sp>
    </p:spTree>
    <p:extLst>
      <p:ext uri="{BB962C8B-B14F-4D97-AF65-F5344CB8AC3E}">
        <p14:creationId xmlns:p14="http://schemas.microsoft.com/office/powerpoint/2010/main" val="1452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164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STKaiti</vt:lpstr>
      <vt:lpstr>游ゴシック</vt:lpstr>
      <vt:lpstr>Arial</vt:lpstr>
      <vt:lpstr>Calibri</vt:lpstr>
      <vt:lpstr>Wingdings</vt:lpstr>
      <vt:lpstr>Office Theme</vt:lpstr>
      <vt:lpstr>智能集合预报系统 启动讨论 </vt:lpstr>
      <vt:lpstr>1. 系统概念框架</vt:lpstr>
      <vt:lpstr>2. 一级进度计划</vt:lpstr>
      <vt:lpstr>当前阶段的重点是团队协同学习，走在正道上</vt:lpstr>
      <vt:lpstr>3. 知识管理框架</vt:lpstr>
      <vt:lpstr>4. 阶段工作: 目标领域调研</vt:lpstr>
      <vt:lpstr>4. 阶段工作: 历史基线复现</vt:lpstr>
      <vt:lpstr>联系方式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Li</dc:creator>
  <cp:lastModifiedBy>Heng Li</cp:lastModifiedBy>
  <cp:revision>215</cp:revision>
  <dcterms:created xsi:type="dcterms:W3CDTF">2019-02-25T02:06:39Z</dcterms:created>
  <dcterms:modified xsi:type="dcterms:W3CDTF">2019-10-10T07:30:31Z</dcterms:modified>
</cp:coreProperties>
</file>