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0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1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CB66-A70F-5047-94A9-022C7F67BC8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DB18-07F8-1646-B08F-F3118F6F1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FCD12E0-2312-6A48-8951-05B7AD7B33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AE087-7B9C-E445-9DB1-07A04864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5D2EC-0B3E-3749-BE3C-E23BD309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64CD-25CD-F042-BD57-0775E64D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48D3D-F544-7141-9438-399CB0F0E1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56F5E-4B22-4544-B48D-78B63D3B8889}"/>
              </a:ext>
            </a:extLst>
          </p:cNvPr>
          <p:cNvCxnSpPr>
            <a:cxnSpLocks/>
          </p:cNvCxnSpPr>
          <p:nvPr userDrawn="1"/>
        </p:nvCxnSpPr>
        <p:spPr>
          <a:xfrm>
            <a:off x="90312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A4C66A-F5BD-4949-8077-97B85A054F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1835-2D97-9145-8BDC-000F6D1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2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05624-7469-5E4A-B6F3-D6A98F692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A1B25-D065-A549-9C44-63899FC5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31157-CFE0-4149-9697-9C14A71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4664-4130-FD46-85A7-B49EF67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F1D9-EB96-8243-8C8E-78F376E0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2D76B-9749-2D43-917B-71E072C96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80F3E-609A-9647-B9E0-221478E101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2730A1-B850-9B40-924A-72E8CD9B87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6688E-CCEC-CF45-9ACA-B335787B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4210-AF56-0947-BF35-D34DEFA2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32A3-0FD8-1C4A-93FA-14EA37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5912-3388-1443-83F9-5C4F578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B16FA-C080-614D-B927-2285E6F17A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9F95F-4941-5D40-A4E8-53F86117BB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D25F7E-CD29-9641-942B-83C97C7AC6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B4611-5D9D-A342-B3E9-8A00B8DD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89"/>
            <a:ext cx="10515600" cy="654757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FABB-3CB7-1D4F-87C2-1BA75D05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048075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AEF5-67F9-504B-9C23-B1930A97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145B-68A9-994E-87F6-A5AE8DFD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fld id="{52392074-2333-8746-B38C-345786D7A9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E1455-68FF-6B4A-9F89-A030DF0ED88A}"/>
              </a:ext>
            </a:extLst>
          </p:cNvPr>
          <p:cNvCxnSpPr>
            <a:cxnSpLocks/>
          </p:cNvCxnSpPr>
          <p:nvPr userDrawn="1"/>
        </p:nvCxnSpPr>
        <p:spPr>
          <a:xfrm>
            <a:off x="112890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2032D8E-BD44-B245-B600-4D94404CA7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1D6F2-4408-E641-AF00-6FA801F52A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BC9B3-6028-4645-95C4-9B44EEAB8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B5EFC-B8F4-0D45-9018-08EF7508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8A24-4FC0-CF44-A864-FC6D3A9E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B388-5DA5-944F-9ADD-0A135D36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2D98-E92B-474D-9BEC-F11225D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F2C0F-0785-AF48-904D-8EBC3DA6B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378B2-1B70-304A-B8BE-0A800A34A7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C4CEE4-E342-2640-B30D-38C9FF8CD4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DE144-BA94-9B4A-A3B8-B8853ACC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0424-A1E3-DC4C-AD96-74CB4F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EE60-18AC-F54B-852D-B08EAFAC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DDC8-2D8E-6842-8BB5-461C3039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576A-2A30-7843-82C7-18949BE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ED279-95DE-C74E-A0FB-6C4381E539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EE9880-C67B-DD4A-82DA-B464781FCD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DE8469-7B5B-7146-8AD4-DE0888ACED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22561-AC35-8441-97FA-3C238A83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42E7-7834-8240-9595-FA4701BD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373-2A0C-9747-8DE6-C0DFA019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5631A-E8AC-BD49-B410-753B2D13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E88EE-D0B3-284F-B0E4-E300B09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2E91-824A-174D-9282-BD36C28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5E43-A7D6-4F4F-9DFC-FAD6919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7A923-E3DD-8947-8BB0-0B301B0D95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3DA3C-45D5-9744-8AEC-ED57AB0F52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065078-DBB7-5849-BAAF-D8F265E65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866DA-73D9-FE47-9E14-44775A9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B6201-79A8-9741-8520-80D7A35E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3784-0731-A546-99B9-251603AE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AAA9F-CF61-3C45-AFC7-B17112BE9B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4D825-24E2-D84D-89C6-724BEDCEA7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F4A50A-BF0C-874F-8C12-1C030DE0F8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115B1-0F85-524D-8159-12AF5398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2DDB7-E7CD-5542-8776-47DE8F4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48057-37B9-E04A-B4CA-BCAAF0009F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18553-F531-5D40-B1CD-5492A66239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8F2B28-2CA3-0B48-A916-5413C65E89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D4453-B938-224D-8D87-4AA0598C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DF1C-0A99-9746-9EC4-7CA95B5C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FE5C6-7CC9-4648-AAEC-A6675610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F4E5-706B-6948-B7A3-00A214A9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B2D6-3517-574B-BD6B-37268B58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6B8E9-80E0-B949-A273-4E18910C31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E40BD-649C-A64D-9F91-35C5FF129B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B2146C-C179-F041-A777-C72BBB44D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D3272-362F-C04C-A7CE-95B99E1E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DC24-C38B-1149-A2DC-0A6A6D33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6490E-001E-F841-92D2-6F6385907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1F94-0DDE-884D-A8E2-8DC2C7A9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FF94-BE16-0946-AFC7-D4325ED2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12496-8983-494F-9F8D-07150410DF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ABEA6-6723-4340-918C-20173039AB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026F9-6A89-BA4A-9296-BB6F9440B1F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DF1B0-BEF2-604F-A240-88C9BF92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B655-AE5D-3340-9606-72EAB1D7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A4F5-CBB0-DA4E-AE05-9F3CC284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AB1E-C8FE-004F-A2CE-C10B7F41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B965B-1B00-0A49-B0C9-FE52366F391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2CCCA-E363-1043-AEC5-65694495CF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89-FADE-8848-8069-B3A25C137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94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lt"/>
              </a:rPr>
              <a:t>A </a:t>
            </a:r>
            <a:r>
              <a:rPr lang="en-US" altLang="zh-CN" sz="4800" b="1" dirty="0">
                <a:latin typeface="+mn-lt"/>
              </a:rPr>
              <a:t>survey</a:t>
            </a:r>
            <a:r>
              <a:rPr lang="en-US" altLang="zh-CN" sz="4000" dirty="0">
                <a:latin typeface="+mn-lt"/>
              </a:rPr>
              <a:t> to the problem of </a:t>
            </a:r>
            <a:br>
              <a:rPr lang="en-US" altLang="zh-CN" sz="4000" dirty="0">
                <a:latin typeface="+mn-lt"/>
              </a:rPr>
            </a:br>
            <a:r>
              <a:rPr lang="en-US" altLang="zh-CN" sz="4000" dirty="0" err="1">
                <a:latin typeface="+mn-lt"/>
              </a:rPr>
              <a:t>e</a:t>
            </a:r>
            <a:r>
              <a:rPr lang="en-US" altLang="zh-CN" sz="4000" b="1" dirty="0" err="1">
                <a:latin typeface="+mn-lt"/>
              </a:rPr>
              <a:t>X</a:t>
            </a:r>
            <a:r>
              <a:rPr lang="en-US" altLang="zh-CN" sz="4000" dirty="0" err="1">
                <a:latin typeface="+mn-lt"/>
              </a:rPr>
              <a:t>plainable</a:t>
            </a:r>
            <a:r>
              <a:rPr lang="en-US" altLang="zh-CN" sz="4000" dirty="0">
                <a:latin typeface="+mn-lt"/>
              </a:rPr>
              <a:t> </a:t>
            </a:r>
            <a:r>
              <a:rPr lang="en-US" altLang="zh-CN" sz="4000" b="1" dirty="0">
                <a:latin typeface="+mn-lt"/>
              </a:rPr>
              <a:t>N</a:t>
            </a:r>
            <a:r>
              <a:rPr lang="en-US" altLang="zh-CN" sz="4000" dirty="0">
                <a:latin typeface="+mn-lt"/>
              </a:rPr>
              <a:t>eural </a:t>
            </a:r>
            <a:r>
              <a:rPr lang="en-US" altLang="zh-CN" sz="4000" b="1" dirty="0">
                <a:latin typeface="+mn-lt"/>
              </a:rPr>
              <a:t>N</a:t>
            </a:r>
            <a:r>
              <a:rPr lang="en-US" altLang="zh-CN" sz="4000" dirty="0">
                <a:latin typeface="+mn-lt"/>
              </a:rPr>
              <a:t>etwork (</a:t>
            </a:r>
            <a:r>
              <a:rPr lang="en-US" altLang="zh-CN" sz="4000" b="1" dirty="0">
                <a:latin typeface="+mn-lt"/>
              </a:rPr>
              <a:t>XNN</a:t>
            </a:r>
            <a:r>
              <a:rPr lang="en-US" altLang="zh-CN" sz="4000" dirty="0">
                <a:latin typeface="+mn-lt"/>
              </a:rPr>
              <a:t>)</a:t>
            </a:r>
            <a:br>
              <a:rPr lang="zh-CN" altLang="en-US" b="1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07A34-C734-2247-80D1-8CA7D911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148"/>
            <a:ext cx="9144000" cy="1655762"/>
          </a:xfrm>
        </p:spPr>
        <p:txBody>
          <a:bodyPr/>
          <a:lstStyle/>
          <a:p>
            <a:r>
              <a:rPr lang="en-US" altLang="zh-CN" dirty="0"/>
              <a:t>2019-11-06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305D-9CD6-9144-8FD2-A12A2174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21B6A-F799-9B42-BE03-6E546FA8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+mn-lt"/>
              </a:rPr>
              <a:t>How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to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write</a:t>
            </a:r>
            <a:r>
              <a:rPr lang="en-US" altLang="zh-CN" dirty="0">
                <a:latin typeface="+mn-lt"/>
              </a:rPr>
              <a:t> a </a:t>
            </a:r>
            <a:r>
              <a:rPr lang="en-US" altLang="zh-CN" b="1" dirty="0">
                <a:latin typeface="+mn-lt"/>
              </a:rPr>
              <a:t>good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paper</a:t>
            </a:r>
            <a:r>
              <a:rPr lang="en-US" altLang="zh-CN" dirty="0">
                <a:latin typeface="+mn-lt"/>
              </a:rPr>
              <a:t>?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Make sure the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operability</a:t>
            </a:r>
            <a:r>
              <a:rPr lang="en-US" dirty="0">
                <a:latin typeface="+mn-lt"/>
              </a:rPr>
              <a:t> of different </a:t>
            </a:r>
            <a:r>
              <a:rPr lang="en-US" b="1" dirty="0">
                <a:latin typeface="+mn-lt"/>
              </a:rPr>
              <a:t>AMs</a:t>
            </a:r>
            <a:r>
              <a:rPr lang="en-US" dirty="0">
                <a:latin typeface="+mn-lt"/>
              </a:rPr>
              <a:t> of interpretation of given DNN.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Make sure the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operability</a:t>
            </a:r>
            <a:r>
              <a:rPr lang="en-US" dirty="0">
                <a:latin typeface="+mn-lt"/>
              </a:rPr>
              <a:t> of </a:t>
            </a:r>
            <a:r>
              <a:rPr lang="en-US" b="1" dirty="0" err="1">
                <a:latin typeface="+mn-lt"/>
              </a:rPr>
              <a:t>sLDA</a:t>
            </a:r>
            <a:r>
              <a:rPr lang="en-US" dirty="0">
                <a:latin typeface="+mn-lt"/>
              </a:rPr>
              <a:t> as an example of VI explanation mechanism.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Advanced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survey</a:t>
            </a:r>
            <a:r>
              <a:rPr lang="en-US" dirty="0">
                <a:latin typeface="+mn-lt"/>
              </a:rPr>
              <a:t> on </a:t>
            </a:r>
            <a:r>
              <a:rPr lang="en-US" b="1" dirty="0">
                <a:latin typeface="+mn-lt"/>
              </a:rPr>
              <a:t>Attention</a:t>
            </a:r>
            <a:r>
              <a:rPr lang="en-US" dirty="0">
                <a:latin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Advanced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survey</a:t>
            </a:r>
            <a:r>
              <a:rPr lang="en-US" dirty="0">
                <a:latin typeface="+mn-lt"/>
              </a:rPr>
              <a:t> on </a:t>
            </a:r>
            <a:r>
              <a:rPr lang="en-US" b="1" dirty="0">
                <a:latin typeface="+mn-lt"/>
              </a:rPr>
              <a:t>Variational inference </a:t>
            </a:r>
            <a:r>
              <a:rPr lang="en-US" dirty="0">
                <a:latin typeface="+mn-lt"/>
              </a:rPr>
              <a:t>(VI).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9343-5BC5-C547-8057-F2B31CD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</a:rPr>
              <a:t>7</a:t>
            </a:r>
            <a:r>
              <a:rPr lang="en-US" dirty="0">
                <a:latin typeface="+mn-lt"/>
              </a:rPr>
              <a:t>. The next steps…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DF9F5-42BD-B443-A7D5-F2C69DEB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6D4-A208-9147-B06A-F0F5C88F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联系方式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1568F-6A1F-AF42-914C-57D4CD43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123950"/>
            <a:ext cx="3276600" cy="461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255E4B-C67E-C34B-9C4A-C0B7B23954A4}"/>
              </a:ext>
            </a:extLst>
          </p:cNvPr>
          <p:cNvSpPr/>
          <p:nvPr/>
        </p:nvSpPr>
        <p:spPr>
          <a:xfrm>
            <a:off x="5879112" y="1281605"/>
            <a:ext cx="3247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13911132361</a:t>
            </a:r>
          </a:p>
          <a:p>
            <a:r>
              <a:rPr lang="en-US" dirty="0"/>
              <a:t>liheng19@mails.Tsinghua.edu.cn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4AC72-19C2-5B43-9C4C-16F68984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75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STKaiti</vt:lpstr>
      <vt:lpstr>游ゴシック</vt:lpstr>
      <vt:lpstr>Arial</vt:lpstr>
      <vt:lpstr>Calibri</vt:lpstr>
      <vt:lpstr>Office Theme</vt:lpstr>
      <vt:lpstr>A survey to the problem of  eXplainable Neural Network (XNN) </vt:lpstr>
      <vt:lpstr>7. The next steps…</vt:lpstr>
      <vt:lpstr>联系方式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Li</dc:creator>
  <cp:lastModifiedBy>Heng Li</cp:lastModifiedBy>
  <cp:revision>274</cp:revision>
  <dcterms:created xsi:type="dcterms:W3CDTF">2019-02-25T02:06:39Z</dcterms:created>
  <dcterms:modified xsi:type="dcterms:W3CDTF">2019-11-11T08:45:00Z</dcterms:modified>
</cp:coreProperties>
</file>