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61" r:id="rId4"/>
    <p:sldId id="277" r:id="rId5"/>
    <p:sldId id="288" r:id="rId6"/>
    <p:sldId id="286" r:id="rId7"/>
    <p:sldId id="278" r:id="rId8"/>
    <p:sldId id="287" r:id="rId9"/>
    <p:sldId id="283" r:id="rId10"/>
    <p:sldId id="280" r:id="rId11"/>
    <p:sldId id="281" r:id="rId12"/>
    <p:sldId id="285" r:id="rId13"/>
    <p:sldId id="279" r:id="rId14"/>
    <p:sldId id="282" r:id="rId15"/>
    <p:sldId id="275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94671" autoAdjust="0"/>
  </p:normalViewPr>
  <p:slideViewPr>
    <p:cSldViewPr>
      <p:cViewPr>
        <p:scale>
          <a:sx n="70" d="100"/>
          <a:sy n="70" d="100"/>
        </p:scale>
        <p:origin x="-11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738BB-D99F-48B7-BE2A-39CADDBD240F}" type="datetimeFigureOut">
              <a:rPr lang="en-CA" smtClean="0"/>
              <a:t>05/08/2013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6B48E-CB71-4808-BFA4-45199AFEDF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878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500AD-BC3B-4557-8447-BAA75E8E2AFC}" type="datetimeFigureOut">
              <a:rPr lang="en-CA" smtClean="0"/>
              <a:t>05/08/2013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B8683-FD3F-4EE2-B358-7A3A320FA9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504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227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54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1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32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082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14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19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22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25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054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74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0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B8683-FD3F-4EE2-B358-7A3A320FA9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1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1E34-CC13-4277-98D4-3408905979B6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D992D-D802-43CA-BB8A-BEE205EB70CF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109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B04D-8ADA-410A-AC63-714B6FC9808D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47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FA6E-1F42-448A-88C0-6808364E665B}" type="datetime1">
              <a:rPr lang="en-CA" smtClean="0"/>
              <a:t>05/08/2013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89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8CA6-1121-4EB7-B222-35B4004B27C2}" type="datetime1">
              <a:rPr lang="en-CA" smtClean="0"/>
              <a:t>05/08/2013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69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9EF2-9F54-46B1-AF77-39CF607AC538}" type="datetime1">
              <a:rPr lang="en-CA" smtClean="0"/>
              <a:t>05/08/2013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6476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67682-427F-447C-A043-A70B854BE1B9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1DD0-5805-45E7-B2A8-48BFA0D3FF05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1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FD14-D41C-404E-98B5-08E40C2547EE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185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3259-B510-42DF-82F7-50BBBCA79478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4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CF6A-9646-45CE-B8E7-A9590330868C}" type="datetime1">
              <a:rPr lang="en-CA" smtClean="0"/>
              <a:t>05/08/2013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9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B6FA-3BAD-4B97-8B4A-873AFAAFAE0D}" type="datetime1">
              <a:rPr lang="en-CA" smtClean="0"/>
              <a:t>05/08/2013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3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328D-9C38-4883-8BA4-E3D90D373772}" type="datetime1">
              <a:rPr lang="en-CA" smtClean="0"/>
              <a:t>05/08/2013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9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862C-DF9A-4B48-BB2B-C660C83C674B}" type="datetime1">
              <a:rPr lang="en-CA" smtClean="0"/>
              <a:t>05/08/2013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30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93A7-A55A-47AD-AF82-DC9158833DF0}" type="datetime1">
              <a:rPr lang="en-CA" smtClean="0"/>
              <a:t>05/08/2013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27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5A50-2676-494A-94E8-AA87F5D0367A}" type="datetime1">
              <a:rPr lang="en-CA" smtClean="0"/>
              <a:t>05/08/2013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1</a:t>
            </a:r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4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68B8-FFC6-4E88-8C51-6A1383EB1810}" type="datetime1">
              <a:rPr lang="en-CA" smtClean="0"/>
              <a:t>05/08/2013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33E34E0-8BE8-49FE-BC99-C76F7FB3E2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76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featurepics.com/online/Puppet-Pressed-Down-Question-Mark-1243984.aspx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810000" y="4343400"/>
            <a:ext cx="4724400" cy="1485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Tx/>
              <a:buFont typeface="Wingdings" pitchFamily="2" charset="2"/>
              <a:buNone/>
              <a:defRPr sz="20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100" b="1" i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By:  </a:t>
            </a:r>
            <a:r>
              <a:rPr lang="en-US" sz="5100" b="1" i="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Tushar_el</a:t>
            </a:r>
            <a:r>
              <a:rPr lang="en-US" sz="5100" b="1" i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100" b="1" i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Members</a:t>
            </a:r>
          </a:p>
          <a:p>
            <a:pPr algn="l"/>
            <a:r>
              <a:rPr lang="en-US" sz="1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en-US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95400" y="1447801"/>
            <a:ext cx="7247467" cy="2133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Toronto Hub Online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Shopping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34192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Improvements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0576"/>
            <a:ext cx="8133292" cy="464820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Made </a:t>
            </a:r>
            <a:r>
              <a:rPr lang="en-CA" sz="2000" dirty="0" smtClean="0"/>
              <a:t>changes</a:t>
            </a:r>
          </a:p>
          <a:p>
            <a:r>
              <a:rPr lang="en-US" sz="2000" dirty="0" smtClean="0"/>
              <a:t>Additional </a:t>
            </a:r>
            <a:endParaRPr lang="en-CA" sz="2000" dirty="0" smtClean="0"/>
          </a:p>
          <a:p>
            <a:endParaRPr lang="en-CA" sz="2000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50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34192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Issues on C# Coding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0576"/>
            <a:ext cx="813329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 smtClean="0"/>
          </a:p>
          <a:p>
            <a:endParaRPr lang="en-CA" sz="2000" dirty="0" smtClean="0"/>
          </a:p>
          <a:p>
            <a:endParaRPr lang="en-CA" sz="2000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6365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34192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Issues on C# SQL Server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90576"/>
            <a:ext cx="8133292" cy="4648200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Connection string problem</a:t>
            </a:r>
          </a:p>
          <a:p>
            <a:endParaRPr lang="en-CA" sz="2000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52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34192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DEMOSTRATION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634192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Future Implementation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188" y="1402080"/>
            <a:ext cx="8133292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4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872" y="609600"/>
            <a:ext cx="6705600" cy="838200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Conclusion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872" y="1741323"/>
            <a:ext cx="7569865" cy="3381548"/>
          </a:xfrm>
        </p:spPr>
        <p:txBody>
          <a:bodyPr>
            <a:normAutofit/>
          </a:bodyPr>
          <a:lstStyle/>
          <a:p>
            <a:endParaRPr lang="en-CA" sz="2000" dirty="0"/>
          </a:p>
          <a:p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6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2592" y="1981200"/>
            <a:ext cx="4267200" cy="20574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Thank You</a:t>
            </a:r>
            <a:br>
              <a:rPr lang="en-CA" dirty="0" smtClean="0">
                <a:solidFill>
                  <a:srgbClr val="C00000"/>
                </a:solidFill>
              </a:rPr>
            </a:br>
            <a:r>
              <a:rPr lang="en-CA" dirty="0" smtClean="0">
                <a:solidFill>
                  <a:srgbClr val="C00000"/>
                </a:solidFill>
              </a:rPr>
              <a:t/>
            </a:r>
            <a:br>
              <a:rPr lang="en-CA" dirty="0" smtClean="0">
                <a:solidFill>
                  <a:srgbClr val="C00000"/>
                </a:solidFill>
              </a:rPr>
            </a:br>
            <a:r>
              <a:rPr lang="en-CA" dirty="0" smtClean="0">
                <a:solidFill>
                  <a:srgbClr val="C00000"/>
                </a:solidFill>
              </a:rPr>
              <a:t>Any Questions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17</a:t>
            </a:r>
          </a:p>
        </p:txBody>
      </p:sp>
      <p:pic>
        <p:nvPicPr>
          <p:cNvPr id="5" name="Picture 4" descr="3d puppet, pressed down by question mar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64" y="3925275"/>
            <a:ext cx="3286472" cy="198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1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239000" cy="5334000"/>
          </a:xfrm>
        </p:spPr>
        <p:txBody>
          <a:bodyPr>
            <a:normAutofit/>
          </a:bodyPr>
          <a:lstStyle/>
          <a:p>
            <a:endParaRPr lang="en-CA" sz="2000" dirty="0" smtClean="0"/>
          </a:p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Advantages</a:t>
            </a:r>
          </a:p>
          <a:p>
            <a:r>
              <a:rPr lang="en-US" sz="2400" dirty="0" smtClean="0"/>
              <a:t>Functionality</a:t>
            </a:r>
            <a:endParaRPr lang="en-CA" sz="2400" dirty="0" smtClean="0"/>
          </a:p>
          <a:p>
            <a:r>
              <a:rPr lang="en-CA" sz="2400" i="1" dirty="0" smtClean="0"/>
              <a:t>Database</a:t>
            </a:r>
          </a:p>
          <a:p>
            <a:r>
              <a:rPr lang="en-CA" sz="2400" dirty="0" smtClean="0"/>
              <a:t>Improvements</a:t>
            </a:r>
            <a:endParaRPr lang="en-CA" sz="2400" dirty="0" smtClean="0"/>
          </a:p>
          <a:p>
            <a:r>
              <a:rPr lang="en-CA" sz="2400" dirty="0" smtClean="0"/>
              <a:t>Issues on C# coding  and SQL </a:t>
            </a:r>
            <a:r>
              <a:rPr lang="en-CA" sz="2400" dirty="0" smtClean="0"/>
              <a:t>Server</a:t>
            </a:r>
          </a:p>
          <a:p>
            <a:r>
              <a:rPr lang="en-CA" sz="2400" dirty="0" smtClean="0"/>
              <a:t>Demonstration</a:t>
            </a:r>
            <a:endParaRPr lang="en-CA" sz="2400" dirty="0" smtClean="0"/>
          </a:p>
          <a:p>
            <a:r>
              <a:rPr lang="en-CA" sz="2400" dirty="0" smtClean="0"/>
              <a:t>Future implementation</a:t>
            </a:r>
          </a:p>
          <a:p>
            <a:r>
              <a:rPr lang="en-CA" sz="2400" dirty="0" smtClean="0"/>
              <a:t>Conclusion</a:t>
            </a:r>
            <a:endParaRPr lang="en-CA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6085" y="228600"/>
            <a:ext cx="5733707" cy="869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CA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4837306" cy="609600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Introduction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924800" cy="243840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Toronto Hub online Electronics shop is a well known company serving  Canada and others, with a variety of all electronics products include laptop, camera, tablets and more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78490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81001"/>
            <a:ext cx="6600451" cy="16002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Advantages online Shopping</a:t>
            </a:r>
            <a:endParaRPr lang="en-CA" dirty="0" smtClean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5124" y="1981200"/>
            <a:ext cx="7379276" cy="2984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2000" dirty="0" smtClean="0"/>
          </a:p>
          <a:p>
            <a:endParaRPr lang="en-CA" sz="2000" dirty="0" smtClean="0"/>
          </a:p>
          <a:p>
            <a:endParaRPr lang="en-CA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5124" y="2590800"/>
            <a:ext cx="7379276" cy="2374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Compare products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Save time and money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Easy finding items with a second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Find current information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449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6589199" cy="128089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Objective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Provides quality products at discount </a:t>
            </a:r>
            <a:r>
              <a:rPr lang="en-US" sz="2800" b="1" dirty="0" smtClean="0"/>
              <a:t>price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/>
              <a:t>Get brand name Electronics directly from the source</a:t>
            </a:r>
            <a:endParaRPr lang="en-US" sz="2800" b="1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0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SQL Database </a:t>
            </a:r>
            <a:r>
              <a:rPr lang="en-CA" dirty="0" smtClean="0">
                <a:solidFill>
                  <a:srgbClr val="C00000"/>
                </a:solidFill>
              </a:rPr>
              <a:t>connection</a:t>
            </a:r>
            <a:br>
              <a:rPr lang="en-CA" dirty="0" smtClean="0">
                <a:solidFill>
                  <a:srgbClr val="C00000"/>
                </a:solidFill>
              </a:rPr>
            </a:br>
            <a:r>
              <a:rPr lang="en-CA" dirty="0" smtClean="0">
                <a:solidFill>
                  <a:srgbClr val="C00000"/>
                </a:solidFill>
              </a:rPr>
              <a:t>and </a:t>
            </a:r>
            <a:br>
              <a:rPr lang="en-CA" dirty="0" smtClean="0">
                <a:solidFill>
                  <a:srgbClr val="C00000"/>
                </a:solidFill>
              </a:rPr>
            </a:br>
            <a:r>
              <a:rPr lang="en-CA" dirty="0" smtClean="0">
                <a:solidFill>
                  <a:srgbClr val="C00000"/>
                </a:solidFill>
              </a:rPr>
              <a:t>Tables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1" y="2590800"/>
            <a:ext cx="7010400" cy="3313303"/>
          </a:xfrm>
        </p:spPr>
        <p:txBody>
          <a:bodyPr/>
          <a:lstStyle/>
          <a:p>
            <a:endParaRPr lang="en-US" dirty="0" smtClean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99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670" y="311208"/>
            <a:ext cx="6596668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Functionalities – Home Page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2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732" y="347576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Functionalities - Admin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124" y="1981200"/>
            <a:ext cx="7226876" cy="2984096"/>
          </a:xfrm>
        </p:spPr>
        <p:txBody>
          <a:bodyPr>
            <a:normAutofit/>
          </a:bodyPr>
          <a:lstStyle/>
          <a:p>
            <a:r>
              <a:rPr lang="en-CA" sz="2800" b="1" dirty="0" smtClean="0"/>
              <a:t>Admin</a:t>
            </a:r>
          </a:p>
          <a:p>
            <a:pPr lvl="1"/>
            <a:r>
              <a:rPr lang="en-CA" sz="2000" dirty="0" smtClean="0"/>
              <a:t>Admin </a:t>
            </a:r>
            <a:r>
              <a:rPr lang="en-CA" sz="2000" dirty="0" smtClean="0"/>
              <a:t>Login</a:t>
            </a:r>
          </a:p>
          <a:p>
            <a:pPr lvl="1"/>
            <a:r>
              <a:rPr lang="en-US" sz="2000" dirty="0" smtClean="0"/>
              <a:t>Edit change and delete user information</a:t>
            </a:r>
          </a:p>
          <a:p>
            <a:pPr lvl="1"/>
            <a:endParaRPr lang="en-CA" sz="2000" dirty="0" smtClean="0"/>
          </a:p>
          <a:p>
            <a:endParaRPr lang="en-CA" sz="2000" dirty="0"/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577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732" y="347576"/>
            <a:ext cx="6019800" cy="737408"/>
          </a:xfrm>
        </p:spPr>
        <p:txBody>
          <a:bodyPr>
            <a:noAutofit/>
          </a:bodyPr>
          <a:lstStyle/>
          <a:p>
            <a:pPr algn="ctr"/>
            <a:r>
              <a:rPr lang="en-CA" dirty="0" smtClean="0">
                <a:solidFill>
                  <a:srgbClr val="C00000"/>
                </a:solidFill>
              </a:rPr>
              <a:t>Functionalities </a:t>
            </a:r>
            <a:r>
              <a:rPr lang="en-CA" dirty="0" smtClean="0">
                <a:solidFill>
                  <a:srgbClr val="C00000"/>
                </a:solidFill>
              </a:rPr>
              <a:t>-users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01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US" sz="2400" dirty="0" smtClean="0"/>
              <a:t>User Operations:  </a:t>
            </a:r>
          </a:p>
          <a:p>
            <a:r>
              <a:rPr lang="en-US" sz="2400" dirty="0"/>
              <a:t>User Registration: can register and login with his given User Id and password</a:t>
            </a:r>
          </a:p>
          <a:p>
            <a:r>
              <a:rPr lang="en-US" sz="2400" dirty="0"/>
              <a:t>Member Login Can login with User Id and Pass word provided by THOS</a:t>
            </a:r>
          </a:p>
          <a:p>
            <a:r>
              <a:rPr lang="en-US" sz="2400" dirty="0"/>
              <a:t>Users Information : after login users get welcome message from the user information window</a:t>
            </a:r>
          </a:p>
          <a:p>
            <a:pPr marL="0" indent="0">
              <a:buNone/>
            </a:pPr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20272" y="6400800"/>
            <a:ext cx="1905000" cy="457200"/>
          </a:xfrm>
          <a:noFill/>
        </p:spPr>
        <p:txBody>
          <a:bodyPr/>
          <a:lstStyle/>
          <a:p>
            <a:r>
              <a:rPr lang="en-US" sz="14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96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3028</TotalTime>
  <Words>207</Words>
  <Application>Microsoft Office PowerPoint</Application>
  <PresentationFormat>On-screen Show (4:3)</PresentationFormat>
  <Paragraphs>78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Wisp</vt:lpstr>
      <vt:lpstr>Toronto Hub Online Shopping</vt:lpstr>
      <vt:lpstr>PowerPoint Presentation</vt:lpstr>
      <vt:lpstr>Introduction</vt:lpstr>
      <vt:lpstr>Advantages online Shopping</vt:lpstr>
      <vt:lpstr>Objective</vt:lpstr>
      <vt:lpstr>SQL Database connection and  Tables</vt:lpstr>
      <vt:lpstr>Functionalities – Home Page</vt:lpstr>
      <vt:lpstr>Functionalities - Admin</vt:lpstr>
      <vt:lpstr>Functionalities -users</vt:lpstr>
      <vt:lpstr>Improvements</vt:lpstr>
      <vt:lpstr>Issues on C# Coding</vt:lpstr>
      <vt:lpstr>Issues on C# SQL Server</vt:lpstr>
      <vt:lpstr>DEMOSTRATION</vt:lpstr>
      <vt:lpstr>Future Implementation</vt:lpstr>
      <vt:lpstr>Conclusion</vt:lpstr>
      <vt:lpstr>Thank You  Any Questions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Responsibilities of Scrum team</dc:title>
  <dc:creator>Dawit</dc:creator>
  <cp:lastModifiedBy>Dawit</cp:lastModifiedBy>
  <cp:revision>219</cp:revision>
  <dcterms:created xsi:type="dcterms:W3CDTF">2013-01-26T21:32:29Z</dcterms:created>
  <dcterms:modified xsi:type="dcterms:W3CDTF">2013-08-05T16:27:30Z</dcterms:modified>
</cp:coreProperties>
</file>