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70" r:id="rId6"/>
    <p:sldId id="259" r:id="rId7"/>
    <p:sldId id="268" r:id="rId8"/>
    <p:sldId id="260" r:id="rId9"/>
    <p:sldId id="267" r:id="rId10"/>
    <p:sldId id="261" r:id="rId11"/>
    <p:sldId id="263" r:id="rId12"/>
    <p:sldId id="264" r:id="rId13"/>
    <p:sldId id="265" r:id="rId14"/>
    <p:sldId id="266" r:id="rId15"/>
    <p:sldId id="26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9061F-30EA-4C77-984A-778DB1C72505}" v="3" dt="2024-01-13T18:49:36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Hate Crimes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27E3-8C55-8757-75F2-259C2B37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70" y="-99510"/>
            <a:ext cx="11029616" cy="1188720"/>
          </a:xfrm>
        </p:spPr>
        <p:txBody>
          <a:bodyPr/>
          <a:lstStyle/>
          <a:p>
            <a:pPr algn="just"/>
            <a:r>
              <a:rPr lang="en-US" dirty="0"/>
              <a:t>Types of hate crimes that increased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0A81-A2D3-3962-DABC-9B4FBD53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250" y="1675039"/>
            <a:ext cx="4411017" cy="3634486"/>
          </a:xfrm>
        </p:spPr>
        <p:txBody>
          <a:bodyPr/>
          <a:lstStyle/>
          <a:p>
            <a:r>
              <a:rPr lang="en-US" dirty="0"/>
              <a:t>Notice the increase by Bia Type per year.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843D7-268F-18ED-F611-A1DA9FA6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4" y="1451363"/>
            <a:ext cx="6239746" cy="49536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17658C2-C335-FC82-FDDF-929E3A918437}"/>
              </a:ext>
            </a:extLst>
          </p:cNvPr>
          <p:cNvSpPr/>
          <p:nvPr/>
        </p:nvSpPr>
        <p:spPr>
          <a:xfrm rot="19041063">
            <a:off x="1690777" y="2713690"/>
            <a:ext cx="1121434" cy="2070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F70163-AFC1-6932-F13D-7C276F5BFFBD}"/>
              </a:ext>
            </a:extLst>
          </p:cNvPr>
          <p:cNvSpPr/>
          <p:nvPr/>
        </p:nvSpPr>
        <p:spPr>
          <a:xfrm rot="19041063">
            <a:off x="4092856" y="3169717"/>
            <a:ext cx="1121434" cy="2070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8C1C-770F-E6E2-10F3-8FC5CD09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24" y="0"/>
            <a:ext cx="11029616" cy="1188720"/>
          </a:xfrm>
        </p:spPr>
        <p:txBody>
          <a:bodyPr/>
          <a:lstStyle/>
          <a:p>
            <a:r>
              <a:rPr lang="en-US" dirty="0"/>
              <a:t>What types of hate crimes increased significantly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4A1BA-99F2-1EA4-D19D-ACA0F95E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7" y="2130903"/>
            <a:ext cx="4323385" cy="3374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1B091-2C91-E309-8E42-0ABFE012D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846" y="2113030"/>
            <a:ext cx="3859486" cy="3410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1A13C9-A57E-9400-81B7-BCFD09FF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331" y="2130903"/>
            <a:ext cx="3859486" cy="3382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DCD53-540C-DC0C-EF92-F423A717CCBB}"/>
              </a:ext>
            </a:extLst>
          </p:cNvPr>
          <p:cNvSpPr txBox="1"/>
          <p:nvPr/>
        </p:nvSpPr>
        <p:spPr>
          <a:xfrm>
            <a:off x="7128768" y="3116062"/>
            <a:ext cx="825624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300%</a:t>
            </a:r>
          </a:p>
        </p:txBody>
      </p:sp>
    </p:spTree>
    <p:extLst>
      <p:ext uri="{BB962C8B-B14F-4D97-AF65-F5344CB8AC3E}">
        <p14:creationId xmlns:p14="http://schemas.microsoft.com/office/powerpoint/2010/main" val="34331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6A38-2529-DB83-F17F-4FCA8338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0095-43A4-EEDB-E91C-1832DD2F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statement</a:t>
            </a:r>
          </a:p>
          <a:p>
            <a:r>
              <a:rPr lang="en-US" dirty="0"/>
              <a:t>Gender statement</a:t>
            </a:r>
          </a:p>
          <a:p>
            <a:r>
              <a:rPr lang="en-US" dirty="0"/>
              <a:t>Major Cities are where the majority of hate crimes take place, but during covid the data shows that hate crimes were more prevalent in all California also</a:t>
            </a:r>
          </a:p>
          <a:p>
            <a:pPr lvl="1"/>
            <a:r>
              <a:rPr lang="en-US" dirty="0"/>
              <a:t>165 out of 253 Cities did not have hate crime in 2019, but during covid they did. </a:t>
            </a:r>
          </a:p>
          <a:p>
            <a:pPr lvl="1"/>
            <a:r>
              <a:rPr lang="en-US" dirty="0"/>
              <a:t>60 Cities decreased or stayed the same (Max 6 incidences a year)</a:t>
            </a:r>
          </a:p>
          <a:p>
            <a:pPr lvl="1"/>
            <a:r>
              <a:rPr lang="en-US" dirty="0"/>
              <a:t>5 Cities increased by </a:t>
            </a:r>
          </a:p>
          <a:p>
            <a:r>
              <a:rPr lang="en-US" dirty="0"/>
              <a:t>Need more years to determine if Hate Crimes will go back to pre-covid levels</a:t>
            </a:r>
          </a:p>
        </p:txBody>
      </p:sp>
    </p:spTree>
    <p:extLst>
      <p:ext uri="{BB962C8B-B14F-4D97-AF65-F5344CB8AC3E}">
        <p14:creationId xmlns:p14="http://schemas.microsoft.com/office/powerpoint/2010/main" val="383532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86E6-F9B3-82A3-0E22-8CE00BD1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AE88-AD6D-26D5-61BD-E1D63EFF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9627-A642-7FF4-5D74-AD79BDD3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07C7-ECFD-326E-A5FB-4BE56A4A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types of charts in the slides</a:t>
            </a:r>
          </a:p>
          <a:p>
            <a:r>
              <a:rPr lang="en-US" dirty="0"/>
              <a:t>Get more general in summary slide</a:t>
            </a:r>
          </a:p>
          <a:p>
            <a:r>
              <a:rPr lang="en-US" dirty="0"/>
              <a:t>Parse out presentation speaking</a:t>
            </a:r>
          </a:p>
          <a:p>
            <a:r>
              <a:rPr lang="en-US" dirty="0"/>
              <a:t>Put together files in one file</a:t>
            </a:r>
          </a:p>
          <a:p>
            <a:r>
              <a:rPr lang="en-US" dirty="0"/>
              <a:t>Review analysis and talk about single flow</a:t>
            </a:r>
          </a:p>
          <a:p>
            <a:r>
              <a:rPr lang="en-US" dirty="0"/>
              <a:t>Readme file 10-points</a:t>
            </a:r>
          </a:p>
          <a:p>
            <a:r>
              <a:rPr lang="en-US" dirty="0"/>
              <a:t>Git hub repository </a:t>
            </a:r>
            <a:r>
              <a:rPr lang="en-US"/>
              <a:t>professional quality 10-point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2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036E-0D6F-2174-8D53-61F92C46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67FE-E2EC-9A2A-1336-37CCA17C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761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1C24-2EB8-8B81-A45B-61D4BB62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73EE-8B87-C935-6A9C-D46CCB82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 - </a:t>
            </a:r>
            <a:r>
              <a:rPr lang="en-US" dirty="0" err="1"/>
              <a:t>Desarae</a:t>
            </a:r>
            <a:endParaRPr lang="en-US" dirty="0"/>
          </a:p>
          <a:p>
            <a:r>
              <a:rPr lang="en-US" dirty="0"/>
              <a:t>2. Distribution of Hate Crime in California - Karan</a:t>
            </a:r>
          </a:p>
          <a:p>
            <a:r>
              <a:rPr lang="en-US" dirty="0"/>
              <a:t>3. Crime types - Wes</a:t>
            </a:r>
          </a:p>
          <a:p>
            <a:r>
              <a:rPr lang="en-US" dirty="0"/>
              <a:t>4. Hate Crime - </a:t>
            </a:r>
            <a:r>
              <a:rPr lang="en-US" dirty="0" err="1"/>
              <a:t>Shreenidhi</a:t>
            </a:r>
            <a:endParaRPr lang="en-US" dirty="0"/>
          </a:p>
          <a:p>
            <a:r>
              <a:rPr lang="en-US" dirty="0"/>
              <a:t>5. Summary - Ryan</a:t>
            </a:r>
          </a:p>
        </p:txBody>
      </p:sp>
    </p:spTree>
    <p:extLst>
      <p:ext uri="{BB962C8B-B14F-4D97-AF65-F5344CB8AC3E}">
        <p14:creationId xmlns:p14="http://schemas.microsoft.com/office/powerpoint/2010/main" val="222736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036E-0D6F-2174-8D53-61F92C46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67FE-E2EC-9A2A-1336-37CCA17C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How did the years of Covid19 affect the Hate Crime Rate in California 2019/20 to 2022.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FBI Crimes csv files</a:t>
            </a:r>
          </a:p>
          <a:p>
            <a:pPr lvl="2"/>
            <a:r>
              <a:rPr lang="en-US" dirty="0"/>
              <a:t>Hate Crimes</a:t>
            </a:r>
          </a:p>
          <a:p>
            <a:pPr lvl="2"/>
            <a:r>
              <a:rPr lang="en-US" dirty="0"/>
              <a:t>Hate Crimes by gender</a:t>
            </a:r>
          </a:p>
          <a:p>
            <a:pPr lvl="1"/>
            <a:r>
              <a:rPr lang="en-US" dirty="0"/>
              <a:t>California Open Data Portal (data.ca.gov)</a:t>
            </a:r>
          </a:p>
          <a:p>
            <a:pPr lvl="2"/>
            <a:r>
              <a:rPr lang="en-US" dirty="0"/>
              <a:t>Statewide Covid-19 Hospital County Data</a:t>
            </a:r>
          </a:p>
          <a:p>
            <a:pPr lvl="1"/>
            <a:r>
              <a:rPr lang="en-US" dirty="0" err="1"/>
              <a:t>Geoapify</a:t>
            </a:r>
            <a:endParaRPr lang="en-US" dirty="0"/>
          </a:p>
          <a:p>
            <a:r>
              <a:rPr lang="en-US" dirty="0"/>
              <a:t>Assumptions</a:t>
            </a:r>
          </a:p>
          <a:p>
            <a:r>
              <a:rPr lang="en-US" dirty="0"/>
              <a:t>Add links appendix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1C8F-E322-4E7F-1337-D6FD9529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A6DF37-8C0A-6923-BF15-FF093FC99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017" y="3004209"/>
            <a:ext cx="4658375" cy="253400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EDB407-86E8-7773-1B08-A2DC2B10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" y="3092665"/>
            <a:ext cx="3795592" cy="2534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0110AA-8494-7D33-DD4E-DA945D902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950" y="2080155"/>
            <a:ext cx="593490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E839-7E01-F0A3-86B6-C182993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 crime Distribution map in California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1B0E-ABB4-803F-2559-839A2C13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4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D95-3A77-A445-CA20-AC7CAFE0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people were arrested in the crimes what were committed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0D82-3C6D-BE08-4BE8-8FAFAE9D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4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A441-B05E-3D10-E0AD-F3A8C4EF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 crime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E780-AB4B-658C-2F57-13330042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F7821-6F90-4EB2-DD31-52436156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8" y="2448867"/>
            <a:ext cx="9053061" cy="35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909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3762</TotalTime>
  <Words>264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Hate Crimes in California</vt:lpstr>
      <vt:lpstr>Notes</vt:lpstr>
      <vt:lpstr>Team</vt:lpstr>
      <vt:lpstr>Agenda</vt:lpstr>
      <vt:lpstr>Question and resources</vt:lpstr>
      <vt:lpstr>PowerPoint Presentation</vt:lpstr>
      <vt:lpstr>Hate crime Distribution map in California </vt:lpstr>
      <vt:lpstr>How many people were arrested in the crimes what were committed</vt:lpstr>
      <vt:lpstr>Hate crime by gender</vt:lpstr>
      <vt:lpstr>Types of hate crimes that increased</vt:lpstr>
      <vt:lpstr>What types of hate crimes increased significantly</vt:lpstr>
      <vt:lpstr>Summary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Crimes in california</dc:title>
  <dc:creator>Ryan Sambila</dc:creator>
  <cp:lastModifiedBy>Ryan Sambila</cp:lastModifiedBy>
  <cp:revision>2</cp:revision>
  <dcterms:created xsi:type="dcterms:W3CDTF">2024-01-12T00:44:01Z</dcterms:created>
  <dcterms:modified xsi:type="dcterms:W3CDTF">2024-01-14T18:41:12Z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