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ylor Shrode" userId="97783ad4ea9aa998" providerId="LiveId" clId="{FF191F1A-D940-4C62-9BA3-8EE61658147A}"/>
    <pc:docChg chg="modSld">
      <pc:chgData name="Taylor Shrode" userId="97783ad4ea9aa998" providerId="LiveId" clId="{FF191F1A-D940-4C62-9BA3-8EE61658147A}" dt="2021-04-02T19:44:33.886" v="101" actId="947"/>
      <pc:docMkLst>
        <pc:docMk/>
      </pc:docMkLst>
      <pc:sldChg chg="modSp mod">
        <pc:chgData name="Taylor Shrode" userId="97783ad4ea9aa998" providerId="LiveId" clId="{FF191F1A-D940-4C62-9BA3-8EE61658147A}" dt="2021-04-02T19:44:33.886" v="101" actId="947"/>
        <pc:sldMkLst>
          <pc:docMk/>
          <pc:sldMk cId="95992585" sldId="256"/>
        </pc:sldMkLst>
        <pc:spChg chg="mod">
          <ac:chgData name="Taylor Shrode" userId="97783ad4ea9aa998" providerId="LiveId" clId="{FF191F1A-D940-4C62-9BA3-8EE61658147A}" dt="2021-04-02T19:44:16.083" v="100" actId="2711"/>
          <ac:spMkLst>
            <pc:docMk/>
            <pc:sldMk cId="95992585" sldId="256"/>
            <ac:spMk id="2" creationId="{5B297845-A950-4458-BE25-B1F3235C451A}"/>
          </ac:spMkLst>
        </pc:spChg>
        <pc:spChg chg="mod">
          <ac:chgData name="Taylor Shrode" userId="97783ad4ea9aa998" providerId="LiveId" clId="{FF191F1A-D940-4C62-9BA3-8EE61658147A}" dt="2021-04-02T19:44:33.886" v="101" actId="947"/>
          <ac:spMkLst>
            <pc:docMk/>
            <pc:sldMk cId="95992585" sldId="256"/>
            <ac:spMk id="3" creationId="{FD4730D1-38B6-4A5E-B583-EF997562AB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B297845-A950-4458-BE25-B1F3235C4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Manatee Mortality Visuals</a:t>
            </a:r>
            <a:endParaRPr dirty="0">
              <a:latin typeface="+mn-lt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D4730D1-38B6-4A5E-B583-EF997562A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Taylor Shrode</a:t>
            </a:r>
          </a:p>
          <a:p>
            <a:r>
              <a:rPr lang="en-US" dirty="0">
                <a:latin typeface="Calibri" panose="020F0502020204030204" pitchFamily="34" charset="0"/>
              </a:rPr>
              <a:t>April 2, 2021</a:t>
            </a:r>
          </a:p>
          <a:p>
            <a:r>
              <a:rPr lang="en-US" dirty="0">
                <a:latin typeface="Calibri" panose="020F0502020204030204" pitchFamily="34" charset="0"/>
              </a:rPr>
              <a:t>Regis University: MSDS 696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Watercraft">
            <a:extLst>
              <a:ext uri="{FF2B5EF4-FFF2-40B4-BE49-F238E27FC236}">
                <a16:creationId xmlns:a16="http://schemas.microsoft.com/office/drawing/2014/main" id="{12AE4B1D-B0ED-4A2A-B88F-7600188C1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44" y="0"/>
            <a:ext cx="108123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County Totals">
            <a:extLst>
              <a:ext uri="{FF2B5EF4-FFF2-40B4-BE49-F238E27FC236}">
                <a16:creationId xmlns:a16="http://schemas.microsoft.com/office/drawing/2014/main" id="{4C959E39-CE75-4550-BD4F-37657D98B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45" y="0"/>
            <a:ext cx="10903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Bay">
            <a:extLst>
              <a:ext uri="{FF2B5EF4-FFF2-40B4-BE49-F238E27FC236}">
                <a16:creationId xmlns:a16="http://schemas.microsoft.com/office/drawing/2014/main" id="{B7476171-6820-46DB-98D1-C874F1088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375" y="0"/>
            <a:ext cx="9011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Brevard">
            <a:extLst>
              <a:ext uri="{FF2B5EF4-FFF2-40B4-BE49-F238E27FC236}">
                <a16:creationId xmlns:a16="http://schemas.microsoft.com/office/drawing/2014/main" id="{877594D7-DDF3-4E42-B1EA-0100B1A30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8080"/>
            <a:ext cx="12192000" cy="276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Broward">
            <a:extLst>
              <a:ext uri="{FF2B5EF4-FFF2-40B4-BE49-F238E27FC236}">
                <a16:creationId xmlns:a16="http://schemas.microsoft.com/office/drawing/2014/main" id="{AEAC0155-CE59-47C4-B74F-4F452FE76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1516"/>
            <a:ext cx="12192000" cy="277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Charlotte">
            <a:extLst>
              <a:ext uri="{FF2B5EF4-FFF2-40B4-BE49-F238E27FC236}">
                <a16:creationId xmlns:a16="http://schemas.microsoft.com/office/drawing/2014/main" id="{92C0B5CE-F1BA-4077-B706-B825FB4F9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12191999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Citrus">
            <a:extLst>
              <a:ext uri="{FF2B5EF4-FFF2-40B4-BE49-F238E27FC236}">
                <a16:creationId xmlns:a16="http://schemas.microsoft.com/office/drawing/2014/main" id="{E242FB0C-433F-41DD-BCDC-6D6E13719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1412"/>
            <a:ext cx="12192000" cy="277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Clay">
            <a:extLst>
              <a:ext uri="{FF2B5EF4-FFF2-40B4-BE49-F238E27FC236}">
                <a16:creationId xmlns:a16="http://schemas.microsoft.com/office/drawing/2014/main" id="{46C5E1B2-1906-4E32-8073-10AC633E1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1506"/>
            <a:ext cx="12192000" cy="339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Collier">
            <a:extLst>
              <a:ext uri="{FF2B5EF4-FFF2-40B4-BE49-F238E27FC236}">
                <a16:creationId xmlns:a16="http://schemas.microsoft.com/office/drawing/2014/main" id="{086655EB-8E0B-44BC-BBFA-CD8B37ADC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53" y="0"/>
            <a:ext cx="9487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DeSoto">
            <a:extLst>
              <a:ext uri="{FF2B5EF4-FFF2-40B4-BE49-F238E27FC236}">
                <a16:creationId xmlns:a16="http://schemas.microsoft.com/office/drawing/2014/main" id="{30E55E6D-7073-4220-B366-448086317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56" y="0"/>
            <a:ext cx="8548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Yearly Totals">
            <a:extLst>
              <a:ext uri="{FF2B5EF4-FFF2-40B4-BE49-F238E27FC236}">
                <a16:creationId xmlns:a16="http://schemas.microsoft.com/office/drawing/2014/main" id="{E196B0FA-A477-44B0-BDAD-76A609DDE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138" y="0"/>
            <a:ext cx="4973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 descr="Dixie">
            <a:extLst>
              <a:ext uri="{FF2B5EF4-FFF2-40B4-BE49-F238E27FC236}">
                <a16:creationId xmlns:a16="http://schemas.microsoft.com/office/drawing/2014/main" id="{627ADD6C-067A-40F5-858F-E6037894B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820"/>
            <a:ext cx="12192000" cy="636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 descr="Duval">
            <a:extLst>
              <a:ext uri="{FF2B5EF4-FFF2-40B4-BE49-F238E27FC236}">
                <a16:creationId xmlns:a16="http://schemas.microsoft.com/office/drawing/2014/main" id="{57E2D3D6-EA27-4617-A0B1-A8DC93436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5276"/>
            <a:ext cx="12192000" cy="282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 descr="Escambia">
            <a:extLst>
              <a:ext uri="{FF2B5EF4-FFF2-40B4-BE49-F238E27FC236}">
                <a16:creationId xmlns:a16="http://schemas.microsoft.com/office/drawing/2014/main" id="{0A99107A-1791-4629-9E32-618CAB2C8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251" y="0"/>
            <a:ext cx="26714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 descr="Flagler">
            <a:extLst>
              <a:ext uri="{FF2B5EF4-FFF2-40B4-BE49-F238E27FC236}">
                <a16:creationId xmlns:a16="http://schemas.microsoft.com/office/drawing/2014/main" id="{F76B326A-405E-4940-9D69-50BDCBF4F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434"/>
            <a:ext cx="12192000" cy="377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 descr="Franklin">
            <a:extLst>
              <a:ext uri="{FF2B5EF4-FFF2-40B4-BE49-F238E27FC236}">
                <a16:creationId xmlns:a16="http://schemas.microsoft.com/office/drawing/2014/main" id="{4019EFCA-9D9F-4BEB-B4C4-E6BAE4DD6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72" y="0"/>
            <a:ext cx="10344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 descr="Gilchrist">
            <a:extLst>
              <a:ext uri="{FF2B5EF4-FFF2-40B4-BE49-F238E27FC236}">
                <a16:creationId xmlns:a16="http://schemas.microsoft.com/office/drawing/2014/main" id="{080E8FDF-4661-479B-981A-F610E3F70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058" y="0"/>
            <a:ext cx="4135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de26" descr="Glades">
            <a:extLst>
              <a:ext uri="{FF2B5EF4-FFF2-40B4-BE49-F238E27FC236}">
                <a16:creationId xmlns:a16="http://schemas.microsoft.com/office/drawing/2014/main" id="{11F73E95-6F79-4573-BBF1-0DCED18F8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6511"/>
            <a:ext cx="12191999" cy="298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lide27" descr="Gulf">
            <a:extLst>
              <a:ext uri="{FF2B5EF4-FFF2-40B4-BE49-F238E27FC236}">
                <a16:creationId xmlns:a16="http://schemas.microsoft.com/office/drawing/2014/main" id="{2E86E7A5-D6BD-4592-8E9D-F5CC57711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339" y="0"/>
            <a:ext cx="4901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lide28" descr="Hendry">
            <a:extLst>
              <a:ext uri="{FF2B5EF4-FFF2-40B4-BE49-F238E27FC236}">
                <a16:creationId xmlns:a16="http://schemas.microsoft.com/office/drawing/2014/main" id="{E6DA3593-B23F-4E67-8B87-935F9A6EA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8" y="0"/>
            <a:ext cx="11043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lide29" descr="Hernando">
            <a:extLst>
              <a:ext uri="{FF2B5EF4-FFF2-40B4-BE49-F238E27FC236}">
                <a16:creationId xmlns:a16="http://schemas.microsoft.com/office/drawing/2014/main" id="{F6A0572B-D7BB-4B3C-B18F-3116D76A8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old Stress">
            <a:extLst>
              <a:ext uri="{FF2B5EF4-FFF2-40B4-BE49-F238E27FC236}">
                <a16:creationId xmlns:a16="http://schemas.microsoft.com/office/drawing/2014/main" id="{433C5B6C-BF66-448A-BA48-0F0686AAB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81" y="0"/>
            <a:ext cx="10105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lide30" descr="Highlands">
            <a:extLst>
              <a:ext uri="{FF2B5EF4-FFF2-40B4-BE49-F238E27FC236}">
                <a16:creationId xmlns:a16="http://schemas.microsoft.com/office/drawing/2014/main" id="{5BBDE80A-1723-4B73-8171-4788D87BA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199" y="0"/>
            <a:ext cx="879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lide31" descr="Hillsborough">
            <a:extLst>
              <a:ext uri="{FF2B5EF4-FFF2-40B4-BE49-F238E27FC236}">
                <a16:creationId xmlns:a16="http://schemas.microsoft.com/office/drawing/2014/main" id="{2576EDFA-698C-4998-B811-522ED44D3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8348"/>
            <a:ext cx="12192000" cy="30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lide32" descr="Indian River">
            <a:extLst>
              <a:ext uri="{FF2B5EF4-FFF2-40B4-BE49-F238E27FC236}">
                <a16:creationId xmlns:a16="http://schemas.microsoft.com/office/drawing/2014/main" id="{64A8A18F-3CBC-4E0B-815C-D6F419DE5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772"/>
            <a:ext cx="12192000" cy="326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lide33" descr="Jefferson">
            <a:extLst>
              <a:ext uri="{FF2B5EF4-FFF2-40B4-BE49-F238E27FC236}">
                <a16:creationId xmlns:a16="http://schemas.microsoft.com/office/drawing/2014/main" id="{F439055A-1972-4464-B908-0F61BC0F5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43" y="0"/>
            <a:ext cx="882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lide34" descr="Lake">
            <a:extLst>
              <a:ext uri="{FF2B5EF4-FFF2-40B4-BE49-F238E27FC236}">
                <a16:creationId xmlns:a16="http://schemas.microsoft.com/office/drawing/2014/main" id="{CEC414B8-978E-4B92-848D-084C5B3F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762"/>
            <a:ext cx="12192000" cy="480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lide35" descr="Lee">
            <a:extLst>
              <a:ext uri="{FF2B5EF4-FFF2-40B4-BE49-F238E27FC236}">
                <a16:creationId xmlns:a16="http://schemas.microsoft.com/office/drawing/2014/main" id="{A48AB0CD-A68F-46E3-BEF1-3A54FC4F4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9412"/>
            <a:ext cx="12192000" cy="27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lide36" descr="Levy">
            <a:extLst>
              <a:ext uri="{FF2B5EF4-FFF2-40B4-BE49-F238E27FC236}">
                <a16:creationId xmlns:a16="http://schemas.microsoft.com/office/drawing/2014/main" id="{3DB39E1C-5DA7-4248-8A68-0B349461F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285"/>
            <a:ext cx="12192000" cy="34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lide37" descr="Manatee">
            <a:extLst>
              <a:ext uri="{FF2B5EF4-FFF2-40B4-BE49-F238E27FC236}">
                <a16:creationId xmlns:a16="http://schemas.microsoft.com/office/drawing/2014/main" id="{7325FD55-F0FC-49F6-90E1-4A81265FA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9718"/>
            <a:ext cx="12192000" cy="317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lide38" descr="Marion">
            <a:extLst>
              <a:ext uri="{FF2B5EF4-FFF2-40B4-BE49-F238E27FC236}">
                <a16:creationId xmlns:a16="http://schemas.microsoft.com/office/drawing/2014/main" id="{77F45B58-75B2-4877-AF6F-6BD738700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480" y="0"/>
            <a:ext cx="5453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lide39" descr="Martin">
            <a:extLst>
              <a:ext uri="{FF2B5EF4-FFF2-40B4-BE49-F238E27FC236}">
                <a16:creationId xmlns:a16="http://schemas.microsoft.com/office/drawing/2014/main" id="{15B7EF9D-38BD-431B-B5B5-EFF86B1B8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28"/>
            <a:ext cx="12192000" cy="27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Flood Gate/Canal Lock">
            <a:extLst>
              <a:ext uri="{FF2B5EF4-FFF2-40B4-BE49-F238E27FC236}">
                <a16:creationId xmlns:a16="http://schemas.microsoft.com/office/drawing/2014/main" id="{7C0FB59F-F4CC-493C-828D-3CF73F1FB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77" y="0"/>
            <a:ext cx="89592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lide40" descr="Miami-Dade">
            <a:extLst>
              <a:ext uri="{FF2B5EF4-FFF2-40B4-BE49-F238E27FC236}">
                <a16:creationId xmlns:a16="http://schemas.microsoft.com/office/drawing/2014/main" id="{B8600ED2-9188-490F-A3C7-1B8A66F43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3449"/>
            <a:ext cx="12192000" cy="28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lide41" descr="Monroe">
            <a:extLst>
              <a:ext uri="{FF2B5EF4-FFF2-40B4-BE49-F238E27FC236}">
                <a16:creationId xmlns:a16="http://schemas.microsoft.com/office/drawing/2014/main" id="{820B31A9-21FF-4170-A5C0-0B7A27F1C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6485"/>
            <a:ext cx="12191999" cy="300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lide42" descr="Nassau">
            <a:extLst>
              <a:ext uri="{FF2B5EF4-FFF2-40B4-BE49-F238E27FC236}">
                <a16:creationId xmlns:a16="http://schemas.microsoft.com/office/drawing/2014/main" id="{BC6C8C02-2C0D-4670-ADAE-F808307E1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108"/>
            <a:ext cx="12192000" cy="591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lide43" descr="Okaloosa">
            <a:extLst>
              <a:ext uri="{FF2B5EF4-FFF2-40B4-BE49-F238E27FC236}">
                <a16:creationId xmlns:a16="http://schemas.microsoft.com/office/drawing/2014/main" id="{86AF8404-4562-4B6C-BA3A-A167C0429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216" y="0"/>
            <a:ext cx="4113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lide44" descr="Okeechobee">
            <a:extLst>
              <a:ext uri="{FF2B5EF4-FFF2-40B4-BE49-F238E27FC236}">
                <a16:creationId xmlns:a16="http://schemas.microsoft.com/office/drawing/2014/main" id="{D4AEAE1D-F383-4823-86A7-89639E033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416"/>
            <a:ext cx="12192000" cy="492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lide45" descr="Orange">
            <a:extLst>
              <a:ext uri="{FF2B5EF4-FFF2-40B4-BE49-F238E27FC236}">
                <a16:creationId xmlns:a16="http://schemas.microsoft.com/office/drawing/2014/main" id="{75FEFD84-73F3-477A-A189-D90C0D3CE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097" y="0"/>
            <a:ext cx="903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lide46" descr="Palm Beach">
            <a:extLst>
              <a:ext uri="{FF2B5EF4-FFF2-40B4-BE49-F238E27FC236}">
                <a16:creationId xmlns:a16="http://schemas.microsoft.com/office/drawing/2014/main" id="{863D1641-A9A2-4C77-B553-9CBF31F05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5152"/>
            <a:ext cx="12192000" cy="302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lide47" descr="Pasco">
            <a:extLst>
              <a:ext uri="{FF2B5EF4-FFF2-40B4-BE49-F238E27FC236}">
                <a16:creationId xmlns:a16="http://schemas.microsoft.com/office/drawing/2014/main" id="{B7B5B453-01EA-4702-A054-20A81EE1B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0653"/>
            <a:ext cx="12192000" cy="467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lide48" descr="Pinellas">
            <a:extLst>
              <a:ext uri="{FF2B5EF4-FFF2-40B4-BE49-F238E27FC236}">
                <a16:creationId xmlns:a16="http://schemas.microsoft.com/office/drawing/2014/main" id="{44E34004-A299-466F-BBDF-F00482956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3137"/>
            <a:ext cx="12192000" cy="323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lide49" descr="Putnam">
            <a:extLst>
              <a:ext uri="{FF2B5EF4-FFF2-40B4-BE49-F238E27FC236}">
                <a16:creationId xmlns:a16="http://schemas.microsoft.com/office/drawing/2014/main" id="{09D2E34F-C627-49FD-930F-C0FCB8174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4674"/>
            <a:ext cx="12192000" cy="32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 Natural">
            <a:extLst>
              <a:ext uri="{FF2B5EF4-FFF2-40B4-BE49-F238E27FC236}">
                <a16:creationId xmlns:a16="http://schemas.microsoft.com/office/drawing/2014/main" id="{5ACBE59D-B760-467B-9C25-2BD3B94F7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45" y="0"/>
            <a:ext cx="10903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lide50" descr="Santa Rosa">
            <a:extLst>
              <a:ext uri="{FF2B5EF4-FFF2-40B4-BE49-F238E27FC236}">
                <a16:creationId xmlns:a16="http://schemas.microsoft.com/office/drawing/2014/main" id="{1C5C52CD-606E-422F-8B12-4C1C310D3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893" y="0"/>
            <a:ext cx="2694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lide51" descr="Sarasota">
            <a:extLst>
              <a:ext uri="{FF2B5EF4-FFF2-40B4-BE49-F238E27FC236}">
                <a16:creationId xmlns:a16="http://schemas.microsoft.com/office/drawing/2014/main" id="{F716DDCB-4FFD-4382-928A-96BC71C9B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318"/>
            <a:ext cx="12192000" cy="310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lide52" descr="Seminole">
            <a:extLst>
              <a:ext uri="{FF2B5EF4-FFF2-40B4-BE49-F238E27FC236}">
                <a16:creationId xmlns:a16="http://schemas.microsoft.com/office/drawing/2014/main" id="{A707D594-709C-4644-B1C3-F8391D2C2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87" y="0"/>
            <a:ext cx="9646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lide53" descr="St. Johns">
            <a:extLst>
              <a:ext uri="{FF2B5EF4-FFF2-40B4-BE49-F238E27FC236}">
                <a16:creationId xmlns:a16="http://schemas.microsoft.com/office/drawing/2014/main" id="{31A74335-8659-4673-A60C-B61025631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8825"/>
            <a:ext cx="12192000" cy="344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lide54" descr="St. Lucie">
            <a:extLst>
              <a:ext uri="{FF2B5EF4-FFF2-40B4-BE49-F238E27FC236}">
                <a16:creationId xmlns:a16="http://schemas.microsoft.com/office/drawing/2014/main" id="{056217D5-0750-49CB-8F7B-ED3CA842A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1421"/>
            <a:ext cx="12192000" cy="317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lide55" descr="Taylor">
            <a:extLst>
              <a:ext uri="{FF2B5EF4-FFF2-40B4-BE49-F238E27FC236}">
                <a16:creationId xmlns:a16="http://schemas.microsoft.com/office/drawing/2014/main" id="{74419EFF-6560-4430-8025-17CBABBAC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49" y="0"/>
            <a:ext cx="10500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lide56" descr="Volusia">
            <a:extLst>
              <a:ext uri="{FF2B5EF4-FFF2-40B4-BE49-F238E27FC236}">
                <a16:creationId xmlns:a16="http://schemas.microsoft.com/office/drawing/2014/main" id="{4D4C6483-E1F5-43EF-8247-CA83B7F50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696"/>
            <a:ext cx="12192000" cy="275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lide57" descr="Wakulla">
            <a:extLst>
              <a:ext uri="{FF2B5EF4-FFF2-40B4-BE49-F238E27FC236}">
                <a16:creationId xmlns:a16="http://schemas.microsoft.com/office/drawing/2014/main" id="{1F693BC2-66C6-43C4-A3A0-12A87F239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18" y="0"/>
            <a:ext cx="9727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lide58" descr="Walton">
            <a:extLst>
              <a:ext uri="{FF2B5EF4-FFF2-40B4-BE49-F238E27FC236}">
                <a16:creationId xmlns:a16="http://schemas.microsoft.com/office/drawing/2014/main" id="{C039D41C-5305-4242-8E83-BBCC5F7A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11" y="0"/>
            <a:ext cx="4780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Not Necropsied">
            <a:extLst>
              <a:ext uri="{FF2B5EF4-FFF2-40B4-BE49-F238E27FC236}">
                <a16:creationId xmlns:a16="http://schemas.microsoft.com/office/drawing/2014/main" id="{8F5DF44A-FF57-4B6D-A68F-152D644C7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158" y="0"/>
            <a:ext cx="4957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Other/Human">
            <a:extLst>
              <a:ext uri="{FF2B5EF4-FFF2-40B4-BE49-F238E27FC236}">
                <a16:creationId xmlns:a16="http://schemas.microsoft.com/office/drawing/2014/main" id="{B02D892B-270F-4B3B-B792-6E10AF3B4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80" y="0"/>
            <a:ext cx="9925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Perinatal">
            <a:extLst>
              <a:ext uri="{FF2B5EF4-FFF2-40B4-BE49-F238E27FC236}">
                <a16:creationId xmlns:a16="http://schemas.microsoft.com/office/drawing/2014/main" id="{1DC8BBE8-24BA-46FB-BD91-224C1B4E2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29" y="0"/>
            <a:ext cx="10282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Unrecovered/Undetermined">
            <a:extLst>
              <a:ext uri="{FF2B5EF4-FFF2-40B4-BE49-F238E27FC236}">
                <a16:creationId xmlns:a16="http://schemas.microsoft.com/office/drawing/2014/main" id="{23FA8F7D-E20C-42C4-8F01-61E57EE3E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40" y="0"/>
            <a:ext cx="11565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4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Calibri Light</vt:lpstr>
      <vt:lpstr>Office Theme</vt:lpstr>
      <vt:lpstr>Manatee Mortality Visuals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Manatee Mortality Visuals</dc:title>
  <dc:creator/>
  <cp:lastModifiedBy>Taylor Shrode</cp:lastModifiedBy>
  <cp:revision>1</cp:revision>
  <dcterms:created xsi:type="dcterms:W3CDTF">2021-04-01T21:36:43Z</dcterms:created>
  <dcterms:modified xsi:type="dcterms:W3CDTF">2021-04-02T19:45:00Z</dcterms:modified>
</cp:coreProperties>
</file>