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9C3-F384-41F3-90DC-FAA9282D2FB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15CC-A788-4CC4-B7AB-CF18231CA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8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9C3-F384-41F3-90DC-FAA9282D2FB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15CC-A788-4CC4-B7AB-CF18231CA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78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9C3-F384-41F3-90DC-FAA9282D2FB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15CC-A788-4CC4-B7AB-CF18231CA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75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9C3-F384-41F3-90DC-FAA9282D2FB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15CC-A788-4CC4-B7AB-CF18231CA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69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9C3-F384-41F3-90DC-FAA9282D2FB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15CC-A788-4CC4-B7AB-CF18231CA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02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9C3-F384-41F3-90DC-FAA9282D2FB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15CC-A788-4CC4-B7AB-CF18231CA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31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9C3-F384-41F3-90DC-FAA9282D2FB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15CC-A788-4CC4-B7AB-CF18231CA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02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9C3-F384-41F3-90DC-FAA9282D2FB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15CC-A788-4CC4-B7AB-CF18231CA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28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9C3-F384-41F3-90DC-FAA9282D2FB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15CC-A788-4CC4-B7AB-CF18231CA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25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9C3-F384-41F3-90DC-FAA9282D2FB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15CC-A788-4CC4-B7AB-CF18231CA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4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9C3-F384-41F3-90DC-FAA9282D2FB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15CC-A788-4CC4-B7AB-CF18231CA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87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1F9C3-F384-41F3-90DC-FAA9282D2FBE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15CC-A788-4CC4-B7AB-CF18231CA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54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3086100"/>
            <a:ext cx="10620375" cy="6858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785811" y="4151227"/>
            <a:ext cx="11191875" cy="685800"/>
            <a:chOff x="785811" y="4151227"/>
            <a:chExt cx="10620375" cy="707886"/>
          </a:xfrm>
        </p:grpSpPr>
        <p:sp>
          <p:nvSpPr>
            <p:cNvPr id="5" name="文字方塊 4"/>
            <p:cNvSpPr txBox="1"/>
            <p:nvPr/>
          </p:nvSpPr>
          <p:spPr>
            <a:xfrm>
              <a:off x="785811" y="4151227"/>
              <a:ext cx="106203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 smtClean="0">
                  <a:latin typeface="華康儷中宋" panose="02020509000000000000" pitchFamily="49" charset="-120"/>
                  <a:ea typeface="華康儷中宋" panose="02020509000000000000" pitchFamily="49" charset="-120"/>
                </a:rPr>
                <a:t>禁 止 酒 駕     飲 酒 過 量</a:t>
              </a:r>
              <a:r>
                <a:rPr lang="en-US" altLang="zh-TW" sz="4000" dirty="0" smtClean="0">
                  <a:latin typeface="華康儷中宋" panose="02020509000000000000" pitchFamily="49" charset="-120"/>
                  <a:ea typeface="華康儷中宋" panose="02020509000000000000" pitchFamily="49" charset="-120"/>
                </a:rPr>
                <a:t>‧</a:t>
              </a:r>
              <a:r>
                <a:rPr lang="zh-TW" altLang="en-US" sz="4000" dirty="0" smtClean="0">
                  <a:latin typeface="華康儷中宋" panose="02020509000000000000" pitchFamily="49" charset="-120"/>
                  <a:ea typeface="華康儷中宋" panose="02020509000000000000" pitchFamily="49" charset="-120"/>
                </a:rPr>
                <a:t> 害 人 害 己</a:t>
              </a:r>
              <a:endParaRPr lang="zh-TW" altLang="en-US" sz="4000" dirty="0">
                <a:latin typeface="華康儷中宋" panose="02020509000000000000" pitchFamily="49" charset="-120"/>
                <a:ea typeface="華康儷中宋" panose="02020509000000000000" pitchFamily="49" charset="-12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371" y="4304362"/>
              <a:ext cx="511130" cy="507452"/>
            </a:xfrm>
            <a:prstGeom prst="rect">
              <a:avLst/>
            </a:prstGeom>
          </p:spPr>
        </p:pic>
      </p:grp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2" b="13408"/>
          <a:stretch/>
        </p:blipFill>
        <p:spPr>
          <a:xfrm>
            <a:off x="785811" y="1875651"/>
            <a:ext cx="6840000" cy="57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華康儷中宋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2</cp:revision>
  <dcterms:created xsi:type="dcterms:W3CDTF">2015-01-06T20:00:51Z</dcterms:created>
  <dcterms:modified xsi:type="dcterms:W3CDTF">2015-01-06T20:29:12Z</dcterms:modified>
</cp:coreProperties>
</file>