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0" r:id="rId5"/>
    <p:sldId id="261" r:id="rId6"/>
    <p:sldId id="265" r:id="rId7"/>
    <p:sldId id="264" r:id="rId8"/>
    <p:sldId id="262" r:id="rId9"/>
    <p:sldId id="263"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BBAEE2-0C55-4632-989A-343344003A80}" type="doc">
      <dgm:prSet loTypeId="urn:microsoft.com/office/officeart/2018/5/layout/IconLeaf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BF25B86-A5EF-438C-8D79-BA63AA124D3B}">
      <dgm:prSet/>
      <dgm:spPr/>
      <dgm:t>
        <a:bodyPr/>
        <a:lstStyle/>
        <a:p>
          <a:pPr>
            <a:lnSpc>
              <a:spcPct val="100000"/>
            </a:lnSpc>
            <a:defRPr cap="all"/>
          </a:pPr>
          <a:r>
            <a:rPr lang="es-EC"/>
            <a:t>Clientes </a:t>
          </a:r>
          <a:endParaRPr lang="en-US"/>
        </a:p>
      </dgm:t>
    </dgm:pt>
    <dgm:pt modelId="{2CFF4365-AD27-4BB6-B400-B9617E502DA8}" type="parTrans" cxnId="{A66D6F60-E483-4E3E-A429-AF28BBC8B98C}">
      <dgm:prSet/>
      <dgm:spPr/>
      <dgm:t>
        <a:bodyPr/>
        <a:lstStyle/>
        <a:p>
          <a:endParaRPr lang="en-US"/>
        </a:p>
      </dgm:t>
    </dgm:pt>
    <dgm:pt modelId="{ACB478F3-DFF2-4601-B340-FF95D790D6C2}" type="sibTrans" cxnId="{A66D6F60-E483-4E3E-A429-AF28BBC8B98C}">
      <dgm:prSet/>
      <dgm:spPr/>
      <dgm:t>
        <a:bodyPr/>
        <a:lstStyle/>
        <a:p>
          <a:endParaRPr lang="en-US"/>
        </a:p>
      </dgm:t>
    </dgm:pt>
    <dgm:pt modelId="{F03C2972-4FD6-4AAB-95E2-EF161F9FEB7C}">
      <dgm:prSet/>
      <dgm:spPr/>
      <dgm:t>
        <a:bodyPr/>
        <a:lstStyle/>
        <a:p>
          <a:pPr>
            <a:lnSpc>
              <a:spcPct val="100000"/>
            </a:lnSpc>
            <a:defRPr cap="all"/>
          </a:pPr>
          <a:r>
            <a:rPr lang="es-EC"/>
            <a:t>Empresas Aliadas</a:t>
          </a:r>
          <a:endParaRPr lang="en-US"/>
        </a:p>
      </dgm:t>
    </dgm:pt>
    <dgm:pt modelId="{D854370B-F30C-4FF8-8BCE-63FB96AA9895}" type="parTrans" cxnId="{2A0B72AB-0182-4CA6-888A-48D7B510F087}">
      <dgm:prSet/>
      <dgm:spPr/>
      <dgm:t>
        <a:bodyPr/>
        <a:lstStyle/>
        <a:p>
          <a:endParaRPr lang="en-US"/>
        </a:p>
      </dgm:t>
    </dgm:pt>
    <dgm:pt modelId="{027834A0-09D7-48DA-A375-1AADED90F254}" type="sibTrans" cxnId="{2A0B72AB-0182-4CA6-888A-48D7B510F087}">
      <dgm:prSet/>
      <dgm:spPr/>
      <dgm:t>
        <a:bodyPr/>
        <a:lstStyle/>
        <a:p>
          <a:endParaRPr lang="en-US"/>
        </a:p>
      </dgm:t>
    </dgm:pt>
    <dgm:pt modelId="{66BB2FB4-1BD5-4FBF-8B62-50E4D564060E}">
      <dgm:prSet/>
      <dgm:spPr/>
      <dgm:t>
        <a:bodyPr/>
        <a:lstStyle/>
        <a:p>
          <a:pPr>
            <a:lnSpc>
              <a:spcPct val="100000"/>
            </a:lnSpc>
            <a:defRPr cap="all"/>
          </a:pPr>
          <a:r>
            <a:rPr lang="es-EC"/>
            <a:t>Administrador</a:t>
          </a:r>
          <a:endParaRPr lang="en-US"/>
        </a:p>
      </dgm:t>
    </dgm:pt>
    <dgm:pt modelId="{2722059D-3B54-4172-89A1-05306D0E58BA}" type="parTrans" cxnId="{75F32A35-6F8E-4B0F-9A09-5D8E94D5FD53}">
      <dgm:prSet/>
      <dgm:spPr/>
      <dgm:t>
        <a:bodyPr/>
        <a:lstStyle/>
        <a:p>
          <a:endParaRPr lang="en-US"/>
        </a:p>
      </dgm:t>
    </dgm:pt>
    <dgm:pt modelId="{41FCB870-BF41-4C5A-8451-4AC351054E4A}" type="sibTrans" cxnId="{75F32A35-6F8E-4B0F-9A09-5D8E94D5FD53}">
      <dgm:prSet/>
      <dgm:spPr/>
      <dgm:t>
        <a:bodyPr/>
        <a:lstStyle/>
        <a:p>
          <a:endParaRPr lang="en-US"/>
        </a:p>
      </dgm:t>
    </dgm:pt>
    <dgm:pt modelId="{C155B8CF-294F-49FA-9690-402720DF8B8E}" type="pres">
      <dgm:prSet presAssocID="{1FBBAEE2-0C55-4632-989A-343344003A80}" presName="root" presStyleCnt="0">
        <dgm:presLayoutVars>
          <dgm:dir/>
          <dgm:resizeHandles val="exact"/>
        </dgm:presLayoutVars>
      </dgm:prSet>
      <dgm:spPr/>
    </dgm:pt>
    <dgm:pt modelId="{53B14151-8822-4DC5-9A77-52A25D12C232}" type="pres">
      <dgm:prSet presAssocID="{5BF25B86-A5EF-438C-8D79-BA63AA124D3B}" presName="compNode" presStyleCnt="0"/>
      <dgm:spPr/>
    </dgm:pt>
    <dgm:pt modelId="{2FBEDC3B-314C-4951-AB8F-C3A3AF8AEF79}" type="pres">
      <dgm:prSet presAssocID="{5BF25B86-A5EF-438C-8D79-BA63AA124D3B}" presName="iconBgRect" presStyleLbl="bgShp" presStyleIdx="0" presStyleCnt="3"/>
      <dgm:spPr>
        <a:prstGeom prst="round2DiagRect">
          <a:avLst>
            <a:gd name="adj1" fmla="val 29727"/>
            <a:gd name="adj2" fmla="val 0"/>
          </a:avLst>
        </a:prstGeom>
      </dgm:spPr>
    </dgm:pt>
    <dgm:pt modelId="{6A73FF33-72B1-4B34-A0EF-8DFB188B1881}" type="pres">
      <dgm:prSet presAssocID="{5BF25B86-A5EF-438C-8D79-BA63AA124D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EAF79B90-42C0-45A7-B14F-FFC655F4F98D}" type="pres">
      <dgm:prSet presAssocID="{5BF25B86-A5EF-438C-8D79-BA63AA124D3B}" presName="spaceRect" presStyleCnt="0"/>
      <dgm:spPr/>
    </dgm:pt>
    <dgm:pt modelId="{DEF78C13-85C1-40C9-AAD8-E384A7FC62CA}" type="pres">
      <dgm:prSet presAssocID="{5BF25B86-A5EF-438C-8D79-BA63AA124D3B}" presName="textRect" presStyleLbl="revTx" presStyleIdx="0" presStyleCnt="3">
        <dgm:presLayoutVars>
          <dgm:chMax val="1"/>
          <dgm:chPref val="1"/>
        </dgm:presLayoutVars>
      </dgm:prSet>
      <dgm:spPr/>
    </dgm:pt>
    <dgm:pt modelId="{E862CA57-A042-435E-90E4-2CBEA3440F4F}" type="pres">
      <dgm:prSet presAssocID="{ACB478F3-DFF2-4601-B340-FF95D790D6C2}" presName="sibTrans" presStyleCnt="0"/>
      <dgm:spPr/>
    </dgm:pt>
    <dgm:pt modelId="{52779DBD-EADC-4EF2-9EEB-09A60D67D88B}" type="pres">
      <dgm:prSet presAssocID="{F03C2972-4FD6-4AAB-95E2-EF161F9FEB7C}" presName="compNode" presStyleCnt="0"/>
      <dgm:spPr/>
    </dgm:pt>
    <dgm:pt modelId="{F2591D20-AF99-4B0E-BF91-2307F11BE41C}" type="pres">
      <dgm:prSet presAssocID="{F03C2972-4FD6-4AAB-95E2-EF161F9FEB7C}" presName="iconBgRect" presStyleLbl="bgShp" presStyleIdx="1" presStyleCnt="3"/>
      <dgm:spPr>
        <a:prstGeom prst="round2DiagRect">
          <a:avLst>
            <a:gd name="adj1" fmla="val 29727"/>
            <a:gd name="adj2" fmla="val 0"/>
          </a:avLst>
        </a:prstGeom>
      </dgm:spPr>
    </dgm:pt>
    <dgm:pt modelId="{9D2F3B06-179E-4D73-A3B2-2DE882D2071C}" type="pres">
      <dgm:prSet presAssocID="{F03C2972-4FD6-4AAB-95E2-EF161F9FEB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DA690077-6A19-4B5F-A36B-C32B8B54E2A2}" type="pres">
      <dgm:prSet presAssocID="{F03C2972-4FD6-4AAB-95E2-EF161F9FEB7C}" presName="spaceRect" presStyleCnt="0"/>
      <dgm:spPr/>
    </dgm:pt>
    <dgm:pt modelId="{462F9478-B62A-4D42-8B37-2FBDEEB06601}" type="pres">
      <dgm:prSet presAssocID="{F03C2972-4FD6-4AAB-95E2-EF161F9FEB7C}" presName="textRect" presStyleLbl="revTx" presStyleIdx="1" presStyleCnt="3">
        <dgm:presLayoutVars>
          <dgm:chMax val="1"/>
          <dgm:chPref val="1"/>
        </dgm:presLayoutVars>
      </dgm:prSet>
      <dgm:spPr/>
    </dgm:pt>
    <dgm:pt modelId="{2986198A-44D6-45EF-B2AF-FA4E33DCCFA6}" type="pres">
      <dgm:prSet presAssocID="{027834A0-09D7-48DA-A375-1AADED90F254}" presName="sibTrans" presStyleCnt="0"/>
      <dgm:spPr/>
    </dgm:pt>
    <dgm:pt modelId="{2395DA47-AC95-4522-8D3B-88D72803EDBF}" type="pres">
      <dgm:prSet presAssocID="{66BB2FB4-1BD5-4FBF-8B62-50E4D564060E}" presName="compNode" presStyleCnt="0"/>
      <dgm:spPr/>
    </dgm:pt>
    <dgm:pt modelId="{117D7DC0-E6E5-4BDB-8B97-784588422104}" type="pres">
      <dgm:prSet presAssocID="{66BB2FB4-1BD5-4FBF-8B62-50E4D564060E}" presName="iconBgRect" presStyleLbl="bgShp" presStyleIdx="2" presStyleCnt="3"/>
      <dgm:spPr>
        <a:prstGeom prst="round2DiagRect">
          <a:avLst>
            <a:gd name="adj1" fmla="val 29727"/>
            <a:gd name="adj2" fmla="val 0"/>
          </a:avLst>
        </a:prstGeom>
      </dgm:spPr>
    </dgm:pt>
    <dgm:pt modelId="{D61C5000-F8EC-4A95-BAC7-7C653C6F0763}" type="pres">
      <dgm:prSet presAssocID="{66BB2FB4-1BD5-4FBF-8B62-50E4D56406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8496E7E7-A636-455A-8CB3-5927D2DCE3E1}" type="pres">
      <dgm:prSet presAssocID="{66BB2FB4-1BD5-4FBF-8B62-50E4D564060E}" presName="spaceRect" presStyleCnt="0"/>
      <dgm:spPr/>
    </dgm:pt>
    <dgm:pt modelId="{6B5C1859-E361-46B7-ADB6-D2726F18EB6E}" type="pres">
      <dgm:prSet presAssocID="{66BB2FB4-1BD5-4FBF-8B62-50E4D564060E}" presName="textRect" presStyleLbl="revTx" presStyleIdx="2" presStyleCnt="3">
        <dgm:presLayoutVars>
          <dgm:chMax val="1"/>
          <dgm:chPref val="1"/>
        </dgm:presLayoutVars>
      </dgm:prSet>
      <dgm:spPr/>
    </dgm:pt>
  </dgm:ptLst>
  <dgm:cxnLst>
    <dgm:cxn modelId="{37966025-8324-425F-9148-364B7EF38767}" type="presOf" srcId="{66BB2FB4-1BD5-4FBF-8B62-50E4D564060E}" destId="{6B5C1859-E361-46B7-ADB6-D2726F18EB6E}" srcOrd="0" destOrd="0" presId="urn:microsoft.com/office/officeart/2018/5/layout/IconLeafLabelList"/>
    <dgm:cxn modelId="{75F32A35-6F8E-4B0F-9A09-5D8E94D5FD53}" srcId="{1FBBAEE2-0C55-4632-989A-343344003A80}" destId="{66BB2FB4-1BD5-4FBF-8B62-50E4D564060E}" srcOrd="2" destOrd="0" parTransId="{2722059D-3B54-4172-89A1-05306D0E58BA}" sibTransId="{41FCB870-BF41-4C5A-8451-4AC351054E4A}"/>
    <dgm:cxn modelId="{ABB98936-C0F6-4DBC-B822-B7738A462A52}" type="presOf" srcId="{5BF25B86-A5EF-438C-8D79-BA63AA124D3B}" destId="{DEF78C13-85C1-40C9-AAD8-E384A7FC62CA}" srcOrd="0" destOrd="0" presId="urn:microsoft.com/office/officeart/2018/5/layout/IconLeafLabelList"/>
    <dgm:cxn modelId="{469D0E5F-E0A5-4EDA-B39B-75A59930E7C1}" type="presOf" srcId="{1FBBAEE2-0C55-4632-989A-343344003A80}" destId="{C155B8CF-294F-49FA-9690-402720DF8B8E}" srcOrd="0" destOrd="0" presId="urn:microsoft.com/office/officeart/2018/5/layout/IconLeafLabelList"/>
    <dgm:cxn modelId="{A66D6F60-E483-4E3E-A429-AF28BBC8B98C}" srcId="{1FBBAEE2-0C55-4632-989A-343344003A80}" destId="{5BF25B86-A5EF-438C-8D79-BA63AA124D3B}" srcOrd="0" destOrd="0" parTransId="{2CFF4365-AD27-4BB6-B400-B9617E502DA8}" sibTransId="{ACB478F3-DFF2-4601-B340-FF95D790D6C2}"/>
    <dgm:cxn modelId="{2A0B72AB-0182-4CA6-888A-48D7B510F087}" srcId="{1FBBAEE2-0C55-4632-989A-343344003A80}" destId="{F03C2972-4FD6-4AAB-95E2-EF161F9FEB7C}" srcOrd="1" destOrd="0" parTransId="{D854370B-F30C-4FF8-8BCE-63FB96AA9895}" sibTransId="{027834A0-09D7-48DA-A375-1AADED90F254}"/>
    <dgm:cxn modelId="{8B05B0CC-4943-4E2C-B19B-658A262E3000}" type="presOf" srcId="{F03C2972-4FD6-4AAB-95E2-EF161F9FEB7C}" destId="{462F9478-B62A-4D42-8B37-2FBDEEB06601}" srcOrd="0" destOrd="0" presId="urn:microsoft.com/office/officeart/2018/5/layout/IconLeafLabelList"/>
    <dgm:cxn modelId="{80CE0ADA-47EE-469E-AE6E-D1567270BFFD}" type="presParOf" srcId="{C155B8CF-294F-49FA-9690-402720DF8B8E}" destId="{53B14151-8822-4DC5-9A77-52A25D12C232}" srcOrd="0" destOrd="0" presId="urn:microsoft.com/office/officeart/2018/5/layout/IconLeafLabelList"/>
    <dgm:cxn modelId="{C5E2CB59-81A3-4443-842A-869061F69989}" type="presParOf" srcId="{53B14151-8822-4DC5-9A77-52A25D12C232}" destId="{2FBEDC3B-314C-4951-AB8F-C3A3AF8AEF79}" srcOrd="0" destOrd="0" presId="urn:microsoft.com/office/officeart/2018/5/layout/IconLeafLabelList"/>
    <dgm:cxn modelId="{4548859B-B5D1-4B9C-8C2A-186719DC0409}" type="presParOf" srcId="{53B14151-8822-4DC5-9A77-52A25D12C232}" destId="{6A73FF33-72B1-4B34-A0EF-8DFB188B1881}" srcOrd="1" destOrd="0" presId="urn:microsoft.com/office/officeart/2018/5/layout/IconLeafLabelList"/>
    <dgm:cxn modelId="{27606702-BF74-43D8-A9F8-D8BBE5495EA7}" type="presParOf" srcId="{53B14151-8822-4DC5-9A77-52A25D12C232}" destId="{EAF79B90-42C0-45A7-B14F-FFC655F4F98D}" srcOrd="2" destOrd="0" presId="urn:microsoft.com/office/officeart/2018/5/layout/IconLeafLabelList"/>
    <dgm:cxn modelId="{37007091-E917-40D5-BBF1-3E3A9609BCBE}" type="presParOf" srcId="{53B14151-8822-4DC5-9A77-52A25D12C232}" destId="{DEF78C13-85C1-40C9-AAD8-E384A7FC62CA}" srcOrd="3" destOrd="0" presId="urn:microsoft.com/office/officeart/2018/5/layout/IconLeafLabelList"/>
    <dgm:cxn modelId="{35A3A003-E19F-4CEF-8CA6-F0BBB2D258F5}" type="presParOf" srcId="{C155B8CF-294F-49FA-9690-402720DF8B8E}" destId="{E862CA57-A042-435E-90E4-2CBEA3440F4F}" srcOrd="1" destOrd="0" presId="urn:microsoft.com/office/officeart/2018/5/layout/IconLeafLabelList"/>
    <dgm:cxn modelId="{92A8AC67-EE5E-4E2E-92D6-69D661E725DC}" type="presParOf" srcId="{C155B8CF-294F-49FA-9690-402720DF8B8E}" destId="{52779DBD-EADC-4EF2-9EEB-09A60D67D88B}" srcOrd="2" destOrd="0" presId="urn:microsoft.com/office/officeart/2018/5/layout/IconLeafLabelList"/>
    <dgm:cxn modelId="{6A66B4D9-3045-4742-8D1B-A92BA7E237A0}" type="presParOf" srcId="{52779DBD-EADC-4EF2-9EEB-09A60D67D88B}" destId="{F2591D20-AF99-4B0E-BF91-2307F11BE41C}" srcOrd="0" destOrd="0" presId="urn:microsoft.com/office/officeart/2018/5/layout/IconLeafLabelList"/>
    <dgm:cxn modelId="{51F69C8B-188D-4380-B6D7-0BB0EF505A66}" type="presParOf" srcId="{52779DBD-EADC-4EF2-9EEB-09A60D67D88B}" destId="{9D2F3B06-179E-4D73-A3B2-2DE882D2071C}" srcOrd="1" destOrd="0" presId="urn:microsoft.com/office/officeart/2018/5/layout/IconLeafLabelList"/>
    <dgm:cxn modelId="{6BA17767-7DA7-4AD8-B9E9-1BE7B75F7440}" type="presParOf" srcId="{52779DBD-EADC-4EF2-9EEB-09A60D67D88B}" destId="{DA690077-6A19-4B5F-A36B-C32B8B54E2A2}" srcOrd="2" destOrd="0" presId="urn:microsoft.com/office/officeart/2018/5/layout/IconLeafLabelList"/>
    <dgm:cxn modelId="{39524BDE-899C-4319-8926-3A46D13834C1}" type="presParOf" srcId="{52779DBD-EADC-4EF2-9EEB-09A60D67D88B}" destId="{462F9478-B62A-4D42-8B37-2FBDEEB06601}" srcOrd="3" destOrd="0" presId="urn:microsoft.com/office/officeart/2018/5/layout/IconLeafLabelList"/>
    <dgm:cxn modelId="{55C2EBD9-BB11-48ED-A494-14AF6F1962F8}" type="presParOf" srcId="{C155B8CF-294F-49FA-9690-402720DF8B8E}" destId="{2986198A-44D6-45EF-B2AF-FA4E33DCCFA6}" srcOrd="3" destOrd="0" presId="urn:microsoft.com/office/officeart/2018/5/layout/IconLeafLabelList"/>
    <dgm:cxn modelId="{D92D3F82-E270-4202-82C1-80D410F59F6D}" type="presParOf" srcId="{C155B8CF-294F-49FA-9690-402720DF8B8E}" destId="{2395DA47-AC95-4522-8D3B-88D72803EDBF}" srcOrd="4" destOrd="0" presId="urn:microsoft.com/office/officeart/2018/5/layout/IconLeafLabelList"/>
    <dgm:cxn modelId="{B6F548F7-1009-4FEF-94BF-360D85455201}" type="presParOf" srcId="{2395DA47-AC95-4522-8D3B-88D72803EDBF}" destId="{117D7DC0-E6E5-4BDB-8B97-784588422104}" srcOrd="0" destOrd="0" presId="urn:microsoft.com/office/officeart/2018/5/layout/IconLeafLabelList"/>
    <dgm:cxn modelId="{61151C11-93B3-4B8D-9BAF-53C0D4A4087E}" type="presParOf" srcId="{2395DA47-AC95-4522-8D3B-88D72803EDBF}" destId="{D61C5000-F8EC-4A95-BAC7-7C653C6F0763}" srcOrd="1" destOrd="0" presId="urn:microsoft.com/office/officeart/2018/5/layout/IconLeafLabelList"/>
    <dgm:cxn modelId="{AD2DF5AB-5BC6-485D-B515-B97DDB91ADFC}" type="presParOf" srcId="{2395DA47-AC95-4522-8D3B-88D72803EDBF}" destId="{8496E7E7-A636-455A-8CB3-5927D2DCE3E1}" srcOrd="2" destOrd="0" presId="urn:microsoft.com/office/officeart/2018/5/layout/IconLeafLabelList"/>
    <dgm:cxn modelId="{ADA349DF-9DFF-44E9-A774-EEBB71005DD4}" type="presParOf" srcId="{2395DA47-AC95-4522-8D3B-88D72803EDBF}" destId="{6B5C1859-E361-46B7-ADB6-D2726F18EB6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EDC3B-314C-4951-AB8F-C3A3AF8AEF79}">
      <dsp:nvSpPr>
        <dsp:cNvPr id="0" name=""/>
        <dsp:cNvSpPr/>
      </dsp:nvSpPr>
      <dsp:spPr>
        <a:xfrm>
          <a:off x="326219" y="1206792"/>
          <a:ext cx="1019724" cy="101972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3FF33-72B1-4B34-A0EF-8DFB188B1881}">
      <dsp:nvSpPr>
        <dsp:cNvPr id="0" name=""/>
        <dsp:cNvSpPr/>
      </dsp:nvSpPr>
      <dsp:spPr>
        <a:xfrm>
          <a:off x="543537" y="1424110"/>
          <a:ext cx="585087" cy="585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F78C13-85C1-40C9-AAD8-E384A7FC62CA}">
      <dsp:nvSpPr>
        <dsp:cNvPr id="0" name=""/>
        <dsp:cNvSpPr/>
      </dsp:nvSpPr>
      <dsp:spPr>
        <a:xfrm>
          <a:off x="241" y="254413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s-EC" sz="1700" kern="1200"/>
            <a:t>Clientes </a:t>
          </a:r>
          <a:endParaRPr lang="en-US" sz="1700" kern="1200"/>
        </a:p>
      </dsp:txBody>
      <dsp:txXfrm>
        <a:off x="241" y="2544135"/>
        <a:ext cx="1671679" cy="668671"/>
      </dsp:txXfrm>
    </dsp:sp>
    <dsp:sp modelId="{F2591D20-AF99-4B0E-BF91-2307F11BE41C}">
      <dsp:nvSpPr>
        <dsp:cNvPr id="0" name=""/>
        <dsp:cNvSpPr/>
      </dsp:nvSpPr>
      <dsp:spPr>
        <a:xfrm>
          <a:off x="2290442" y="1206792"/>
          <a:ext cx="1019724" cy="101972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F3B06-179E-4D73-A3B2-2DE882D2071C}">
      <dsp:nvSpPr>
        <dsp:cNvPr id="0" name=""/>
        <dsp:cNvSpPr/>
      </dsp:nvSpPr>
      <dsp:spPr>
        <a:xfrm>
          <a:off x="2507761" y="1424110"/>
          <a:ext cx="585087" cy="585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2F9478-B62A-4D42-8B37-2FBDEEB06601}">
      <dsp:nvSpPr>
        <dsp:cNvPr id="0" name=""/>
        <dsp:cNvSpPr/>
      </dsp:nvSpPr>
      <dsp:spPr>
        <a:xfrm>
          <a:off x="1964465" y="254413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s-EC" sz="1700" kern="1200"/>
            <a:t>Empresas Aliadas</a:t>
          </a:r>
          <a:endParaRPr lang="en-US" sz="1700" kern="1200"/>
        </a:p>
      </dsp:txBody>
      <dsp:txXfrm>
        <a:off x="1964465" y="2544135"/>
        <a:ext cx="1671679" cy="668671"/>
      </dsp:txXfrm>
    </dsp:sp>
    <dsp:sp modelId="{117D7DC0-E6E5-4BDB-8B97-784588422104}">
      <dsp:nvSpPr>
        <dsp:cNvPr id="0" name=""/>
        <dsp:cNvSpPr/>
      </dsp:nvSpPr>
      <dsp:spPr>
        <a:xfrm>
          <a:off x="4254666" y="1206792"/>
          <a:ext cx="1019724" cy="101972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C5000-F8EC-4A95-BAC7-7C653C6F0763}">
      <dsp:nvSpPr>
        <dsp:cNvPr id="0" name=""/>
        <dsp:cNvSpPr/>
      </dsp:nvSpPr>
      <dsp:spPr>
        <a:xfrm>
          <a:off x="4471984" y="1424110"/>
          <a:ext cx="585087" cy="585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5C1859-E361-46B7-ADB6-D2726F18EB6E}">
      <dsp:nvSpPr>
        <dsp:cNvPr id="0" name=""/>
        <dsp:cNvSpPr/>
      </dsp:nvSpPr>
      <dsp:spPr>
        <a:xfrm>
          <a:off x="3928688" y="254413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s-EC" sz="1700" kern="1200"/>
            <a:t>Administrador</a:t>
          </a:r>
          <a:endParaRPr lang="en-US" sz="1700" kern="1200"/>
        </a:p>
      </dsp:txBody>
      <dsp:txXfrm>
        <a:off x="3928688" y="2544135"/>
        <a:ext cx="1671679" cy="66867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BF29CCF-7C02-4F1F-B31C-AC7A21E95D1E}" type="datetimeFigureOut">
              <a:rPr lang="es-EC" smtClean="0"/>
              <a:t>4/6/2019</a:t>
            </a:fld>
            <a:endParaRPr lang="es-EC"/>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C"/>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BB7026E-98D2-4090-BA9E-A5706038BFCE}" type="slidenum">
              <a:rPr lang="es-EC" smtClean="0"/>
              <a:t>‹Nº›</a:t>
            </a:fld>
            <a:endParaRPr lang="es-EC"/>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055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F29CCF-7C02-4F1F-B31C-AC7A21E95D1E}" type="datetimeFigureOut">
              <a:rPr lang="es-EC" smtClean="0"/>
              <a:t>4/6/2019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1430340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F29CCF-7C02-4F1F-B31C-AC7A21E95D1E}" type="datetimeFigureOut">
              <a:rPr lang="es-EC" smtClean="0"/>
              <a:t>4/6/2019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18131331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F29CCF-7C02-4F1F-B31C-AC7A21E95D1E}" type="datetimeFigureOut">
              <a:rPr lang="es-EC" smtClean="0"/>
              <a:t>4/6/2019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2230138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BF29CCF-7C02-4F1F-B31C-AC7A21E95D1E}" type="datetimeFigureOut">
              <a:rPr lang="es-EC" smtClean="0"/>
              <a:t>4/6/2019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532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BF29CCF-7C02-4F1F-B31C-AC7A21E95D1E}" type="datetimeFigureOut">
              <a:rPr lang="es-EC" smtClean="0"/>
              <a:t>4/6/2019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678578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F29CCF-7C02-4F1F-B31C-AC7A21E95D1E}" type="datetimeFigureOut">
              <a:rPr lang="es-EC" smtClean="0"/>
              <a:t>4/6/2019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148677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BF29CCF-7C02-4F1F-B31C-AC7A21E95D1E}" type="datetimeFigureOut">
              <a:rPr lang="es-EC" smtClean="0"/>
              <a:t>4/6/2019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2478011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29CCF-7C02-4F1F-B31C-AC7A21E95D1E}" type="datetimeFigureOut">
              <a:rPr lang="es-EC" smtClean="0"/>
              <a:t>4/6/2019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3061723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BF29CCF-7C02-4F1F-B31C-AC7A21E95D1E}" type="datetimeFigureOut">
              <a:rPr lang="es-EC" smtClean="0"/>
              <a:t>4/6/2019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2615949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BF29CCF-7C02-4F1F-B31C-AC7A21E95D1E}" type="datetimeFigureOut">
              <a:rPr lang="es-EC" smtClean="0"/>
              <a:t>4/6/2019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37469177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BF29CCF-7C02-4F1F-B31C-AC7A21E95D1E}" type="datetimeFigureOut">
              <a:rPr lang="es-EC" smtClean="0"/>
              <a:t>4/6/2019</a:t>
            </a:fld>
            <a:endParaRPr lang="es-EC"/>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EC"/>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BB7026E-98D2-4090-BA9E-A5706038BFCE}" type="slidenum">
              <a:rPr lang="es-EC" smtClean="0"/>
              <a:t>‹Nº›</a:t>
            </a:fld>
            <a:endParaRPr lang="es-EC"/>
          </a:p>
        </p:txBody>
      </p:sp>
    </p:spTree>
    <p:extLst>
      <p:ext uri="{BB962C8B-B14F-4D97-AF65-F5344CB8AC3E}">
        <p14:creationId xmlns:p14="http://schemas.microsoft.com/office/powerpoint/2010/main" val="254211776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23B4C-39A9-405D-8DA4-A5F0CADB0543}"/>
              </a:ext>
            </a:extLst>
          </p:cNvPr>
          <p:cNvSpPr>
            <a:spLocks noGrp="1"/>
          </p:cNvSpPr>
          <p:nvPr>
            <p:ph type="ctrTitle"/>
          </p:nvPr>
        </p:nvSpPr>
        <p:spPr>
          <a:xfrm>
            <a:off x="1524000" y="688181"/>
            <a:ext cx="9324975" cy="2963862"/>
          </a:xfrm>
        </p:spPr>
        <p:txBody>
          <a:bodyPr>
            <a:normAutofit fontScale="90000"/>
          </a:bodyPr>
          <a:lstStyle/>
          <a:p>
            <a:r>
              <a:rPr lang="es-EC" sz="8000" dirty="0"/>
              <a:t>Proyecto Ambientes No Propietarios</a:t>
            </a:r>
          </a:p>
        </p:txBody>
      </p:sp>
      <p:sp>
        <p:nvSpPr>
          <p:cNvPr id="3" name="Subtítulo 2">
            <a:extLst>
              <a:ext uri="{FF2B5EF4-FFF2-40B4-BE49-F238E27FC236}">
                <a16:creationId xmlns:a16="http://schemas.microsoft.com/office/drawing/2014/main" id="{4938FB31-7214-421A-8BAC-CC679A2ADA29}"/>
              </a:ext>
            </a:extLst>
          </p:cNvPr>
          <p:cNvSpPr>
            <a:spLocks noGrp="1"/>
          </p:cNvSpPr>
          <p:nvPr>
            <p:ph type="subTitle" idx="1"/>
          </p:nvPr>
        </p:nvSpPr>
        <p:spPr>
          <a:xfrm>
            <a:off x="1524000" y="4324350"/>
            <a:ext cx="9144000" cy="2019300"/>
          </a:xfrm>
        </p:spPr>
        <p:txBody>
          <a:bodyPr>
            <a:normAutofit fontScale="85000" lnSpcReduction="20000"/>
          </a:bodyPr>
          <a:lstStyle/>
          <a:p>
            <a:r>
              <a:rPr lang="es-EC" sz="1800" dirty="0"/>
              <a:t>GRUPO 2</a:t>
            </a:r>
          </a:p>
          <a:p>
            <a:r>
              <a:rPr lang="es-EC" sz="1800" dirty="0"/>
              <a:t>Oscar Mateo Peñaherrera</a:t>
            </a:r>
          </a:p>
          <a:p>
            <a:r>
              <a:rPr lang="es-EC" sz="1800" dirty="0"/>
              <a:t>Fernando Sanmartin</a:t>
            </a:r>
          </a:p>
          <a:p>
            <a:r>
              <a:rPr lang="es-EC" sz="1800" dirty="0"/>
              <a:t>Alfonso Heredia</a:t>
            </a:r>
          </a:p>
          <a:p>
            <a:r>
              <a:rPr lang="es-EC" sz="1800" dirty="0"/>
              <a:t>Anthony </a:t>
            </a:r>
            <a:r>
              <a:rPr lang="es-EC" sz="1800" dirty="0" err="1"/>
              <a:t>Tacuri</a:t>
            </a:r>
            <a:endParaRPr lang="es-EC" sz="1800" dirty="0"/>
          </a:p>
          <a:p>
            <a:r>
              <a:rPr lang="es-EC" sz="1800" dirty="0"/>
              <a:t>Elvis </a:t>
            </a:r>
            <a:r>
              <a:rPr lang="es-EC" sz="1800" dirty="0" err="1"/>
              <a:t>Perez</a:t>
            </a:r>
            <a:endParaRPr lang="es-EC" sz="1800" dirty="0"/>
          </a:p>
        </p:txBody>
      </p:sp>
    </p:spTree>
    <p:extLst>
      <p:ext uri="{BB962C8B-B14F-4D97-AF65-F5344CB8AC3E}">
        <p14:creationId xmlns:p14="http://schemas.microsoft.com/office/powerpoint/2010/main" val="1669615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aptura de pantalla&#10;&#10;Descripción generada automáticamente">
            <a:extLst>
              <a:ext uri="{FF2B5EF4-FFF2-40B4-BE49-F238E27FC236}">
                <a16:creationId xmlns:a16="http://schemas.microsoft.com/office/drawing/2014/main" id="{781291B7-4025-40C0-A05D-0A473A3E6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52" y="0"/>
            <a:ext cx="7989297" cy="6858000"/>
          </a:xfrm>
          <a:prstGeom prst="rect">
            <a:avLst/>
          </a:prstGeom>
        </p:spPr>
      </p:pic>
      <p:pic>
        <p:nvPicPr>
          <p:cNvPr id="4" name="Imagen 3" descr="Imagen que contiene texto&#10;&#10;Descripción generada automáticamente">
            <a:extLst>
              <a:ext uri="{FF2B5EF4-FFF2-40B4-BE49-F238E27FC236}">
                <a16:creationId xmlns:a16="http://schemas.microsoft.com/office/drawing/2014/main" id="{F47DD0A4-42C7-4E9C-B291-BC53E2437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970" y="1285876"/>
            <a:ext cx="1537062" cy="1323974"/>
          </a:xfrm>
          <a:prstGeom prst="rect">
            <a:avLst/>
          </a:prstGeom>
        </p:spPr>
      </p:pic>
      <p:sp>
        <p:nvSpPr>
          <p:cNvPr id="6" name="CuadroTexto 5">
            <a:extLst>
              <a:ext uri="{FF2B5EF4-FFF2-40B4-BE49-F238E27FC236}">
                <a16:creationId xmlns:a16="http://schemas.microsoft.com/office/drawing/2014/main" id="{0361683C-51C8-466A-83D9-5298FC15F6A1}"/>
              </a:ext>
            </a:extLst>
          </p:cNvPr>
          <p:cNvSpPr txBox="1"/>
          <p:nvPr/>
        </p:nvSpPr>
        <p:spPr>
          <a:xfrm>
            <a:off x="10090648" y="457200"/>
            <a:ext cx="1729877" cy="369332"/>
          </a:xfrm>
          <a:prstGeom prst="rect">
            <a:avLst/>
          </a:prstGeom>
          <a:noFill/>
        </p:spPr>
        <p:txBody>
          <a:bodyPr wrap="square" rtlCol="0">
            <a:spAutoFit/>
          </a:bodyPr>
          <a:lstStyle/>
          <a:p>
            <a:r>
              <a:rPr lang="es-EC" dirty="0"/>
              <a:t>TRANSPORTES</a:t>
            </a:r>
          </a:p>
        </p:txBody>
      </p:sp>
    </p:spTree>
    <p:extLst>
      <p:ext uri="{BB962C8B-B14F-4D97-AF65-F5344CB8AC3E}">
        <p14:creationId xmlns:p14="http://schemas.microsoft.com/office/powerpoint/2010/main" val="1865729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captura de pantalla, electrónica&#10;&#10;Descripción generada automáticamente">
            <a:extLst>
              <a:ext uri="{FF2B5EF4-FFF2-40B4-BE49-F238E27FC236}">
                <a16:creationId xmlns:a16="http://schemas.microsoft.com/office/drawing/2014/main" id="{C264E2A8-6CA6-45A0-9D3F-E95F6A47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351" y="0"/>
            <a:ext cx="7989297" cy="6858000"/>
          </a:xfrm>
          <a:prstGeom prst="rect">
            <a:avLst/>
          </a:prstGeom>
        </p:spPr>
      </p:pic>
      <p:pic>
        <p:nvPicPr>
          <p:cNvPr id="4" name="Imagen 3" descr="Imagen que contiene texto&#10;&#10;Descripción generada automáticamente">
            <a:extLst>
              <a:ext uri="{FF2B5EF4-FFF2-40B4-BE49-F238E27FC236}">
                <a16:creationId xmlns:a16="http://schemas.microsoft.com/office/drawing/2014/main" id="{F47DD0A4-42C7-4E9C-B291-BC53E2437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650" y="1305026"/>
            <a:ext cx="1537433" cy="1324294"/>
          </a:xfrm>
          <a:prstGeom prst="rect">
            <a:avLst/>
          </a:prstGeom>
        </p:spPr>
      </p:pic>
      <p:sp>
        <p:nvSpPr>
          <p:cNvPr id="6" name="CuadroTexto 5">
            <a:extLst>
              <a:ext uri="{FF2B5EF4-FFF2-40B4-BE49-F238E27FC236}">
                <a16:creationId xmlns:a16="http://schemas.microsoft.com/office/drawing/2014/main" id="{0EAA5B34-6878-4270-BEB2-DA0F97BA63E7}"/>
              </a:ext>
            </a:extLst>
          </p:cNvPr>
          <p:cNvSpPr txBox="1"/>
          <p:nvPr/>
        </p:nvSpPr>
        <p:spPr>
          <a:xfrm>
            <a:off x="10296525" y="533400"/>
            <a:ext cx="1504950" cy="369332"/>
          </a:xfrm>
          <a:prstGeom prst="rect">
            <a:avLst/>
          </a:prstGeom>
          <a:noFill/>
        </p:spPr>
        <p:txBody>
          <a:bodyPr wrap="square" rtlCol="0">
            <a:spAutoFit/>
          </a:bodyPr>
          <a:lstStyle/>
          <a:p>
            <a:r>
              <a:rPr lang="es-EC" dirty="0"/>
              <a:t>PAQUETES</a:t>
            </a:r>
          </a:p>
        </p:txBody>
      </p:sp>
    </p:spTree>
    <p:extLst>
      <p:ext uri="{BB962C8B-B14F-4D97-AF65-F5344CB8AC3E}">
        <p14:creationId xmlns:p14="http://schemas.microsoft.com/office/powerpoint/2010/main" val="7185949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aptura de pantalla&#10;&#10;Descripción generada automáticamente">
            <a:extLst>
              <a:ext uri="{FF2B5EF4-FFF2-40B4-BE49-F238E27FC236}">
                <a16:creationId xmlns:a16="http://schemas.microsoft.com/office/drawing/2014/main" id="{0F886E83-693A-493A-9D6E-012330934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570" y="0"/>
            <a:ext cx="7989297" cy="6858000"/>
          </a:xfrm>
          <a:prstGeom prst="rect">
            <a:avLst/>
          </a:prstGeom>
        </p:spPr>
      </p:pic>
      <p:pic>
        <p:nvPicPr>
          <p:cNvPr id="4" name="Imagen 3" descr="Imagen que contiene texto&#10;&#10;Descripción generada automáticamente">
            <a:extLst>
              <a:ext uri="{FF2B5EF4-FFF2-40B4-BE49-F238E27FC236}">
                <a16:creationId xmlns:a16="http://schemas.microsoft.com/office/drawing/2014/main" id="{F47DD0A4-42C7-4E9C-B291-BC53E2437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981" y="1260408"/>
            <a:ext cx="1584088" cy="1364481"/>
          </a:xfrm>
          <a:prstGeom prst="rect">
            <a:avLst/>
          </a:prstGeom>
        </p:spPr>
      </p:pic>
      <p:sp>
        <p:nvSpPr>
          <p:cNvPr id="6" name="CuadroTexto 5">
            <a:extLst>
              <a:ext uri="{FF2B5EF4-FFF2-40B4-BE49-F238E27FC236}">
                <a16:creationId xmlns:a16="http://schemas.microsoft.com/office/drawing/2014/main" id="{21418739-931D-4793-9916-3BEE2CC7CF9E}"/>
              </a:ext>
            </a:extLst>
          </p:cNvPr>
          <p:cNvSpPr txBox="1"/>
          <p:nvPr/>
        </p:nvSpPr>
        <p:spPr>
          <a:xfrm>
            <a:off x="10391775" y="609600"/>
            <a:ext cx="1485900" cy="369332"/>
          </a:xfrm>
          <a:prstGeom prst="rect">
            <a:avLst/>
          </a:prstGeom>
          <a:noFill/>
        </p:spPr>
        <p:txBody>
          <a:bodyPr wrap="square" rtlCol="0">
            <a:spAutoFit/>
          </a:bodyPr>
          <a:lstStyle/>
          <a:p>
            <a:r>
              <a:rPr lang="es-EC" dirty="0"/>
              <a:t>HOTELES</a:t>
            </a:r>
          </a:p>
        </p:txBody>
      </p:sp>
    </p:spTree>
    <p:extLst>
      <p:ext uri="{BB962C8B-B14F-4D97-AF65-F5344CB8AC3E}">
        <p14:creationId xmlns:p14="http://schemas.microsoft.com/office/powerpoint/2010/main" val="3249476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2D97B-7A59-49FC-B769-D81B3466F3BB}"/>
              </a:ext>
            </a:extLst>
          </p:cNvPr>
          <p:cNvSpPr>
            <a:spLocks noGrp="1"/>
          </p:cNvSpPr>
          <p:nvPr>
            <p:ph type="ctrTitle"/>
          </p:nvPr>
        </p:nvSpPr>
        <p:spPr/>
        <p:txBody>
          <a:bodyPr/>
          <a:lstStyle/>
          <a:p>
            <a:r>
              <a:rPr lang="es-EC" dirty="0"/>
              <a:t>gracias</a:t>
            </a:r>
          </a:p>
        </p:txBody>
      </p:sp>
      <p:sp>
        <p:nvSpPr>
          <p:cNvPr id="3" name="Subtítulo 2">
            <a:extLst>
              <a:ext uri="{FF2B5EF4-FFF2-40B4-BE49-F238E27FC236}">
                <a16:creationId xmlns:a16="http://schemas.microsoft.com/office/drawing/2014/main" id="{3D30F944-3B43-4F21-AED1-AEE9DF502093}"/>
              </a:ext>
            </a:extLst>
          </p:cNvPr>
          <p:cNvSpPr>
            <a:spLocks noGrp="1"/>
          </p:cNvSpPr>
          <p:nvPr>
            <p:ph type="subTitle" idx="1"/>
          </p:nvPr>
        </p:nvSpPr>
        <p:spPr/>
        <p:txBody>
          <a:bodyPr/>
          <a:lstStyle/>
          <a:p>
            <a:endParaRPr lang="es-EC"/>
          </a:p>
        </p:txBody>
      </p:sp>
    </p:spTree>
    <p:extLst>
      <p:ext uri="{BB962C8B-B14F-4D97-AF65-F5344CB8AC3E}">
        <p14:creationId xmlns:p14="http://schemas.microsoft.com/office/powerpoint/2010/main" val="3357575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6F7EFED-829C-450D-8B8F-D41AC14A6975}"/>
              </a:ext>
            </a:extLst>
          </p:cNvPr>
          <p:cNvSpPr>
            <a:spLocks noGrp="1"/>
          </p:cNvSpPr>
          <p:nvPr>
            <p:ph type="subTitle" idx="1"/>
          </p:nvPr>
        </p:nvSpPr>
        <p:spPr>
          <a:xfrm>
            <a:off x="1185655" y="6200775"/>
            <a:ext cx="8767860" cy="419099"/>
          </a:xfrm>
        </p:spPr>
        <p:txBody>
          <a:bodyPr/>
          <a:lstStyle/>
          <a:p>
            <a:r>
              <a:rPr lang="es-EC" dirty="0"/>
              <a:t>Proyecto desarrollado en PHP</a:t>
            </a:r>
          </a:p>
        </p:txBody>
      </p:sp>
      <p:pic>
        <p:nvPicPr>
          <p:cNvPr id="5" name="Imagen 4" descr="Imagen que contiene texto&#10;&#10;Descripción generada automáticamente">
            <a:extLst>
              <a:ext uri="{FF2B5EF4-FFF2-40B4-BE49-F238E27FC236}">
                <a16:creationId xmlns:a16="http://schemas.microsoft.com/office/drawing/2014/main" id="{23BCCCF5-A0AB-43C2-9B7F-8CC0BB32D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235" y="238126"/>
            <a:ext cx="6962665" cy="5826722"/>
          </a:xfrm>
          <a:prstGeom prst="rect">
            <a:avLst/>
          </a:prstGeom>
        </p:spPr>
      </p:pic>
    </p:spTree>
    <p:extLst>
      <p:ext uri="{BB962C8B-B14F-4D97-AF65-F5344CB8AC3E}">
        <p14:creationId xmlns:p14="http://schemas.microsoft.com/office/powerpoint/2010/main" val="597963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E158C-22D4-4CE3-99BE-4457046E4F03}"/>
              </a:ext>
            </a:extLst>
          </p:cNvPr>
          <p:cNvSpPr>
            <a:spLocks noGrp="1"/>
          </p:cNvSpPr>
          <p:nvPr>
            <p:ph type="title"/>
          </p:nvPr>
        </p:nvSpPr>
        <p:spPr/>
        <p:txBody>
          <a:bodyPr/>
          <a:lstStyle/>
          <a:p>
            <a:r>
              <a:rPr lang="es-EC" dirty="0"/>
              <a:t>¿Qué queremos hacer?</a:t>
            </a:r>
          </a:p>
        </p:txBody>
      </p:sp>
      <p:sp>
        <p:nvSpPr>
          <p:cNvPr id="3" name="Marcador de contenido 2">
            <a:extLst>
              <a:ext uri="{FF2B5EF4-FFF2-40B4-BE49-F238E27FC236}">
                <a16:creationId xmlns:a16="http://schemas.microsoft.com/office/drawing/2014/main" id="{29FE6C35-064F-4706-B890-8F6AE14B0BFC}"/>
              </a:ext>
            </a:extLst>
          </p:cNvPr>
          <p:cNvSpPr>
            <a:spLocks noGrp="1"/>
          </p:cNvSpPr>
          <p:nvPr>
            <p:ph idx="1"/>
          </p:nvPr>
        </p:nvSpPr>
        <p:spPr>
          <a:xfrm>
            <a:off x="5598795" y="1871663"/>
            <a:ext cx="5419725" cy="4376737"/>
          </a:xfrm>
        </p:spPr>
        <p:txBody>
          <a:bodyPr>
            <a:normAutofit lnSpcReduction="10000"/>
          </a:bodyPr>
          <a:lstStyle/>
          <a:p>
            <a:r>
              <a:rPr lang="es-ES" sz="2400" dirty="0"/>
              <a:t>El sistema consiste en un sitio web desarrollado en PHP, para facilitar al turista nacional o extranjero, sobre las condiciones meteorológicas de lugares turísticos de Ecuador. </a:t>
            </a:r>
          </a:p>
          <a:p>
            <a:r>
              <a:rPr lang="es-ES" sz="2400" dirty="0"/>
              <a:t>De este modo el turista puede ir y estar seguro de que las condiciones de clima serán las mejores para que pueda disfrutar de su viaje. Además de ello, se integrará un servicio adicional de reserva de pasajes de transporte terrestre, y varios </a:t>
            </a:r>
            <a:r>
              <a:rPr lang="es-ES" sz="2400" dirty="0" err="1"/>
              <a:t>tips</a:t>
            </a:r>
            <a:r>
              <a:rPr lang="es-ES" sz="2400" dirty="0"/>
              <a:t> para viajeros poco frecuentes o poco experimentados.</a:t>
            </a:r>
            <a:endParaRPr lang="es-EC" sz="2400" dirty="0"/>
          </a:p>
        </p:txBody>
      </p:sp>
      <p:pic>
        <p:nvPicPr>
          <p:cNvPr id="4" name="Imagen 3">
            <a:extLst>
              <a:ext uri="{FF2B5EF4-FFF2-40B4-BE49-F238E27FC236}">
                <a16:creationId xmlns:a16="http://schemas.microsoft.com/office/drawing/2014/main" id="{AE590917-E138-4E20-ADCC-E2BF095417B6}"/>
              </a:ext>
            </a:extLst>
          </p:cNvPr>
          <p:cNvPicPr>
            <a:picLocks noChangeAspect="1"/>
          </p:cNvPicPr>
          <p:nvPr/>
        </p:nvPicPr>
        <p:blipFill>
          <a:blip r:embed="rId2"/>
          <a:stretch>
            <a:fillRect/>
          </a:stretch>
        </p:blipFill>
        <p:spPr>
          <a:xfrm rot="20105923">
            <a:off x="1107559" y="2113279"/>
            <a:ext cx="3744915" cy="3744915"/>
          </a:xfrm>
          <a:prstGeom prst="rect">
            <a:avLst/>
          </a:prstGeom>
        </p:spPr>
      </p:pic>
    </p:spTree>
    <p:extLst>
      <p:ext uri="{BB962C8B-B14F-4D97-AF65-F5344CB8AC3E}">
        <p14:creationId xmlns:p14="http://schemas.microsoft.com/office/powerpoint/2010/main" val="2502944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43E80-44C0-4487-9944-5701C0AA9AC4}"/>
              </a:ext>
            </a:extLst>
          </p:cNvPr>
          <p:cNvSpPr>
            <a:spLocks noGrp="1"/>
          </p:cNvSpPr>
          <p:nvPr>
            <p:ph type="title"/>
          </p:nvPr>
        </p:nvSpPr>
        <p:spPr>
          <a:xfrm>
            <a:off x="2997227" y="505777"/>
            <a:ext cx="5746622" cy="1527810"/>
          </a:xfrm>
        </p:spPr>
        <p:txBody>
          <a:bodyPr>
            <a:normAutofit/>
          </a:bodyPr>
          <a:lstStyle/>
          <a:p>
            <a:r>
              <a:rPr lang="es-EC" sz="3200" dirty="0"/>
              <a:t>¿Quiénes usaran el sistema?</a:t>
            </a:r>
          </a:p>
        </p:txBody>
      </p:sp>
      <p:pic>
        <p:nvPicPr>
          <p:cNvPr id="7" name="Imagen 6">
            <a:extLst>
              <a:ext uri="{FF2B5EF4-FFF2-40B4-BE49-F238E27FC236}">
                <a16:creationId xmlns:a16="http://schemas.microsoft.com/office/drawing/2014/main" id="{57EC2438-3601-4BD3-B07C-F2224D993E99}"/>
              </a:ext>
            </a:extLst>
          </p:cNvPr>
          <p:cNvPicPr>
            <a:picLocks noChangeAspect="1"/>
          </p:cNvPicPr>
          <p:nvPr/>
        </p:nvPicPr>
        <p:blipFill>
          <a:blip r:embed="rId2"/>
          <a:stretch>
            <a:fillRect/>
          </a:stretch>
        </p:blipFill>
        <p:spPr>
          <a:xfrm>
            <a:off x="872064" y="2390774"/>
            <a:ext cx="4998473" cy="2624197"/>
          </a:xfrm>
          <a:prstGeom prst="rect">
            <a:avLst/>
          </a:prstGeom>
        </p:spPr>
      </p:pic>
      <p:graphicFrame>
        <p:nvGraphicFramePr>
          <p:cNvPr id="6" name="Marcador de contenido 2">
            <a:extLst>
              <a:ext uri="{FF2B5EF4-FFF2-40B4-BE49-F238E27FC236}">
                <a16:creationId xmlns:a16="http://schemas.microsoft.com/office/drawing/2014/main" id="{7B04A372-5CCF-4718-96AD-9E82352F3F69}"/>
              </a:ext>
            </a:extLst>
          </p:cNvPr>
          <p:cNvGraphicFramePr>
            <a:graphicFrameLocks noGrp="1"/>
          </p:cNvGraphicFramePr>
          <p:nvPr>
            <p:ph idx="1"/>
            <p:extLst>
              <p:ext uri="{D42A27DB-BD31-4B8C-83A1-F6EECF244321}">
                <p14:modId xmlns:p14="http://schemas.microsoft.com/office/powerpoint/2010/main" val="959168942"/>
              </p:ext>
            </p:extLst>
          </p:nvPr>
        </p:nvGraphicFramePr>
        <p:xfrm>
          <a:off x="5870538" y="1676400"/>
          <a:ext cx="560061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231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62E6B9D-7061-462E-8947-2825B7578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1">
            <a:extLst>
              <a:ext uri="{FF2B5EF4-FFF2-40B4-BE49-F238E27FC236}">
                <a16:creationId xmlns:a16="http://schemas.microsoft.com/office/drawing/2014/main" id="{EBCBE66D-4E28-4F31-90A0-960C40C59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4" name="Título 3">
            <a:extLst>
              <a:ext uri="{FF2B5EF4-FFF2-40B4-BE49-F238E27FC236}">
                <a16:creationId xmlns:a16="http://schemas.microsoft.com/office/drawing/2014/main" id="{9BEA146F-1AD4-45FB-8617-843630A053B4}"/>
              </a:ext>
            </a:extLst>
          </p:cNvPr>
          <p:cNvSpPr>
            <a:spLocks noGrp="1"/>
          </p:cNvSpPr>
          <p:nvPr>
            <p:ph type="ctrTitle"/>
          </p:nvPr>
        </p:nvSpPr>
        <p:spPr>
          <a:xfrm>
            <a:off x="1142996" y="532263"/>
            <a:ext cx="9892751" cy="3684895"/>
          </a:xfrm>
          <a:noFill/>
          <a:ln w="12700" cmpd="sng">
            <a:noFill/>
          </a:ln>
        </p:spPr>
        <p:txBody>
          <a:bodyPr anchor="b">
            <a:normAutofit/>
          </a:bodyPr>
          <a:lstStyle/>
          <a:p>
            <a:pPr algn="l"/>
            <a:r>
              <a:rPr lang="es-EC" sz="11500" dirty="0">
                <a:solidFill>
                  <a:schemeClr val="tx1"/>
                </a:solidFill>
              </a:rPr>
              <a:t>PROTOTIPOS</a:t>
            </a:r>
          </a:p>
        </p:txBody>
      </p:sp>
      <p:sp>
        <p:nvSpPr>
          <p:cNvPr id="5" name="Subtítulo 4">
            <a:extLst>
              <a:ext uri="{FF2B5EF4-FFF2-40B4-BE49-F238E27FC236}">
                <a16:creationId xmlns:a16="http://schemas.microsoft.com/office/drawing/2014/main" id="{F3E3F51E-D425-4843-8953-742DD583F5B7}"/>
              </a:ext>
            </a:extLst>
          </p:cNvPr>
          <p:cNvSpPr>
            <a:spLocks noGrp="1"/>
          </p:cNvSpPr>
          <p:nvPr>
            <p:ph type="subTitle" idx="1"/>
          </p:nvPr>
        </p:nvSpPr>
        <p:spPr>
          <a:xfrm>
            <a:off x="1142996" y="4217158"/>
            <a:ext cx="9892751" cy="1649338"/>
          </a:xfrm>
        </p:spPr>
        <p:txBody>
          <a:bodyPr anchor="t">
            <a:normAutofit/>
          </a:bodyPr>
          <a:lstStyle/>
          <a:p>
            <a:pPr algn="l"/>
            <a:r>
              <a:rPr lang="es-EC" sz="4000" dirty="0">
                <a:solidFill>
                  <a:schemeClr val="accent1"/>
                </a:solidFill>
              </a:rPr>
              <a:t>Diseño de la Base de Datos</a:t>
            </a:r>
          </a:p>
        </p:txBody>
      </p:sp>
    </p:spTree>
    <p:extLst>
      <p:ext uri="{BB962C8B-B14F-4D97-AF65-F5344CB8AC3E}">
        <p14:creationId xmlns:p14="http://schemas.microsoft.com/office/powerpoint/2010/main" val="2673214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 mapa&#10;&#10;Descripción generada automáticamente">
            <a:extLst>
              <a:ext uri="{FF2B5EF4-FFF2-40B4-BE49-F238E27FC236}">
                <a16:creationId xmlns:a16="http://schemas.microsoft.com/office/drawing/2014/main" id="{3F459039-555D-487A-8F66-2E9963693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080" y="243840"/>
            <a:ext cx="7609840" cy="6333345"/>
          </a:xfrm>
          <a:prstGeom prst="rect">
            <a:avLst/>
          </a:prstGeom>
        </p:spPr>
      </p:pic>
    </p:spTree>
    <p:extLst>
      <p:ext uri="{BB962C8B-B14F-4D97-AF65-F5344CB8AC3E}">
        <p14:creationId xmlns:p14="http://schemas.microsoft.com/office/powerpoint/2010/main" val="3462525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62E6B9D-7061-462E-8947-2825B7578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1">
            <a:extLst>
              <a:ext uri="{FF2B5EF4-FFF2-40B4-BE49-F238E27FC236}">
                <a16:creationId xmlns:a16="http://schemas.microsoft.com/office/drawing/2014/main" id="{EBCBE66D-4E28-4F31-90A0-960C40C59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4" name="Título 3">
            <a:extLst>
              <a:ext uri="{FF2B5EF4-FFF2-40B4-BE49-F238E27FC236}">
                <a16:creationId xmlns:a16="http://schemas.microsoft.com/office/drawing/2014/main" id="{9BEA146F-1AD4-45FB-8617-843630A053B4}"/>
              </a:ext>
            </a:extLst>
          </p:cNvPr>
          <p:cNvSpPr>
            <a:spLocks noGrp="1"/>
          </p:cNvSpPr>
          <p:nvPr>
            <p:ph type="ctrTitle"/>
          </p:nvPr>
        </p:nvSpPr>
        <p:spPr>
          <a:xfrm>
            <a:off x="1142996" y="532263"/>
            <a:ext cx="9892751" cy="3684895"/>
          </a:xfrm>
          <a:noFill/>
          <a:ln w="12700" cmpd="sng">
            <a:noFill/>
          </a:ln>
        </p:spPr>
        <p:txBody>
          <a:bodyPr anchor="b">
            <a:normAutofit/>
          </a:bodyPr>
          <a:lstStyle/>
          <a:p>
            <a:pPr algn="l"/>
            <a:r>
              <a:rPr lang="es-EC" sz="11500" dirty="0">
                <a:solidFill>
                  <a:schemeClr val="tx1"/>
                </a:solidFill>
              </a:rPr>
              <a:t>PROTOTIPOS</a:t>
            </a:r>
          </a:p>
        </p:txBody>
      </p:sp>
      <p:sp>
        <p:nvSpPr>
          <p:cNvPr id="5" name="Subtítulo 4">
            <a:extLst>
              <a:ext uri="{FF2B5EF4-FFF2-40B4-BE49-F238E27FC236}">
                <a16:creationId xmlns:a16="http://schemas.microsoft.com/office/drawing/2014/main" id="{F3E3F51E-D425-4843-8953-742DD583F5B7}"/>
              </a:ext>
            </a:extLst>
          </p:cNvPr>
          <p:cNvSpPr>
            <a:spLocks noGrp="1"/>
          </p:cNvSpPr>
          <p:nvPr>
            <p:ph type="subTitle" idx="1"/>
          </p:nvPr>
        </p:nvSpPr>
        <p:spPr>
          <a:xfrm>
            <a:off x="1142996" y="4217158"/>
            <a:ext cx="9892751" cy="1649338"/>
          </a:xfrm>
        </p:spPr>
        <p:txBody>
          <a:bodyPr anchor="t">
            <a:normAutofit/>
          </a:bodyPr>
          <a:lstStyle/>
          <a:p>
            <a:pPr algn="l"/>
            <a:r>
              <a:rPr lang="es-EC" sz="4000" dirty="0">
                <a:solidFill>
                  <a:schemeClr val="accent1"/>
                </a:solidFill>
              </a:rPr>
              <a:t>Diseño de la Interfaz</a:t>
            </a:r>
          </a:p>
        </p:txBody>
      </p:sp>
    </p:spTree>
    <p:extLst>
      <p:ext uri="{BB962C8B-B14F-4D97-AF65-F5344CB8AC3E}">
        <p14:creationId xmlns:p14="http://schemas.microsoft.com/office/powerpoint/2010/main" val="1628012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Imagen 4" descr="Imagen que contiene captura de pantalla&#10;&#10;Descripción generada automáticamente">
            <a:extLst>
              <a:ext uri="{FF2B5EF4-FFF2-40B4-BE49-F238E27FC236}">
                <a16:creationId xmlns:a16="http://schemas.microsoft.com/office/drawing/2014/main" id="{2FAD92E5-5BBA-4E3E-9E40-B31BF3B81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342" y="235964"/>
            <a:ext cx="7447315" cy="6386072"/>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53040EC2-115C-4C63-B196-1458311AB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973" y="1426846"/>
            <a:ext cx="1398468" cy="1204594"/>
          </a:xfrm>
          <a:prstGeom prst="rect">
            <a:avLst/>
          </a:prstGeom>
        </p:spPr>
      </p:pic>
      <p:sp>
        <p:nvSpPr>
          <p:cNvPr id="8" name="CuadroTexto 7">
            <a:extLst>
              <a:ext uri="{FF2B5EF4-FFF2-40B4-BE49-F238E27FC236}">
                <a16:creationId xmlns:a16="http://schemas.microsoft.com/office/drawing/2014/main" id="{7900BE99-D224-45EA-B50F-AF943DE18F88}"/>
              </a:ext>
            </a:extLst>
          </p:cNvPr>
          <p:cNvSpPr txBox="1"/>
          <p:nvPr/>
        </p:nvSpPr>
        <p:spPr>
          <a:xfrm>
            <a:off x="10848975" y="361950"/>
            <a:ext cx="914400" cy="369332"/>
          </a:xfrm>
          <a:prstGeom prst="rect">
            <a:avLst/>
          </a:prstGeom>
          <a:noFill/>
        </p:spPr>
        <p:txBody>
          <a:bodyPr wrap="square" rtlCol="0">
            <a:spAutoFit/>
          </a:bodyPr>
          <a:lstStyle/>
          <a:p>
            <a:r>
              <a:rPr lang="es-EC" dirty="0"/>
              <a:t>INICIO</a:t>
            </a:r>
          </a:p>
        </p:txBody>
      </p:sp>
    </p:spTree>
    <p:extLst>
      <p:ext uri="{BB962C8B-B14F-4D97-AF65-F5344CB8AC3E}">
        <p14:creationId xmlns:p14="http://schemas.microsoft.com/office/powerpoint/2010/main" val="331867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electrónica, captura de pantalla&#10;&#10;Descripción generada automáticamente">
            <a:extLst>
              <a:ext uri="{FF2B5EF4-FFF2-40B4-BE49-F238E27FC236}">
                <a16:creationId xmlns:a16="http://schemas.microsoft.com/office/drawing/2014/main" id="{603CA849-7358-4AF9-99B5-98C962984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351" y="0"/>
            <a:ext cx="7989297" cy="6858000"/>
          </a:xfrm>
          <a:prstGeom prst="rect">
            <a:avLst/>
          </a:prstGeom>
        </p:spPr>
      </p:pic>
      <p:pic>
        <p:nvPicPr>
          <p:cNvPr id="4" name="Imagen 3" descr="Imagen que contiene texto&#10;&#10;Descripción generada automáticamente">
            <a:extLst>
              <a:ext uri="{FF2B5EF4-FFF2-40B4-BE49-F238E27FC236}">
                <a16:creationId xmlns:a16="http://schemas.microsoft.com/office/drawing/2014/main" id="{F47DD0A4-42C7-4E9C-B291-BC53E2437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973" y="1426846"/>
            <a:ext cx="1398468" cy="1204594"/>
          </a:xfrm>
          <a:prstGeom prst="rect">
            <a:avLst/>
          </a:prstGeom>
        </p:spPr>
      </p:pic>
      <p:sp>
        <p:nvSpPr>
          <p:cNvPr id="5" name="CuadroTexto 4">
            <a:extLst>
              <a:ext uri="{FF2B5EF4-FFF2-40B4-BE49-F238E27FC236}">
                <a16:creationId xmlns:a16="http://schemas.microsoft.com/office/drawing/2014/main" id="{3AE63A9E-023F-427F-91EC-6BE97C7F1B9D}"/>
              </a:ext>
            </a:extLst>
          </p:cNvPr>
          <p:cNvSpPr txBox="1"/>
          <p:nvPr/>
        </p:nvSpPr>
        <p:spPr>
          <a:xfrm>
            <a:off x="10382250" y="476250"/>
            <a:ext cx="1409700" cy="369332"/>
          </a:xfrm>
          <a:prstGeom prst="rect">
            <a:avLst/>
          </a:prstGeom>
          <a:noFill/>
        </p:spPr>
        <p:txBody>
          <a:bodyPr wrap="square" rtlCol="0">
            <a:spAutoFit/>
          </a:bodyPr>
          <a:lstStyle/>
          <a:p>
            <a:r>
              <a:rPr lang="es-EC" dirty="0"/>
              <a:t>LOGIN</a:t>
            </a:r>
          </a:p>
        </p:txBody>
      </p:sp>
    </p:spTree>
    <p:extLst>
      <p:ext uri="{BB962C8B-B14F-4D97-AF65-F5344CB8AC3E}">
        <p14:creationId xmlns:p14="http://schemas.microsoft.com/office/powerpoint/2010/main" val="3115273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se">
  <a:themeElements>
    <a:clrScheme name="Bas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otalTime>17</TotalTime>
  <Words>138</Words>
  <Application>Microsoft Office PowerPoint</Application>
  <PresentationFormat>Panorámica</PresentationFormat>
  <Paragraphs>25</Paragraphs>
  <Slides>13</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13</vt:i4>
      </vt:variant>
    </vt:vector>
  </HeadingPairs>
  <TitlesOfParts>
    <vt:vector size="15" baseType="lpstr">
      <vt:lpstr>Corbel</vt:lpstr>
      <vt:lpstr>Base</vt:lpstr>
      <vt:lpstr>Proyecto Ambientes No Propietarios</vt:lpstr>
      <vt:lpstr>Presentación de PowerPoint</vt:lpstr>
      <vt:lpstr>¿Qué queremos hacer?</vt:lpstr>
      <vt:lpstr>¿Quiénes usaran el sistema?</vt:lpstr>
      <vt:lpstr>PROTOTIPOS</vt:lpstr>
      <vt:lpstr>Presentación de PowerPoint</vt:lpstr>
      <vt:lpstr>PROTOTIPOS</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Ambientes No Propietarios</dc:title>
  <dc:creator>Oscar Mateo Peñaherrera Saltos</dc:creator>
  <cp:lastModifiedBy>Oscar Mateo Peñaherrera Saltos</cp:lastModifiedBy>
  <cp:revision>4</cp:revision>
  <dcterms:created xsi:type="dcterms:W3CDTF">2019-06-04T19:10:45Z</dcterms:created>
  <dcterms:modified xsi:type="dcterms:W3CDTF">2019-06-04T19:28:01Z</dcterms:modified>
</cp:coreProperties>
</file>