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E126C-DF49-499E-877E-E50242635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6F375A-81E2-4C80-AC9E-92E2A9A9A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17BE88-DD95-4E27-8E66-26466CA5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9CCF-7C02-4F1F-B31C-AC7A21E95D1E}" type="datetimeFigureOut">
              <a:rPr lang="es-EC" smtClean="0"/>
              <a:t>3/6/2019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943756-42D4-41DF-B5F3-4E973658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E54C9-EA49-47A6-ADB3-48CD3B82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026E-98D2-4090-BA9E-A5706038B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297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747C7-8801-42E2-A013-21904DE0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AA1555-9799-4594-A300-5EE917893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EDF18E-E8B1-4B6B-AFFE-B872FB47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9CCF-7C02-4F1F-B31C-AC7A21E95D1E}" type="datetimeFigureOut">
              <a:rPr lang="es-EC" smtClean="0"/>
              <a:t>3/6/2019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0CF8A-9A60-44AA-8B2B-0AEAB85B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92DEC-E93B-44EE-8170-A6D9D3DC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026E-98D2-4090-BA9E-A5706038B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817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C123A3-BB34-471C-B4D1-C0773CB69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03F026-42F9-4038-B774-F3414FCE7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C2E2B-0500-4762-A87B-6B771CA7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9CCF-7C02-4F1F-B31C-AC7A21E95D1E}" type="datetimeFigureOut">
              <a:rPr lang="es-EC" smtClean="0"/>
              <a:t>3/6/2019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7872B-EB38-4C83-A9C9-1516F55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FBE34-D782-42C9-8088-A7E64CB3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026E-98D2-4090-BA9E-A5706038B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354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07BB4-FEBC-411C-9839-8FFA8B2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2BBA4-71C8-4F6E-ABA9-FB8D47B4C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37AE3-4DE1-472E-82B7-B7D24DC8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9CCF-7C02-4F1F-B31C-AC7A21E95D1E}" type="datetimeFigureOut">
              <a:rPr lang="es-EC" smtClean="0"/>
              <a:t>3/6/2019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24F703-DCD3-405D-81E5-AEABE155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42564A-87AD-4BD9-9180-6BCCA45F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026E-98D2-4090-BA9E-A5706038B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699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216B0-050E-46F6-A8AE-F87D996A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4A62BE-994F-4A8B-8477-DBCE780A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7DE28A-2D6B-4BCB-A73D-54F61EE6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9CCF-7C02-4F1F-B31C-AC7A21E95D1E}" type="datetimeFigureOut">
              <a:rPr lang="es-EC" smtClean="0"/>
              <a:t>3/6/2019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623575-411A-4622-B8C3-D337465B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39D7C-1305-4AFA-9DD7-AD2836D5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026E-98D2-4090-BA9E-A5706038B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440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8CE85-10D5-496A-83D3-8E565859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3EA16-AD3A-4F81-8513-92137A56A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6D65DC-D1FC-4AE3-BEDD-405B86470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165CD2-5E98-4968-9C56-0A6E3F43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9CCF-7C02-4F1F-B31C-AC7A21E95D1E}" type="datetimeFigureOut">
              <a:rPr lang="es-EC" smtClean="0"/>
              <a:t>3/6/2019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189F6D-ACC5-4079-9D82-E03775B2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0F27C1-0CAF-4123-8D64-FC80E873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026E-98D2-4090-BA9E-A5706038B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1303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6810F-627C-4D01-BCF7-9713A6D1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51D8F5-EDC8-4B52-B7E9-A999CEEF7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69D84D-8EEB-4D45-94D8-E2FD56E7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6061E6-56A0-4548-ADA8-3B37EADC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8E87C1-9E34-4067-BD7C-274786D25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FA2671-55D6-4041-A04D-9BFFD5D2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9CCF-7C02-4F1F-B31C-AC7A21E95D1E}" type="datetimeFigureOut">
              <a:rPr lang="es-EC" smtClean="0"/>
              <a:t>3/6/2019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D420FF-0FFE-4BD9-A1A1-E8003FD3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1A1F31-8820-444B-92C4-AC3F8180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026E-98D2-4090-BA9E-A5706038B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848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066A8-532C-457B-9881-71ECBA5D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D1D9E2-2A4C-4B3B-A7EC-65DC2569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9CCF-7C02-4F1F-B31C-AC7A21E95D1E}" type="datetimeFigureOut">
              <a:rPr lang="es-EC" smtClean="0"/>
              <a:t>3/6/2019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0DB70A-F9AE-4A4B-9354-023E81C1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B5D370-9E8A-4358-9411-1DD51450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026E-98D2-4090-BA9E-A5706038B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71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8E0920-ADE7-456F-86C7-54907323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9CCF-7C02-4F1F-B31C-AC7A21E95D1E}" type="datetimeFigureOut">
              <a:rPr lang="es-EC" smtClean="0"/>
              <a:t>3/6/2019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C7F7F9-E789-4BA7-A1C5-EB113000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ED0AE6-2AE5-48B2-B779-F5A4E4CE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026E-98D2-4090-BA9E-A5706038B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31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208C4-A2BA-46B3-8DA6-E250EDD5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36CB8-00AC-45AB-A588-7DD09053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DB142F-84BA-4F41-80B5-A86C30BE7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95089E-9178-4694-BB04-9BAFF455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9CCF-7C02-4F1F-B31C-AC7A21E95D1E}" type="datetimeFigureOut">
              <a:rPr lang="es-EC" smtClean="0"/>
              <a:t>3/6/2019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F4497F-BC88-46BC-81C2-006C80E8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8349F1-AD00-4404-8FE1-67F7D938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026E-98D2-4090-BA9E-A5706038B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419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24C44-F6BA-4215-87F9-86937629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3613A1-CC30-4672-A61C-82535E432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573910-7F90-480A-9CB8-3BADEB61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0EAF74-EF0D-4A6F-B454-836989B8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9CCF-7C02-4F1F-B31C-AC7A21E95D1E}" type="datetimeFigureOut">
              <a:rPr lang="es-EC" smtClean="0"/>
              <a:t>3/6/2019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3A3004-0487-456C-9DB5-851F76B3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CBBB39-DA8E-4C46-858E-14F696AF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026E-98D2-4090-BA9E-A5706038B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711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221677-5891-42D7-8D69-12036F22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AB558A-4371-4697-BC7F-B21FCF576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06DBD8-C4C4-413F-B53B-439A271D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29CCF-7C02-4F1F-B31C-AC7A21E95D1E}" type="datetimeFigureOut">
              <a:rPr lang="es-EC" smtClean="0"/>
              <a:t>3/6/2019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9C947E-5D44-4A3B-A443-82ECB3989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5EE7B3-F66B-45BA-A22B-48EF764AA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026E-98D2-4090-BA9E-A5706038B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50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3B4C-39A9-405D-8DA4-A5F0CADB0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Proyecto Ambientes No Propietarios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38FB31-7214-421A-8BAC-CC679A2AD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9615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Proyecto Ambientes No Propietarios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Ambientes No Propietarios</dc:title>
  <dc:creator>Oscar Mateo Peñaherrera Saltos</dc:creator>
  <cp:lastModifiedBy>Oscar Mateo Peñaherrera Saltos</cp:lastModifiedBy>
  <cp:revision>1</cp:revision>
  <dcterms:created xsi:type="dcterms:W3CDTF">2019-06-03T22:07:50Z</dcterms:created>
  <dcterms:modified xsi:type="dcterms:W3CDTF">2019-06-03T22:08:04Z</dcterms:modified>
</cp:coreProperties>
</file>