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BAEE2-0C55-4632-989A-343344003A80}"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F25B86-A5EF-438C-8D79-BA63AA124D3B}">
      <dgm:prSet/>
      <dgm:spPr/>
      <dgm:t>
        <a:bodyPr/>
        <a:lstStyle/>
        <a:p>
          <a:pPr>
            <a:lnSpc>
              <a:spcPct val="100000"/>
            </a:lnSpc>
            <a:defRPr cap="all"/>
          </a:pPr>
          <a:r>
            <a:rPr lang="es-EC"/>
            <a:t>Clientes </a:t>
          </a:r>
          <a:endParaRPr lang="en-US"/>
        </a:p>
      </dgm:t>
    </dgm:pt>
    <dgm:pt modelId="{2CFF4365-AD27-4BB6-B400-B9617E502DA8}" type="parTrans" cxnId="{A66D6F60-E483-4E3E-A429-AF28BBC8B98C}">
      <dgm:prSet/>
      <dgm:spPr/>
      <dgm:t>
        <a:bodyPr/>
        <a:lstStyle/>
        <a:p>
          <a:endParaRPr lang="en-US"/>
        </a:p>
      </dgm:t>
    </dgm:pt>
    <dgm:pt modelId="{ACB478F3-DFF2-4601-B340-FF95D790D6C2}" type="sibTrans" cxnId="{A66D6F60-E483-4E3E-A429-AF28BBC8B98C}">
      <dgm:prSet/>
      <dgm:spPr/>
      <dgm:t>
        <a:bodyPr/>
        <a:lstStyle/>
        <a:p>
          <a:endParaRPr lang="en-US"/>
        </a:p>
      </dgm:t>
    </dgm:pt>
    <dgm:pt modelId="{F03C2972-4FD6-4AAB-95E2-EF161F9FEB7C}">
      <dgm:prSet/>
      <dgm:spPr/>
      <dgm:t>
        <a:bodyPr/>
        <a:lstStyle/>
        <a:p>
          <a:pPr>
            <a:lnSpc>
              <a:spcPct val="100000"/>
            </a:lnSpc>
            <a:defRPr cap="all"/>
          </a:pPr>
          <a:r>
            <a:rPr lang="es-EC"/>
            <a:t>Empresas Aliadas</a:t>
          </a:r>
          <a:endParaRPr lang="en-US"/>
        </a:p>
      </dgm:t>
    </dgm:pt>
    <dgm:pt modelId="{D854370B-F30C-4FF8-8BCE-63FB96AA9895}" type="parTrans" cxnId="{2A0B72AB-0182-4CA6-888A-48D7B510F087}">
      <dgm:prSet/>
      <dgm:spPr/>
      <dgm:t>
        <a:bodyPr/>
        <a:lstStyle/>
        <a:p>
          <a:endParaRPr lang="en-US"/>
        </a:p>
      </dgm:t>
    </dgm:pt>
    <dgm:pt modelId="{027834A0-09D7-48DA-A375-1AADED90F254}" type="sibTrans" cxnId="{2A0B72AB-0182-4CA6-888A-48D7B510F087}">
      <dgm:prSet/>
      <dgm:spPr/>
      <dgm:t>
        <a:bodyPr/>
        <a:lstStyle/>
        <a:p>
          <a:endParaRPr lang="en-US"/>
        </a:p>
      </dgm:t>
    </dgm:pt>
    <dgm:pt modelId="{66BB2FB4-1BD5-4FBF-8B62-50E4D564060E}">
      <dgm:prSet/>
      <dgm:spPr/>
      <dgm:t>
        <a:bodyPr/>
        <a:lstStyle/>
        <a:p>
          <a:pPr>
            <a:lnSpc>
              <a:spcPct val="100000"/>
            </a:lnSpc>
            <a:defRPr cap="all"/>
          </a:pPr>
          <a:r>
            <a:rPr lang="es-EC"/>
            <a:t>Administrador</a:t>
          </a:r>
          <a:endParaRPr lang="en-US"/>
        </a:p>
      </dgm:t>
    </dgm:pt>
    <dgm:pt modelId="{2722059D-3B54-4172-89A1-05306D0E58BA}" type="parTrans" cxnId="{75F32A35-6F8E-4B0F-9A09-5D8E94D5FD53}">
      <dgm:prSet/>
      <dgm:spPr/>
      <dgm:t>
        <a:bodyPr/>
        <a:lstStyle/>
        <a:p>
          <a:endParaRPr lang="en-US"/>
        </a:p>
      </dgm:t>
    </dgm:pt>
    <dgm:pt modelId="{41FCB870-BF41-4C5A-8451-4AC351054E4A}" type="sibTrans" cxnId="{75F32A35-6F8E-4B0F-9A09-5D8E94D5FD53}">
      <dgm:prSet/>
      <dgm:spPr/>
      <dgm:t>
        <a:bodyPr/>
        <a:lstStyle/>
        <a:p>
          <a:endParaRPr lang="en-US"/>
        </a:p>
      </dgm:t>
    </dgm:pt>
    <dgm:pt modelId="{C155B8CF-294F-49FA-9690-402720DF8B8E}" type="pres">
      <dgm:prSet presAssocID="{1FBBAEE2-0C55-4632-989A-343344003A80}" presName="root" presStyleCnt="0">
        <dgm:presLayoutVars>
          <dgm:dir/>
          <dgm:resizeHandles val="exact"/>
        </dgm:presLayoutVars>
      </dgm:prSet>
      <dgm:spPr/>
    </dgm:pt>
    <dgm:pt modelId="{53B14151-8822-4DC5-9A77-52A25D12C232}" type="pres">
      <dgm:prSet presAssocID="{5BF25B86-A5EF-438C-8D79-BA63AA124D3B}" presName="compNode" presStyleCnt="0"/>
      <dgm:spPr/>
    </dgm:pt>
    <dgm:pt modelId="{2FBEDC3B-314C-4951-AB8F-C3A3AF8AEF79}" type="pres">
      <dgm:prSet presAssocID="{5BF25B86-A5EF-438C-8D79-BA63AA124D3B}" presName="iconBgRect" presStyleLbl="bgShp" presStyleIdx="0" presStyleCnt="3"/>
      <dgm:spPr>
        <a:prstGeom prst="round2DiagRect">
          <a:avLst>
            <a:gd name="adj1" fmla="val 29727"/>
            <a:gd name="adj2" fmla="val 0"/>
          </a:avLst>
        </a:prstGeom>
      </dgm:spPr>
    </dgm:pt>
    <dgm:pt modelId="{6A73FF33-72B1-4B34-A0EF-8DFB188B1881}" type="pres">
      <dgm:prSet presAssocID="{5BF25B86-A5EF-438C-8D79-BA63AA124D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AF79B90-42C0-45A7-B14F-FFC655F4F98D}" type="pres">
      <dgm:prSet presAssocID="{5BF25B86-A5EF-438C-8D79-BA63AA124D3B}" presName="spaceRect" presStyleCnt="0"/>
      <dgm:spPr/>
    </dgm:pt>
    <dgm:pt modelId="{DEF78C13-85C1-40C9-AAD8-E384A7FC62CA}" type="pres">
      <dgm:prSet presAssocID="{5BF25B86-A5EF-438C-8D79-BA63AA124D3B}" presName="textRect" presStyleLbl="revTx" presStyleIdx="0" presStyleCnt="3">
        <dgm:presLayoutVars>
          <dgm:chMax val="1"/>
          <dgm:chPref val="1"/>
        </dgm:presLayoutVars>
      </dgm:prSet>
      <dgm:spPr/>
    </dgm:pt>
    <dgm:pt modelId="{E862CA57-A042-435E-90E4-2CBEA3440F4F}" type="pres">
      <dgm:prSet presAssocID="{ACB478F3-DFF2-4601-B340-FF95D790D6C2}" presName="sibTrans" presStyleCnt="0"/>
      <dgm:spPr/>
    </dgm:pt>
    <dgm:pt modelId="{52779DBD-EADC-4EF2-9EEB-09A60D67D88B}" type="pres">
      <dgm:prSet presAssocID="{F03C2972-4FD6-4AAB-95E2-EF161F9FEB7C}" presName="compNode" presStyleCnt="0"/>
      <dgm:spPr/>
    </dgm:pt>
    <dgm:pt modelId="{F2591D20-AF99-4B0E-BF91-2307F11BE41C}" type="pres">
      <dgm:prSet presAssocID="{F03C2972-4FD6-4AAB-95E2-EF161F9FEB7C}" presName="iconBgRect" presStyleLbl="bgShp" presStyleIdx="1" presStyleCnt="3"/>
      <dgm:spPr>
        <a:prstGeom prst="round2DiagRect">
          <a:avLst>
            <a:gd name="adj1" fmla="val 29727"/>
            <a:gd name="adj2" fmla="val 0"/>
          </a:avLst>
        </a:prstGeom>
      </dgm:spPr>
    </dgm:pt>
    <dgm:pt modelId="{9D2F3B06-179E-4D73-A3B2-2DE882D2071C}" type="pres">
      <dgm:prSet presAssocID="{F03C2972-4FD6-4AAB-95E2-EF161F9FEB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DA690077-6A19-4B5F-A36B-C32B8B54E2A2}" type="pres">
      <dgm:prSet presAssocID="{F03C2972-4FD6-4AAB-95E2-EF161F9FEB7C}" presName="spaceRect" presStyleCnt="0"/>
      <dgm:spPr/>
    </dgm:pt>
    <dgm:pt modelId="{462F9478-B62A-4D42-8B37-2FBDEEB06601}" type="pres">
      <dgm:prSet presAssocID="{F03C2972-4FD6-4AAB-95E2-EF161F9FEB7C}" presName="textRect" presStyleLbl="revTx" presStyleIdx="1" presStyleCnt="3">
        <dgm:presLayoutVars>
          <dgm:chMax val="1"/>
          <dgm:chPref val="1"/>
        </dgm:presLayoutVars>
      </dgm:prSet>
      <dgm:spPr/>
    </dgm:pt>
    <dgm:pt modelId="{2986198A-44D6-45EF-B2AF-FA4E33DCCFA6}" type="pres">
      <dgm:prSet presAssocID="{027834A0-09D7-48DA-A375-1AADED90F254}" presName="sibTrans" presStyleCnt="0"/>
      <dgm:spPr/>
    </dgm:pt>
    <dgm:pt modelId="{2395DA47-AC95-4522-8D3B-88D72803EDBF}" type="pres">
      <dgm:prSet presAssocID="{66BB2FB4-1BD5-4FBF-8B62-50E4D564060E}" presName="compNode" presStyleCnt="0"/>
      <dgm:spPr/>
    </dgm:pt>
    <dgm:pt modelId="{117D7DC0-E6E5-4BDB-8B97-784588422104}" type="pres">
      <dgm:prSet presAssocID="{66BB2FB4-1BD5-4FBF-8B62-50E4D564060E}" presName="iconBgRect" presStyleLbl="bgShp" presStyleIdx="2" presStyleCnt="3"/>
      <dgm:spPr>
        <a:prstGeom prst="round2DiagRect">
          <a:avLst>
            <a:gd name="adj1" fmla="val 29727"/>
            <a:gd name="adj2" fmla="val 0"/>
          </a:avLst>
        </a:prstGeom>
      </dgm:spPr>
    </dgm:pt>
    <dgm:pt modelId="{D61C5000-F8EC-4A95-BAC7-7C653C6F0763}" type="pres">
      <dgm:prSet presAssocID="{66BB2FB4-1BD5-4FBF-8B62-50E4D56406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8496E7E7-A636-455A-8CB3-5927D2DCE3E1}" type="pres">
      <dgm:prSet presAssocID="{66BB2FB4-1BD5-4FBF-8B62-50E4D564060E}" presName="spaceRect" presStyleCnt="0"/>
      <dgm:spPr/>
    </dgm:pt>
    <dgm:pt modelId="{6B5C1859-E361-46B7-ADB6-D2726F18EB6E}" type="pres">
      <dgm:prSet presAssocID="{66BB2FB4-1BD5-4FBF-8B62-50E4D564060E}" presName="textRect" presStyleLbl="revTx" presStyleIdx="2" presStyleCnt="3">
        <dgm:presLayoutVars>
          <dgm:chMax val="1"/>
          <dgm:chPref val="1"/>
        </dgm:presLayoutVars>
      </dgm:prSet>
      <dgm:spPr/>
    </dgm:pt>
  </dgm:ptLst>
  <dgm:cxnLst>
    <dgm:cxn modelId="{37966025-8324-425F-9148-364B7EF38767}" type="presOf" srcId="{66BB2FB4-1BD5-4FBF-8B62-50E4D564060E}" destId="{6B5C1859-E361-46B7-ADB6-D2726F18EB6E}" srcOrd="0" destOrd="0" presId="urn:microsoft.com/office/officeart/2018/5/layout/IconLeafLabelList"/>
    <dgm:cxn modelId="{75F32A35-6F8E-4B0F-9A09-5D8E94D5FD53}" srcId="{1FBBAEE2-0C55-4632-989A-343344003A80}" destId="{66BB2FB4-1BD5-4FBF-8B62-50E4D564060E}" srcOrd="2" destOrd="0" parTransId="{2722059D-3B54-4172-89A1-05306D0E58BA}" sibTransId="{41FCB870-BF41-4C5A-8451-4AC351054E4A}"/>
    <dgm:cxn modelId="{ABB98936-C0F6-4DBC-B822-B7738A462A52}" type="presOf" srcId="{5BF25B86-A5EF-438C-8D79-BA63AA124D3B}" destId="{DEF78C13-85C1-40C9-AAD8-E384A7FC62CA}" srcOrd="0" destOrd="0" presId="urn:microsoft.com/office/officeart/2018/5/layout/IconLeafLabelList"/>
    <dgm:cxn modelId="{469D0E5F-E0A5-4EDA-B39B-75A59930E7C1}" type="presOf" srcId="{1FBBAEE2-0C55-4632-989A-343344003A80}" destId="{C155B8CF-294F-49FA-9690-402720DF8B8E}" srcOrd="0" destOrd="0" presId="urn:microsoft.com/office/officeart/2018/5/layout/IconLeafLabelList"/>
    <dgm:cxn modelId="{A66D6F60-E483-4E3E-A429-AF28BBC8B98C}" srcId="{1FBBAEE2-0C55-4632-989A-343344003A80}" destId="{5BF25B86-A5EF-438C-8D79-BA63AA124D3B}" srcOrd="0" destOrd="0" parTransId="{2CFF4365-AD27-4BB6-B400-B9617E502DA8}" sibTransId="{ACB478F3-DFF2-4601-B340-FF95D790D6C2}"/>
    <dgm:cxn modelId="{2A0B72AB-0182-4CA6-888A-48D7B510F087}" srcId="{1FBBAEE2-0C55-4632-989A-343344003A80}" destId="{F03C2972-4FD6-4AAB-95E2-EF161F9FEB7C}" srcOrd="1" destOrd="0" parTransId="{D854370B-F30C-4FF8-8BCE-63FB96AA9895}" sibTransId="{027834A0-09D7-48DA-A375-1AADED90F254}"/>
    <dgm:cxn modelId="{8B05B0CC-4943-4E2C-B19B-658A262E3000}" type="presOf" srcId="{F03C2972-4FD6-4AAB-95E2-EF161F9FEB7C}" destId="{462F9478-B62A-4D42-8B37-2FBDEEB06601}" srcOrd="0" destOrd="0" presId="urn:microsoft.com/office/officeart/2018/5/layout/IconLeafLabelList"/>
    <dgm:cxn modelId="{80CE0ADA-47EE-469E-AE6E-D1567270BFFD}" type="presParOf" srcId="{C155B8CF-294F-49FA-9690-402720DF8B8E}" destId="{53B14151-8822-4DC5-9A77-52A25D12C232}" srcOrd="0" destOrd="0" presId="urn:microsoft.com/office/officeart/2018/5/layout/IconLeafLabelList"/>
    <dgm:cxn modelId="{C5E2CB59-81A3-4443-842A-869061F69989}" type="presParOf" srcId="{53B14151-8822-4DC5-9A77-52A25D12C232}" destId="{2FBEDC3B-314C-4951-AB8F-C3A3AF8AEF79}" srcOrd="0" destOrd="0" presId="urn:microsoft.com/office/officeart/2018/5/layout/IconLeafLabelList"/>
    <dgm:cxn modelId="{4548859B-B5D1-4B9C-8C2A-186719DC0409}" type="presParOf" srcId="{53B14151-8822-4DC5-9A77-52A25D12C232}" destId="{6A73FF33-72B1-4B34-A0EF-8DFB188B1881}" srcOrd="1" destOrd="0" presId="urn:microsoft.com/office/officeart/2018/5/layout/IconLeafLabelList"/>
    <dgm:cxn modelId="{27606702-BF74-43D8-A9F8-D8BBE5495EA7}" type="presParOf" srcId="{53B14151-8822-4DC5-9A77-52A25D12C232}" destId="{EAF79B90-42C0-45A7-B14F-FFC655F4F98D}" srcOrd="2" destOrd="0" presId="urn:microsoft.com/office/officeart/2018/5/layout/IconLeafLabelList"/>
    <dgm:cxn modelId="{37007091-E917-40D5-BBF1-3E3A9609BCBE}" type="presParOf" srcId="{53B14151-8822-4DC5-9A77-52A25D12C232}" destId="{DEF78C13-85C1-40C9-AAD8-E384A7FC62CA}" srcOrd="3" destOrd="0" presId="urn:microsoft.com/office/officeart/2018/5/layout/IconLeafLabelList"/>
    <dgm:cxn modelId="{35A3A003-E19F-4CEF-8CA6-F0BBB2D258F5}" type="presParOf" srcId="{C155B8CF-294F-49FA-9690-402720DF8B8E}" destId="{E862CA57-A042-435E-90E4-2CBEA3440F4F}" srcOrd="1" destOrd="0" presId="urn:microsoft.com/office/officeart/2018/5/layout/IconLeafLabelList"/>
    <dgm:cxn modelId="{92A8AC67-EE5E-4E2E-92D6-69D661E725DC}" type="presParOf" srcId="{C155B8CF-294F-49FA-9690-402720DF8B8E}" destId="{52779DBD-EADC-4EF2-9EEB-09A60D67D88B}" srcOrd="2" destOrd="0" presId="urn:microsoft.com/office/officeart/2018/5/layout/IconLeafLabelList"/>
    <dgm:cxn modelId="{6A66B4D9-3045-4742-8D1B-A92BA7E237A0}" type="presParOf" srcId="{52779DBD-EADC-4EF2-9EEB-09A60D67D88B}" destId="{F2591D20-AF99-4B0E-BF91-2307F11BE41C}" srcOrd="0" destOrd="0" presId="urn:microsoft.com/office/officeart/2018/5/layout/IconLeafLabelList"/>
    <dgm:cxn modelId="{51F69C8B-188D-4380-B6D7-0BB0EF505A66}" type="presParOf" srcId="{52779DBD-EADC-4EF2-9EEB-09A60D67D88B}" destId="{9D2F3B06-179E-4D73-A3B2-2DE882D2071C}" srcOrd="1" destOrd="0" presId="urn:microsoft.com/office/officeart/2018/5/layout/IconLeafLabelList"/>
    <dgm:cxn modelId="{6BA17767-7DA7-4AD8-B9E9-1BE7B75F7440}" type="presParOf" srcId="{52779DBD-EADC-4EF2-9EEB-09A60D67D88B}" destId="{DA690077-6A19-4B5F-A36B-C32B8B54E2A2}" srcOrd="2" destOrd="0" presId="urn:microsoft.com/office/officeart/2018/5/layout/IconLeafLabelList"/>
    <dgm:cxn modelId="{39524BDE-899C-4319-8926-3A46D13834C1}" type="presParOf" srcId="{52779DBD-EADC-4EF2-9EEB-09A60D67D88B}" destId="{462F9478-B62A-4D42-8B37-2FBDEEB06601}" srcOrd="3" destOrd="0" presId="urn:microsoft.com/office/officeart/2018/5/layout/IconLeafLabelList"/>
    <dgm:cxn modelId="{55C2EBD9-BB11-48ED-A494-14AF6F1962F8}" type="presParOf" srcId="{C155B8CF-294F-49FA-9690-402720DF8B8E}" destId="{2986198A-44D6-45EF-B2AF-FA4E33DCCFA6}" srcOrd="3" destOrd="0" presId="urn:microsoft.com/office/officeart/2018/5/layout/IconLeafLabelList"/>
    <dgm:cxn modelId="{D92D3F82-E270-4202-82C1-80D410F59F6D}" type="presParOf" srcId="{C155B8CF-294F-49FA-9690-402720DF8B8E}" destId="{2395DA47-AC95-4522-8D3B-88D72803EDBF}" srcOrd="4" destOrd="0" presId="urn:microsoft.com/office/officeart/2018/5/layout/IconLeafLabelList"/>
    <dgm:cxn modelId="{B6F548F7-1009-4FEF-94BF-360D85455201}" type="presParOf" srcId="{2395DA47-AC95-4522-8D3B-88D72803EDBF}" destId="{117D7DC0-E6E5-4BDB-8B97-784588422104}" srcOrd="0" destOrd="0" presId="urn:microsoft.com/office/officeart/2018/5/layout/IconLeafLabelList"/>
    <dgm:cxn modelId="{61151C11-93B3-4B8D-9BAF-53C0D4A4087E}" type="presParOf" srcId="{2395DA47-AC95-4522-8D3B-88D72803EDBF}" destId="{D61C5000-F8EC-4A95-BAC7-7C653C6F0763}" srcOrd="1" destOrd="0" presId="urn:microsoft.com/office/officeart/2018/5/layout/IconLeafLabelList"/>
    <dgm:cxn modelId="{AD2DF5AB-5BC6-485D-B515-B97DDB91ADFC}" type="presParOf" srcId="{2395DA47-AC95-4522-8D3B-88D72803EDBF}" destId="{8496E7E7-A636-455A-8CB3-5927D2DCE3E1}" srcOrd="2" destOrd="0" presId="urn:microsoft.com/office/officeart/2018/5/layout/IconLeafLabelList"/>
    <dgm:cxn modelId="{ADA349DF-9DFF-44E9-A774-EEBB71005DD4}" type="presParOf" srcId="{2395DA47-AC95-4522-8D3B-88D72803EDBF}" destId="{6B5C1859-E361-46B7-ADB6-D2726F18EB6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EDC3B-314C-4951-AB8F-C3A3AF8AEF79}">
      <dsp:nvSpPr>
        <dsp:cNvPr id="0" name=""/>
        <dsp:cNvSpPr/>
      </dsp:nvSpPr>
      <dsp:spPr>
        <a:xfrm>
          <a:off x="326219"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3FF33-72B1-4B34-A0EF-8DFB188B1881}">
      <dsp:nvSpPr>
        <dsp:cNvPr id="0" name=""/>
        <dsp:cNvSpPr/>
      </dsp:nvSpPr>
      <dsp:spPr>
        <a:xfrm>
          <a:off x="543537" y="1424110"/>
          <a:ext cx="585087" cy="585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78C13-85C1-40C9-AAD8-E384A7FC62CA}">
      <dsp:nvSpPr>
        <dsp:cNvPr id="0" name=""/>
        <dsp:cNvSpPr/>
      </dsp:nvSpPr>
      <dsp:spPr>
        <a:xfrm>
          <a:off x="241"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s-EC" sz="1700" kern="1200"/>
            <a:t>Clientes </a:t>
          </a:r>
          <a:endParaRPr lang="en-US" sz="1700" kern="1200"/>
        </a:p>
      </dsp:txBody>
      <dsp:txXfrm>
        <a:off x="241" y="2544135"/>
        <a:ext cx="1671679" cy="668671"/>
      </dsp:txXfrm>
    </dsp:sp>
    <dsp:sp modelId="{F2591D20-AF99-4B0E-BF91-2307F11BE41C}">
      <dsp:nvSpPr>
        <dsp:cNvPr id="0" name=""/>
        <dsp:cNvSpPr/>
      </dsp:nvSpPr>
      <dsp:spPr>
        <a:xfrm>
          <a:off x="2290442"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F3B06-179E-4D73-A3B2-2DE882D2071C}">
      <dsp:nvSpPr>
        <dsp:cNvPr id="0" name=""/>
        <dsp:cNvSpPr/>
      </dsp:nvSpPr>
      <dsp:spPr>
        <a:xfrm>
          <a:off x="2507761" y="1424110"/>
          <a:ext cx="585087" cy="585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F9478-B62A-4D42-8B37-2FBDEEB06601}">
      <dsp:nvSpPr>
        <dsp:cNvPr id="0" name=""/>
        <dsp:cNvSpPr/>
      </dsp:nvSpPr>
      <dsp:spPr>
        <a:xfrm>
          <a:off x="1964465"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s-EC" sz="1700" kern="1200"/>
            <a:t>Empresas Aliadas</a:t>
          </a:r>
          <a:endParaRPr lang="en-US" sz="1700" kern="1200"/>
        </a:p>
      </dsp:txBody>
      <dsp:txXfrm>
        <a:off x="1964465" y="2544135"/>
        <a:ext cx="1671679" cy="668671"/>
      </dsp:txXfrm>
    </dsp:sp>
    <dsp:sp modelId="{117D7DC0-E6E5-4BDB-8B97-784588422104}">
      <dsp:nvSpPr>
        <dsp:cNvPr id="0" name=""/>
        <dsp:cNvSpPr/>
      </dsp:nvSpPr>
      <dsp:spPr>
        <a:xfrm>
          <a:off x="4254666"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C5000-F8EC-4A95-BAC7-7C653C6F0763}">
      <dsp:nvSpPr>
        <dsp:cNvPr id="0" name=""/>
        <dsp:cNvSpPr/>
      </dsp:nvSpPr>
      <dsp:spPr>
        <a:xfrm>
          <a:off x="4471984" y="1424110"/>
          <a:ext cx="585087" cy="585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C1859-E361-46B7-ADB6-D2726F18EB6E}">
      <dsp:nvSpPr>
        <dsp:cNvPr id="0" name=""/>
        <dsp:cNvSpPr/>
      </dsp:nvSpPr>
      <dsp:spPr>
        <a:xfrm>
          <a:off x="3928688"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s-EC" sz="1700" kern="1200"/>
            <a:t>Administrador</a:t>
          </a:r>
          <a:endParaRPr lang="en-US" sz="1700" kern="1200"/>
        </a:p>
      </dsp:txBody>
      <dsp:txXfrm>
        <a:off x="3928688" y="2544135"/>
        <a:ext cx="1671679" cy="66867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BF29CCF-7C02-4F1F-B31C-AC7A21E95D1E}" type="datetimeFigureOut">
              <a:rPr lang="es-EC" smtClean="0"/>
              <a:t>3/6/2019</a:t>
            </a:fld>
            <a:endParaRPr lang="es-EC"/>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C"/>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BB7026E-98D2-4090-BA9E-A5706038BFCE}" type="slidenum">
              <a:rPr lang="es-EC" smtClean="0"/>
              <a:t>‹Nº›</a:t>
            </a:fld>
            <a:endParaRPr lang="es-EC"/>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5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3/6/2019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43034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3/6/2019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81313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3/6/2019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23013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BF29CCF-7C02-4F1F-B31C-AC7A21E95D1E}" type="datetimeFigureOut">
              <a:rPr lang="es-EC" smtClean="0"/>
              <a:t>3/6/2019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53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F29CCF-7C02-4F1F-B31C-AC7A21E95D1E}" type="datetimeFigureOut">
              <a:rPr lang="es-EC" smtClean="0"/>
              <a:t>3/6/2019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67857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F29CCF-7C02-4F1F-B31C-AC7A21E95D1E}" type="datetimeFigureOut">
              <a:rPr lang="es-EC" smtClean="0"/>
              <a:t>3/6/2019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4867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F29CCF-7C02-4F1F-B31C-AC7A21E95D1E}" type="datetimeFigureOut">
              <a:rPr lang="es-EC" smtClean="0"/>
              <a:t>3/6/2019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47801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29CCF-7C02-4F1F-B31C-AC7A21E95D1E}" type="datetimeFigureOut">
              <a:rPr lang="es-EC" smtClean="0"/>
              <a:t>3/6/2019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306172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F29CCF-7C02-4F1F-B31C-AC7A21E95D1E}" type="datetimeFigureOut">
              <a:rPr lang="es-EC" smtClean="0"/>
              <a:t>3/6/2019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61594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F29CCF-7C02-4F1F-B31C-AC7A21E95D1E}" type="datetimeFigureOut">
              <a:rPr lang="es-EC" smtClean="0"/>
              <a:t>3/6/2019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374691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BF29CCF-7C02-4F1F-B31C-AC7A21E95D1E}" type="datetimeFigureOut">
              <a:rPr lang="es-EC" smtClean="0"/>
              <a:t>3/6/2019</a:t>
            </a:fld>
            <a:endParaRPr lang="es-EC"/>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C"/>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BB7026E-98D2-4090-BA9E-A5706038BFCE}" type="slidenum">
              <a:rPr lang="es-EC" smtClean="0"/>
              <a:t>‹Nº›</a:t>
            </a:fld>
            <a:endParaRPr lang="es-EC"/>
          </a:p>
        </p:txBody>
      </p:sp>
    </p:spTree>
    <p:extLst>
      <p:ext uri="{BB962C8B-B14F-4D97-AF65-F5344CB8AC3E}">
        <p14:creationId xmlns:p14="http://schemas.microsoft.com/office/powerpoint/2010/main" val="254211776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23B4C-39A9-405D-8DA4-A5F0CADB0543}"/>
              </a:ext>
            </a:extLst>
          </p:cNvPr>
          <p:cNvSpPr>
            <a:spLocks noGrp="1"/>
          </p:cNvSpPr>
          <p:nvPr>
            <p:ph type="ctrTitle"/>
          </p:nvPr>
        </p:nvSpPr>
        <p:spPr>
          <a:xfrm>
            <a:off x="1524000" y="688181"/>
            <a:ext cx="9324975" cy="2963862"/>
          </a:xfrm>
        </p:spPr>
        <p:txBody>
          <a:bodyPr>
            <a:normAutofit fontScale="90000"/>
          </a:bodyPr>
          <a:lstStyle/>
          <a:p>
            <a:r>
              <a:rPr lang="es-EC" sz="8000" dirty="0"/>
              <a:t>Proyecto Ambientes No Propietarios</a:t>
            </a:r>
          </a:p>
        </p:txBody>
      </p:sp>
      <p:sp>
        <p:nvSpPr>
          <p:cNvPr id="3" name="Subtítulo 2">
            <a:extLst>
              <a:ext uri="{FF2B5EF4-FFF2-40B4-BE49-F238E27FC236}">
                <a16:creationId xmlns:a16="http://schemas.microsoft.com/office/drawing/2014/main" id="{4938FB31-7214-421A-8BAC-CC679A2ADA29}"/>
              </a:ext>
            </a:extLst>
          </p:cNvPr>
          <p:cNvSpPr>
            <a:spLocks noGrp="1"/>
          </p:cNvSpPr>
          <p:nvPr>
            <p:ph type="subTitle" idx="1"/>
          </p:nvPr>
        </p:nvSpPr>
        <p:spPr>
          <a:xfrm>
            <a:off x="1524000" y="4324350"/>
            <a:ext cx="9144000" cy="2019300"/>
          </a:xfrm>
        </p:spPr>
        <p:txBody>
          <a:bodyPr>
            <a:normAutofit fontScale="85000" lnSpcReduction="20000"/>
          </a:bodyPr>
          <a:lstStyle/>
          <a:p>
            <a:r>
              <a:rPr lang="es-EC" sz="1800" dirty="0"/>
              <a:t>GRUPO 2</a:t>
            </a:r>
          </a:p>
          <a:p>
            <a:r>
              <a:rPr lang="es-EC" sz="1800" dirty="0"/>
              <a:t>Oscar Mateo Peñaherrera</a:t>
            </a:r>
          </a:p>
          <a:p>
            <a:r>
              <a:rPr lang="es-EC" sz="1800" dirty="0"/>
              <a:t>Fernando Sanmartin</a:t>
            </a:r>
          </a:p>
          <a:p>
            <a:r>
              <a:rPr lang="es-EC" sz="1800" dirty="0"/>
              <a:t>Alfonso Heredia</a:t>
            </a:r>
          </a:p>
          <a:p>
            <a:r>
              <a:rPr lang="es-EC" sz="1800" dirty="0"/>
              <a:t>Anthony </a:t>
            </a:r>
            <a:r>
              <a:rPr lang="es-EC" sz="1800" dirty="0" err="1"/>
              <a:t>Tacuri</a:t>
            </a:r>
            <a:endParaRPr lang="es-EC" sz="1800" dirty="0"/>
          </a:p>
          <a:p>
            <a:r>
              <a:rPr lang="es-EC" sz="1800" dirty="0"/>
              <a:t>Elvis </a:t>
            </a:r>
            <a:r>
              <a:rPr lang="es-EC" sz="1800" dirty="0" err="1"/>
              <a:t>Perez</a:t>
            </a:r>
            <a:endParaRPr lang="es-EC" sz="1800" dirty="0"/>
          </a:p>
        </p:txBody>
      </p:sp>
    </p:spTree>
    <p:extLst>
      <p:ext uri="{BB962C8B-B14F-4D97-AF65-F5344CB8AC3E}">
        <p14:creationId xmlns:p14="http://schemas.microsoft.com/office/powerpoint/2010/main" val="166961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6F7EFED-829C-450D-8B8F-D41AC14A6975}"/>
              </a:ext>
            </a:extLst>
          </p:cNvPr>
          <p:cNvSpPr>
            <a:spLocks noGrp="1"/>
          </p:cNvSpPr>
          <p:nvPr>
            <p:ph type="subTitle" idx="1"/>
          </p:nvPr>
        </p:nvSpPr>
        <p:spPr>
          <a:xfrm>
            <a:off x="1185655" y="6200775"/>
            <a:ext cx="8767860" cy="419099"/>
          </a:xfrm>
        </p:spPr>
        <p:txBody>
          <a:bodyPr/>
          <a:lstStyle/>
          <a:p>
            <a:r>
              <a:rPr lang="es-EC" dirty="0"/>
              <a:t>Proyecto desarrollado en PHP</a:t>
            </a:r>
          </a:p>
        </p:txBody>
      </p:sp>
      <p:pic>
        <p:nvPicPr>
          <p:cNvPr id="5" name="Imagen 4" descr="Imagen que contiene texto&#10;&#10;Descripción generada automáticamente">
            <a:extLst>
              <a:ext uri="{FF2B5EF4-FFF2-40B4-BE49-F238E27FC236}">
                <a16:creationId xmlns:a16="http://schemas.microsoft.com/office/drawing/2014/main" id="{23BCCCF5-A0AB-43C2-9B7F-8CC0BB32D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35" y="238126"/>
            <a:ext cx="6962665" cy="5826722"/>
          </a:xfrm>
          <a:prstGeom prst="rect">
            <a:avLst/>
          </a:prstGeom>
        </p:spPr>
      </p:pic>
    </p:spTree>
    <p:extLst>
      <p:ext uri="{BB962C8B-B14F-4D97-AF65-F5344CB8AC3E}">
        <p14:creationId xmlns:p14="http://schemas.microsoft.com/office/powerpoint/2010/main" val="59796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E158C-22D4-4CE3-99BE-4457046E4F03}"/>
              </a:ext>
            </a:extLst>
          </p:cNvPr>
          <p:cNvSpPr>
            <a:spLocks noGrp="1"/>
          </p:cNvSpPr>
          <p:nvPr>
            <p:ph type="title"/>
          </p:nvPr>
        </p:nvSpPr>
        <p:spPr/>
        <p:txBody>
          <a:bodyPr/>
          <a:lstStyle/>
          <a:p>
            <a:r>
              <a:rPr lang="es-EC" dirty="0"/>
              <a:t>¿Qué queremos hacer?</a:t>
            </a:r>
          </a:p>
        </p:txBody>
      </p:sp>
      <p:sp>
        <p:nvSpPr>
          <p:cNvPr id="3" name="Marcador de contenido 2">
            <a:extLst>
              <a:ext uri="{FF2B5EF4-FFF2-40B4-BE49-F238E27FC236}">
                <a16:creationId xmlns:a16="http://schemas.microsoft.com/office/drawing/2014/main" id="{29FE6C35-064F-4706-B890-8F6AE14B0BFC}"/>
              </a:ext>
            </a:extLst>
          </p:cNvPr>
          <p:cNvSpPr>
            <a:spLocks noGrp="1"/>
          </p:cNvSpPr>
          <p:nvPr>
            <p:ph idx="1"/>
          </p:nvPr>
        </p:nvSpPr>
        <p:spPr>
          <a:xfrm>
            <a:off x="5598795" y="1871663"/>
            <a:ext cx="5419725" cy="4376737"/>
          </a:xfrm>
        </p:spPr>
        <p:txBody>
          <a:bodyPr>
            <a:normAutofit lnSpcReduction="10000"/>
          </a:bodyPr>
          <a:lstStyle/>
          <a:p>
            <a:r>
              <a:rPr lang="es-ES" sz="2400" dirty="0"/>
              <a:t>El sistema consiste en un sitio web desarrollado en PHP, para facilitar al turista nacional o extranjero, sobre las condiciones meteorológicas de lugares turísticos de Ecuador. </a:t>
            </a:r>
          </a:p>
          <a:p>
            <a:r>
              <a:rPr lang="es-ES" sz="2400" dirty="0"/>
              <a:t>De este modo el turista puede ir y estar seguro de que las condiciones de clima serán las mejores para que pueda disfrutar de su viaje. Además de ello, se integrará un servicio adicional de reserva de pasajes de transporte terrestre, y varios </a:t>
            </a:r>
            <a:r>
              <a:rPr lang="es-ES" sz="2400" dirty="0" err="1"/>
              <a:t>tips</a:t>
            </a:r>
            <a:r>
              <a:rPr lang="es-ES" sz="2400" dirty="0"/>
              <a:t> para viajeros poco frecuentes o poco experimentados.</a:t>
            </a:r>
            <a:endParaRPr lang="es-EC" sz="2400" dirty="0"/>
          </a:p>
        </p:txBody>
      </p:sp>
      <p:pic>
        <p:nvPicPr>
          <p:cNvPr id="4" name="Imagen 3">
            <a:extLst>
              <a:ext uri="{FF2B5EF4-FFF2-40B4-BE49-F238E27FC236}">
                <a16:creationId xmlns:a16="http://schemas.microsoft.com/office/drawing/2014/main" id="{AE590917-E138-4E20-ADCC-E2BF095417B6}"/>
              </a:ext>
            </a:extLst>
          </p:cNvPr>
          <p:cNvPicPr>
            <a:picLocks noChangeAspect="1"/>
          </p:cNvPicPr>
          <p:nvPr/>
        </p:nvPicPr>
        <p:blipFill>
          <a:blip r:embed="rId2"/>
          <a:stretch>
            <a:fillRect/>
          </a:stretch>
        </p:blipFill>
        <p:spPr>
          <a:xfrm rot="20105923">
            <a:off x="1107559" y="2113279"/>
            <a:ext cx="3744915" cy="3744915"/>
          </a:xfrm>
          <a:prstGeom prst="rect">
            <a:avLst/>
          </a:prstGeom>
        </p:spPr>
      </p:pic>
    </p:spTree>
    <p:extLst>
      <p:ext uri="{BB962C8B-B14F-4D97-AF65-F5344CB8AC3E}">
        <p14:creationId xmlns:p14="http://schemas.microsoft.com/office/powerpoint/2010/main" val="250294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43E80-44C0-4487-9944-5701C0AA9AC4}"/>
              </a:ext>
            </a:extLst>
          </p:cNvPr>
          <p:cNvSpPr>
            <a:spLocks noGrp="1"/>
          </p:cNvSpPr>
          <p:nvPr>
            <p:ph type="title"/>
          </p:nvPr>
        </p:nvSpPr>
        <p:spPr>
          <a:xfrm>
            <a:off x="2997227" y="505777"/>
            <a:ext cx="5746622" cy="1527810"/>
          </a:xfrm>
        </p:spPr>
        <p:txBody>
          <a:bodyPr>
            <a:normAutofit/>
          </a:bodyPr>
          <a:lstStyle/>
          <a:p>
            <a:r>
              <a:rPr lang="es-EC" sz="3200" dirty="0"/>
              <a:t>¿Quiénes usaran el sistema?</a:t>
            </a:r>
          </a:p>
        </p:txBody>
      </p:sp>
      <p:pic>
        <p:nvPicPr>
          <p:cNvPr id="7" name="Imagen 6">
            <a:extLst>
              <a:ext uri="{FF2B5EF4-FFF2-40B4-BE49-F238E27FC236}">
                <a16:creationId xmlns:a16="http://schemas.microsoft.com/office/drawing/2014/main" id="{57EC2438-3601-4BD3-B07C-F2224D993E99}"/>
              </a:ext>
            </a:extLst>
          </p:cNvPr>
          <p:cNvPicPr>
            <a:picLocks noChangeAspect="1"/>
          </p:cNvPicPr>
          <p:nvPr/>
        </p:nvPicPr>
        <p:blipFill>
          <a:blip r:embed="rId2"/>
          <a:stretch>
            <a:fillRect/>
          </a:stretch>
        </p:blipFill>
        <p:spPr>
          <a:xfrm>
            <a:off x="872064" y="2390774"/>
            <a:ext cx="4998473" cy="2624197"/>
          </a:xfrm>
          <a:prstGeom prst="rect">
            <a:avLst/>
          </a:prstGeom>
        </p:spPr>
      </p:pic>
      <p:graphicFrame>
        <p:nvGraphicFramePr>
          <p:cNvPr id="6" name="Marcador de contenido 2">
            <a:extLst>
              <a:ext uri="{FF2B5EF4-FFF2-40B4-BE49-F238E27FC236}">
                <a16:creationId xmlns:a16="http://schemas.microsoft.com/office/drawing/2014/main" id="{7B04A372-5CCF-4718-96AD-9E82352F3F69}"/>
              </a:ext>
            </a:extLst>
          </p:cNvPr>
          <p:cNvGraphicFramePr>
            <a:graphicFrameLocks noGrp="1"/>
          </p:cNvGraphicFramePr>
          <p:nvPr>
            <p:ph idx="1"/>
            <p:extLst>
              <p:ext uri="{D42A27DB-BD31-4B8C-83A1-F6EECF244321}">
                <p14:modId xmlns:p14="http://schemas.microsoft.com/office/powerpoint/2010/main" val="959168942"/>
              </p:ext>
            </p:extLst>
          </p:nvPr>
        </p:nvGraphicFramePr>
        <p:xfrm>
          <a:off x="5870538" y="1676400"/>
          <a:ext cx="560061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231383"/>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otalTime>0</TotalTime>
  <Words>120</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4</vt:i4>
      </vt:variant>
    </vt:vector>
  </HeadingPairs>
  <TitlesOfParts>
    <vt:vector size="6" baseType="lpstr">
      <vt:lpstr>Corbel</vt:lpstr>
      <vt:lpstr>Base</vt:lpstr>
      <vt:lpstr>Proyecto Ambientes No Propietarios</vt:lpstr>
      <vt:lpstr>Presentación de PowerPoint</vt:lpstr>
      <vt:lpstr>¿Qué queremos hacer?</vt:lpstr>
      <vt:lpstr>¿Quiénes usaran el 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Ambientes No Propietarios</dc:title>
  <dc:creator>Oscar Mateo Peñaherrera Saltos</dc:creator>
  <cp:lastModifiedBy>Oscar Mateo Peñaherrera Saltos</cp:lastModifiedBy>
  <cp:revision>1</cp:revision>
  <dcterms:created xsi:type="dcterms:W3CDTF">2019-06-03T23:11:28Z</dcterms:created>
  <dcterms:modified xsi:type="dcterms:W3CDTF">2019-06-03T23:11:53Z</dcterms:modified>
</cp:coreProperties>
</file>