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handoutMasterIdLst>
    <p:handoutMasterId r:id="rId9"/>
  </p:handoutMasterIdLst>
  <p:sldIdLst>
    <p:sldId id="256" r:id="rId2"/>
    <p:sldId id="263" r:id="rId3"/>
    <p:sldId id="261" r:id="rId4"/>
    <p:sldId id="260" r:id="rId5"/>
    <p:sldId id="262" r:id="rId6"/>
    <p:sldId id="264" r:id="rId7"/>
  </p:sldIdLst>
  <p:sldSz cx="9144000" cy="6858000" type="screen4x3"/>
  <p:notesSz cx="6858000" cy="9144000"/>
  <p:defaultTextStyle>
    <a:defPPr>
      <a:defRPr lang="en-US"/>
    </a:defPPr>
    <a:lvl1pPr marL="0" algn="l" defTabSz="457177" rtl="0" eaLnBrk="1" latinLnBrk="0" hangingPunct="1">
      <a:defRPr sz="1900" kern="1200">
        <a:solidFill>
          <a:schemeClr val="tx1"/>
        </a:solidFill>
        <a:latin typeface="+mn-lt"/>
        <a:ea typeface="+mn-ea"/>
        <a:cs typeface="+mn-cs"/>
      </a:defRPr>
    </a:lvl1pPr>
    <a:lvl2pPr marL="457177" algn="l" defTabSz="457177" rtl="0" eaLnBrk="1" latinLnBrk="0" hangingPunct="1">
      <a:defRPr sz="1900" kern="1200">
        <a:solidFill>
          <a:schemeClr val="tx1"/>
        </a:solidFill>
        <a:latin typeface="+mn-lt"/>
        <a:ea typeface="+mn-ea"/>
        <a:cs typeface="+mn-cs"/>
      </a:defRPr>
    </a:lvl2pPr>
    <a:lvl3pPr marL="914354" algn="l" defTabSz="457177" rtl="0" eaLnBrk="1" latinLnBrk="0" hangingPunct="1">
      <a:defRPr sz="1900" kern="1200">
        <a:solidFill>
          <a:schemeClr val="tx1"/>
        </a:solidFill>
        <a:latin typeface="+mn-lt"/>
        <a:ea typeface="+mn-ea"/>
        <a:cs typeface="+mn-cs"/>
      </a:defRPr>
    </a:lvl3pPr>
    <a:lvl4pPr marL="1371531" algn="l" defTabSz="457177" rtl="0" eaLnBrk="1" latinLnBrk="0" hangingPunct="1">
      <a:defRPr sz="1900" kern="1200">
        <a:solidFill>
          <a:schemeClr val="tx1"/>
        </a:solidFill>
        <a:latin typeface="+mn-lt"/>
        <a:ea typeface="+mn-ea"/>
        <a:cs typeface="+mn-cs"/>
      </a:defRPr>
    </a:lvl4pPr>
    <a:lvl5pPr marL="1828709" algn="l" defTabSz="457177" rtl="0" eaLnBrk="1" latinLnBrk="0" hangingPunct="1">
      <a:defRPr sz="1900" kern="1200">
        <a:solidFill>
          <a:schemeClr val="tx1"/>
        </a:solidFill>
        <a:latin typeface="+mn-lt"/>
        <a:ea typeface="+mn-ea"/>
        <a:cs typeface="+mn-cs"/>
      </a:defRPr>
    </a:lvl5pPr>
    <a:lvl6pPr marL="2285886" algn="l" defTabSz="457177" rtl="0" eaLnBrk="1" latinLnBrk="0" hangingPunct="1">
      <a:defRPr sz="1900" kern="1200">
        <a:solidFill>
          <a:schemeClr val="tx1"/>
        </a:solidFill>
        <a:latin typeface="+mn-lt"/>
        <a:ea typeface="+mn-ea"/>
        <a:cs typeface="+mn-cs"/>
      </a:defRPr>
    </a:lvl6pPr>
    <a:lvl7pPr marL="2743063" algn="l" defTabSz="457177" rtl="0" eaLnBrk="1" latinLnBrk="0" hangingPunct="1">
      <a:defRPr sz="1900" kern="1200">
        <a:solidFill>
          <a:schemeClr val="tx1"/>
        </a:solidFill>
        <a:latin typeface="+mn-lt"/>
        <a:ea typeface="+mn-ea"/>
        <a:cs typeface="+mn-cs"/>
      </a:defRPr>
    </a:lvl7pPr>
    <a:lvl8pPr marL="3200240" algn="l" defTabSz="457177" rtl="0" eaLnBrk="1" latinLnBrk="0" hangingPunct="1">
      <a:defRPr sz="1900" kern="1200">
        <a:solidFill>
          <a:schemeClr val="tx1"/>
        </a:solidFill>
        <a:latin typeface="+mn-lt"/>
        <a:ea typeface="+mn-ea"/>
        <a:cs typeface="+mn-cs"/>
      </a:defRPr>
    </a:lvl8pPr>
    <a:lvl9pPr marL="3657417" algn="l" defTabSz="457177"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29" autoAdjust="0"/>
    <p:restoredTop sz="77813" autoAdjust="0"/>
  </p:normalViewPr>
  <p:slideViewPr>
    <p:cSldViewPr snapToGrid="0" snapToObjects="1">
      <p:cViewPr varScale="1">
        <p:scale>
          <a:sx n="86" d="100"/>
          <a:sy n="86" d="100"/>
        </p:scale>
        <p:origin x="-2864"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handoutMaster" Target="handoutMasters/handoutMaster1.xml"/><Relationship Id="rId10" Type="http://schemas.openxmlformats.org/officeDocument/2006/relationships/printerSettings" Target="printerSettings/printerSettings1.bin"/></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CDDBA77-01D7-1C43-82C0-A821478FEEB3}" type="datetime1">
              <a:rPr lang="en-US" smtClean="0"/>
              <a:t>1/19/15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Thomas Sibley - 21 May 2014</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5EB1123-9DCD-8045-8A31-AC0940796E6C}" type="slidenum">
              <a:rPr lang="en-US" smtClean="0"/>
              <a:pPr/>
              <a:t>‹#›</a:t>
            </a:fld>
            <a:endParaRPr lang="en-US"/>
          </a:p>
        </p:txBody>
      </p:sp>
    </p:spTree>
    <p:extLst>
      <p:ext uri="{BB962C8B-B14F-4D97-AF65-F5344CB8AC3E}">
        <p14:creationId xmlns:p14="http://schemas.microsoft.com/office/powerpoint/2010/main" val="22690340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69A9F4-2EA0-D642-BC14-6E31C5CCD8DC}" type="datetime1">
              <a:rPr lang="en-US" smtClean="0"/>
              <a:t>1/19/15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Thomas Sibley - 21 May 2014</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8F993B-D9A3-E546-AE3F-4D3986D8AE1D}" type="slidenum">
              <a:rPr lang="en-US" smtClean="0"/>
              <a:pPr/>
              <a:t>‹#›</a:t>
            </a:fld>
            <a:endParaRPr lang="en-US"/>
          </a:p>
        </p:txBody>
      </p:sp>
    </p:spTree>
    <p:extLst>
      <p:ext uri="{BB962C8B-B14F-4D97-AF65-F5344CB8AC3E}">
        <p14:creationId xmlns:p14="http://schemas.microsoft.com/office/powerpoint/2010/main" val="2445727180"/>
      </p:ext>
    </p:extLst>
  </p:cSld>
  <p:clrMap bg1="lt1" tx1="dk1" bg2="lt2" tx2="dk2" accent1="accent1" accent2="accent2" accent3="accent3" accent4="accent4" accent5="accent5" accent6="accent6" hlink="hlink" folHlink="folHlink"/>
  <p:hf hdr="0" dt="0"/>
  <p:notesStyle>
    <a:lvl1pPr marL="0" algn="l" defTabSz="457177" rtl="0" eaLnBrk="1" latinLnBrk="0" hangingPunct="1">
      <a:defRPr sz="1100" kern="1200">
        <a:solidFill>
          <a:schemeClr val="tx1"/>
        </a:solidFill>
        <a:latin typeface="+mn-lt"/>
        <a:ea typeface="+mn-ea"/>
        <a:cs typeface="+mn-cs"/>
      </a:defRPr>
    </a:lvl1pPr>
    <a:lvl2pPr marL="457177" algn="l" defTabSz="457177" rtl="0" eaLnBrk="1" latinLnBrk="0" hangingPunct="1">
      <a:defRPr sz="1100" kern="1200">
        <a:solidFill>
          <a:schemeClr val="tx1"/>
        </a:solidFill>
        <a:latin typeface="+mn-lt"/>
        <a:ea typeface="+mn-ea"/>
        <a:cs typeface="+mn-cs"/>
      </a:defRPr>
    </a:lvl2pPr>
    <a:lvl3pPr marL="914354" algn="l" defTabSz="457177" rtl="0" eaLnBrk="1" latinLnBrk="0" hangingPunct="1">
      <a:defRPr sz="1100" kern="1200">
        <a:solidFill>
          <a:schemeClr val="tx1"/>
        </a:solidFill>
        <a:latin typeface="+mn-lt"/>
        <a:ea typeface="+mn-ea"/>
        <a:cs typeface="+mn-cs"/>
      </a:defRPr>
    </a:lvl3pPr>
    <a:lvl4pPr marL="1371531" algn="l" defTabSz="457177" rtl="0" eaLnBrk="1" latinLnBrk="0" hangingPunct="1">
      <a:defRPr sz="1100" kern="1200">
        <a:solidFill>
          <a:schemeClr val="tx1"/>
        </a:solidFill>
        <a:latin typeface="+mn-lt"/>
        <a:ea typeface="+mn-ea"/>
        <a:cs typeface="+mn-cs"/>
      </a:defRPr>
    </a:lvl4pPr>
    <a:lvl5pPr marL="1828709" algn="l" defTabSz="457177" rtl="0" eaLnBrk="1" latinLnBrk="0" hangingPunct="1">
      <a:defRPr sz="1100" kern="1200">
        <a:solidFill>
          <a:schemeClr val="tx1"/>
        </a:solidFill>
        <a:latin typeface="+mn-lt"/>
        <a:ea typeface="+mn-ea"/>
        <a:cs typeface="+mn-cs"/>
      </a:defRPr>
    </a:lvl5pPr>
    <a:lvl6pPr marL="2285886" algn="l" defTabSz="457177" rtl="0" eaLnBrk="1" latinLnBrk="0" hangingPunct="1">
      <a:defRPr sz="1100" kern="1200">
        <a:solidFill>
          <a:schemeClr val="tx1"/>
        </a:solidFill>
        <a:latin typeface="+mn-lt"/>
        <a:ea typeface="+mn-ea"/>
        <a:cs typeface="+mn-cs"/>
      </a:defRPr>
    </a:lvl6pPr>
    <a:lvl7pPr marL="2743063" algn="l" defTabSz="457177" rtl="0" eaLnBrk="1" latinLnBrk="0" hangingPunct="1">
      <a:defRPr sz="1100" kern="1200">
        <a:solidFill>
          <a:schemeClr val="tx1"/>
        </a:solidFill>
        <a:latin typeface="+mn-lt"/>
        <a:ea typeface="+mn-ea"/>
        <a:cs typeface="+mn-cs"/>
      </a:defRPr>
    </a:lvl7pPr>
    <a:lvl8pPr marL="3200240" algn="l" defTabSz="457177" rtl="0" eaLnBrk="1" latinLnBrk="0" hangingPunct="1">
      <a:defRPr sz="1100" kern="1200">
        <a:solidFill>
          <a:schemeClr val="tx1"/>
        </a:solidFill>
        <a:latin typeface="+mn-lt"/>
        <a:ea typeface="+mn-ea"/>
        <a:cs typeface="+mn-cs"/>
      </a:defRPr>
    </a:lvl8pPr>
    <a:lvl9pPr marL="3657417" algn="l" defTabSz="457177"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err="1" smtClean="0"/>
              <a:t>Heng</a:t>
            </a:r>
            <a:r>
              <a:rPr lang="en-US" dirty="0" smtClean="0"/>
              <a:t> Li is the creator of</a:t>
            </a:r>
            <a:r>
              <a:rPr lang="en-US" baseline="0" dirty="0" smtClean="0"/>
              <a:t> many bioinformatics tools for next-gen sequencing, including</a:t>
            </a:r>
            <a:r>
              <a:rPr lang="en-US" dirty="0" smtClean="0"/>
              <a:t> </a:t>
            </a:r>
            <a:r>
              <a:rPr lang="en-US" dirty="0" err="1" smtClean="0"/>
              <a:t>samtools</a:t>
            </a:r>
            <a:r>
              <a:rPr lang="en-US" dirty="0" smtClean="0"/>
              <a:t>,</a:t>
            </a:r>
            <a:r>
              <a:rPr lang="en-US" baseline="0" dirty="0" smtClean="0"/>
              <a:t> BWA, and MAQ.  He’s widely regarded as an expert on the analysis of sequences.  I came across this paper while working on a data analysis pipeline for the drug-resistance project Ross is working on in Lisa’s lab.</a:t>
            </a:r>
            <a:endParaRPr lang="en-US" dirty="0"/>
          </a:p>
        </p:txBody>
      </p:sp>
      <p:sp>
        <p:nvSpPr>
          <p:cNvPr id="4" name="Slide Number Placeholder 3"/>
          <p:cNvSpPr>
            <a:spLocks noGrp="1"/>
          </p:cNvSpPr>
          <p:nvPr>
            <p:ph type="sldNum" sz="quarter" idx="10"/>
          </p:nvPr>
        </p:nvSpPr>
        <p:spPr/>
        <p:txBody>
          <a:bodyPr/>
          <a:lstStyle/>
          <a:p>
            <a:fld id="{F18F993B-D9A3-E546-AE3F-4D3986D8AE1D}"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3819383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NGS data, the</a:t>
            </a:r>
            <a:r>
              <a:rPr lang="en-US" baseline="0" dirty="0" smtClean="0"/>
              <a:t> total error rate of SNP/SNV call is</a:t>
            </a:r>
            <a:r>
              <a:rPr lang="en-US" dirty="0" smtClean="0"/>
              <a:t> pretty unclear.</a:t>
            </a:r>
            <a:r>
              <a:rPr lang="en-US" baseline="0" dirty="0" smtClean="0"/>
              <a:t>  Additionally, there are many possible sources of error, and it’s unclear which are the leading causes of error in calls.  There’s no good, standardized, general-purpose “truth set” for calibration of SNP calls.  The lack of both of these make it hard to determine “good” from “bad” SNP calls, or assign a probability of correctness.</a:t>
            </a:r>
          </a:p>
          <a:p>
            <a:endParaRPr lang="en-US" baseline="0" dirty="0" smtClean="0"/>
          </a:p>
          <a:p>
            <a:r>
              <a:rPr lang="en-US" baseline="0" dirty="0" smtClean="0"/>
              <a:t>That said, being able to detect low-level variation reliably is useful in innumerable contexts, so we try to do this anyway with all sorts of conservative filtering and </a:t>
            </a:r>
            <a:r>
              <a:rPr lang="en-US" baseline="0" dirty="0" err="1" smtClean="0"/>
              <a:t>thresholding</a:t>
            </a:r>
            <a:r>
              <a:rPr lang="en-US" baseline="0" dirty="0" smtClean="0"/>
              <a:t>.</a:t>
            </a:r>
            <a:endParaRPr lang="en-US" dirty="0"/>
          </a:p>
        </p:txBody>
      </p:sp>
      <p:sp>
        <p:nvSpPr>
          <p:cNvPr id="4" name="Footer Placeholder 3"/>
          <p:cNvSpPr>
            <a:spLocks noGrp="1"/>
          </p:cNvSpPr>
          <p:nvPr>
            <p:ph type="ftr" sz="quarter" idx="10"/>
          </p:nvPr>
        </p:nvSpPr>
        <p:spPr/>
        <p:txBody>
          <a:bodyPr/>
          <a:lstStyle/>
          <a:p>
            <a:r>
              <a:rPr lang="en-US" smtClean="0"/>
              <a:t>Thomas Sibley - 21 May 2014</a:t>
            </a:r>
            <a:endParaRPr lang="en-US"/>
          </a:p>
        </p:txBody>
      </p:sp>
      <p:sp>
        <p:nvSpPr>
          <p:cNvPr id="5" name="Slide Number Placeholder 4"/>
          <p:cNvSpPr>
            <a:spLocks noGrp="1"/>
          </p:cNvSpPr>
          <p:nvPr>
            <p:ph type="sldNum" sz="quarter" idx="11"/>
          </p:nvPr>
        </p:nvSpPr>
        <p:spPr/>
        <p:txBody>
          <a:bodyPr/>
          <a:lstStyle/>
          <a:p>
            <a:fld id="{F18F993B-D9A3-E546-AE3F-4D3986D8AE1D}" type="slidenum">
              <a:rPr lang="en-US" smtClean="0"/>
              <a:pPr/>
              <a:t>3</a:t>
            </a:fld>
            <a:endParaRPr lang="en-US"/>
          </a:p>
        </p:txBody>
      </p:sp>
    </p:spTree>
    <p:extLst>
      <p:ext uri="{BB962C8B-B14F-4D97-AF65-F5344CB8AC3E}">
        <p14:creationId xmlns:p14="http://schemas.microsoft.com/office/powerpoint/2010/main" val="382456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Simulation of NGS</a:t>
            </a:r>
            <a:r>
              <a:rPr lang="en-US" baseline="0" dirty="0" smtClean="0"/>
              <a:t> data</a:t>
            </a:r>
            <a:r>
              <a:rPr lang="en-US" dirty="0" smtClean="0"/>
              <a:t> is one potential means of calibrating</a:t>
            </a:r>
            <a:r>
              <a:rPr lang="en-US" baseline="0" dirty="0" smtClean="0"/>
              <a:t> SNP callers, but it suffers from a number of intractable problems causing diminishing returns that make it less appealing.</a:t>
            </a:r>
          </a:p>
          <a:p>
            <a:endParaRPr lang="en-US" baseline="0" dirty="0" smtClean="0"/>
          </a:p>
          <a:p>
            <a:r>
              <a:rPr lang="en-US" baseline="0" dirty="0" smtClean="0"/>
              <a:t>(Describe the problems, briefly.)</a:t>
            </a:r>
          </a:p>
        </p:txBody>
      </p:sp>
      <p:sp>
        <p:nvSpPr>
          <p:cNvPr id="4" name="Footer Placeholder 3"/>
          <p:cNvSpPr>
            <a:spLocks noGrp="1"/>
          </p:cNvSpPr>
          <p:nvPr>
            <p:ph type="ftr" sz="quarter" idx="10"/>
          </p:nvPr>
        </p:nvSpPr>
        <p:spPr/>
        <p:txBody>
          <a:bodyPr/>
          <a:lstStyle/>
          <a:p>
            <a:r>
              <a:rPr lang="en-US" smtClean="0"/>
              <a:t>Thomas Sibley - 21 May 2014</a:t>
            </a:r>
            <a:endParaRPr lang="en-US"/>
          </a:p>
        </p:txBody>
      </p:sp>
      <p:sp>
        <p:nvSpPr>
          <p:cNvPr id="5" name="Slide Number Placeholder 4"/>
          <p:cNvSpPr>
            <a:spLocks noGrp="1"/>
          </p:cNvSpPr>
          <p:nvPr>
            <p:ph type="sldNum" sz="quarter" idx="11"/>
          </p:nvPr>
        </p:nvSpPr>
        <p:spPr/>
        <p:txBody>
          <a:bodyPr/>
          <a:lstStyle/>
          <a:p>
            <a:fld id="{F18F993B-D9A3-E546-AE3F-4D3986D8AE1D}" type="slidenum">
              <a:rPr lang="en-US" smtClean="0"/>
              <a:pPr/>
              <a:t>4</a:t>
            </a:fld>
            <a:endParaRPr lang="en-US"/>
          </a:p>
        </p:txBody>
      </p:sp>
    </p:spTree>
    <p:extLst>
      <p:ext uri="{BB962C8B-B14F-4D97-AF65-F5344CB8AC3E}">
        <p14:creationId xmlns:p14="http://schemas.microsoft.com/office/powerpoint/2010/main" val="1631735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Real data is an</a:t>
            </a:r>
            <a:r>
              <a:rPr lang="en-US" baseline="0" dirty="0" smtClean="0"/>
              <a:t> improvement in terms of a calibration truth set, but it too has issues which are hard to resolve. Using real variant data hides systematic error. Comparison methods operating on real data, either via experimental genotyping of select sites or comparing against other tools/pipelines, only produces a relative accuracy without any grounding point.  False-negatives are hard to ascertain since they require some level of ground-truth, and comparison methods which only look at existing data don’t necessarily tell the full story on these type II errors.  Experimental validation using microarrays tends towards easier regions, and so doesn’t necessarily provide an unbiased look across all regions.</a:t>
            </a:r>
          </a:p>
          <a:p>
            <a:endParaRPr lang="en-US" baseline="0" dirty="0" smtClean="0"/>
          </a:p>
          <a:p>
            <a:endParaRPr lang="en-US" dirty="0"/>
          </a:p>
        </p:txBody>
      </p:sp>
      <p:sp>
        <p:nvSpPr>
          <p:cNvPr id="4" name="Footer Placeholder 3"/>
          <p:cNvSpPr>
            <a:spLocks noGrp="1"/>
          </p:cNvSpPr>
          <p:nvPr>
            <p:ph type="ftr" sz="quarter" idx="10"/>
          </p:nvPr>
        </p:nvSpPr>
        <p:spPr/>
        <p:txBody>
          <a:bodyPr/>
          <a:lstStyle/>
          <a:p>
            <a:r>
              <a:rPr lang="en-US" smtClean="0"/>
              <a:t>Thomas Sibley - 21 May 2014</a:t>
            </a:r>
            <a:endParaRPr lang="en-US"/>
          </a:p>
        </p:txBody>
      </p:sp>
      <p:sp>
        <p:nvSpPr>
          <p:cNvPr id="5" name="Slide Number Placeholder 4"/>
          <p:cNvSpPr>
            <a:spLocks noGrp="1"/>
          </p:cNvSpPr>
          <p:nvPr>
            <p:ph type="sldNum" sz="quarter" idx="11"/>
          </p:nvPr>
        </p:nvSpPr>
        <p:spPr/>
        <p:txBody>
          <a:bodyPr/>
          <a:lstStyle/>
          <a:p>
            <a:fld id="{F18F993B-D9A3-E546-AE3F-4D3986D8AE1D}" type="slidenum">
              <a:rPr lang="en-US" smtClean="0"/>
              <a:pPr/>
              <a:t>5</a:t>
            </a:fld>
            <a:endParaRPr lang="en-US"/>
          </a:p>
        </p:txBody>
      </p:sp>
    </p:spTree>
    <p:extLst>
      <p:ext uri="{BB962C8B-B14F-4D97-AF65-F5344CB8AC3E}">
        <p14:creationId xmlns:p14="http://schemas.microsoft.com/office/powerpoint/2010/main" val="677737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basic idea is to use a haploid human cell line to call variants.</a:t>
            </a:r>
            <a:r>
              <a:rPr lang="en-US" baseline="0" dirty="0" smtClean="0"/>
              <a:t>  The “vast majority” of heterozygous calls should be errors of some sort.</a:t>
            </a:r>
          </a:p>
          <a:p>
            <a:endParaRPr lang="en-US" baseline="0" dirty="0" smtClean="0"/>
          </a:p>
          <a:p>
            <a:r>
              <a:rPr lang="en-US" baseline="0" dirty="0" smtClean="0"/>
              <a:t>A control cell line is used to parse out some error types.  Unlike other studies, multiple mappers and callers are tested and compared providing relative accuracy in addition to </a:t>
            </a:r>
            <a:r>
              <a:rPr lang="en-US" baseline="0" smtClean="0"/>
              <a:t>absolute accuracy.</a:t>
            </a:r>
            <a:endParaRPr lang="en-US" dirty="0"/>
          </a:p>
        </p:txBody>
      </p:sp>
      <p:sp>
        <p:nvSpPr>
          <p:cNvPr id="4" name="Footer Placeholder 3"/>
          <p:cNvSpPr>
            <a:spLocks noGrp="1"/>
          </p:cNvSpPr>
          <p:nvPr>
            <p:ph type="ftr" sz="quarter" idx="10"/>
          </p:nvPr>
        </p:nvSpPr>
        <p:spPr/>
        <p:txBody>
          <a:bodyPr/>
          <a:lstStyle/>
          <a:p>
            <a:r>
              <a:rPr lang="en-US" smtClean="0"/>
              <a:t>Thomas Sibley - 21 May 2014</a:t>
            </a:r>
            <a:endParaRPr lang="en-US"/>
          </a:p>
        </p:txBody>
      </p:sp>
      <p:sp>
        <p:nvSpPr>
          <p:cNvPr id="5" name="Slide Number Placeholder 4"/>
          <p:cNvSpPr>
            <a:spLocks noGrp="1"/>
          </p:cNvSpPr>
          <p:nvPr>
            <p:ph type="sldNum" sz="quarter" idx="11"/>
          </p:nvPr>
        </p:nvSpPr>
        <p:spPr/>
        <p:txBody>
          <a:bodyPr/>
          <a:lstStyle/>
          <a:p>
            <a:fld id="{F18F993B-D9A3-E546-AE3F-4D3986D8AE1D}" type="slidenum">
              <a:rPr lang="en-US" smtClean="0"/>
              <a:pPr/>
              <a:t>6</a:t>
            </a:fld>
            <a:endParaRPr lang="en-US"/>
          </a:p>
        </p:txBody>
      </p:sp>
    </p:spTree>
    <p:extLst>
      <p:ext uri="{BB962C8B-B14F-4D97-AF65-F5344CB8AC3E}">
        <p14:creationId xmlns:p14="http://schemas.microsoft.com/office/powerpoint/2010/main" val="2242425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6"/>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77" indent="0" algn="ctr">
              <a:buNone/>
              <a:defRPr>
                <a:solidFill>
                  <a:schemeClr val="tx1">
                    <a:tint val="75000"/>
                  </a:schemeClr>
                </a:solidFill>
              </a:defRPr>
            </a:lvl2pPr>
            <a:lvl3pPr marL="914354" indent="0" algn="ctr">
              <a:buNone/>
              <a:defRPr>
                <a:solidFill>
                  <a:schemeClr val="tx1">
                    <a:tint val="75000"/>
                  </a:schemeClr>
                </a:solidFill>
              </a:defRPr>
            </a:lvl3pPr>
            <a:lvl4pPr marL="1371531" indent="0" algn="ctr">
              <a:buNone/>
              <a:defRPr>
                <a:solidFill>
                  <a:schemeClr val="tx1">
                    <a:tint val="75000"/>
                  </a:schemeClr>
                </a:solidFill>
              </a:defRPr>
            </a:lvl4pPr>
            <a:lvl5pPr marL="1828709" indent="0" algn="ctr">
              <a:buNone/>
              <a:defRPr>
                <a:solidFill>
                  <a:schemeClr val="tx1">
                    <a:tint val="75000"/>
                  </a:schemeClr>
                </a:solidFill>
              </a:defRPr>
            </a:lvl5pPr>
            <a:lvl6pPr marL="2285886" indent="0" algn="ctr">
              <a:buNone/>
              <a:defRPr>
                <a:solidFill>
                  <a:schemeClr val="tx1">
                    <a:tint val="75000"/>
                  </a:schemeClr>
                </a:solidFill>
              </a:defRPr>
            </a:lvl6pPr>
            <a:lvl7pPr marL="2743063" indent="0" algn="ctr">
              <a:buNone/>
              <a:defRPr>
                <a:solidFill>
                  <a:schemeClr val="tx1">
                    <a:tint val="75000"/>
                  </a:schemeClr>
                </a:solidFill>
              </a:defRPr>
            </a:lvl7pPr>
            <a:lvl8pPr marL="3200240" indent="0" algn="ctr">
              <a:buNone/>
              <a:defRPr>
                <a:solidFill>
                  <a:schemeClr val="tx1">
                    <a:tint val="75000"/>
                  </a:schemeClr>
                </a:solidFill>
              </a:defRPr>
            </a:lvl8pPr>
            <a:lvl9pPr marL="365741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F0361B-7C2E-6047-A1C8-975BE1470BC3}" type="datetime1">
              <a:rPr lang="en-US" smtClean="0"/>
              <a:t>1/19/15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1649401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B5BB77-D485-8D41-BA26-51450E9C5BA1}" type="datetime1">
              <a:rPr lang="en-US" smtClean="0"/>
              <a:t>1/19/15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4204419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274638"/>
            <a:ext cx="2057400" cy="585152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1" y="274638"/>
            <a:ext cx="6019800" cy="585152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F712C4-8E5E-8644-AB2C-3C5E437FC403}" type="datetime1">
              <a:rPr lang="en-US" smtClean="0"/>
              <a:t>1/19/15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3029766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195657-2892-9144-93AC-469120B30FC4}" type="datetime1">
              <a:rPr lang="en-US" smtClean="0"/>
              <a:t>1/19/15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2822572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2" y="4406901"/>
            <a:ext cx="7772400" cy="136207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2" y="2906714"/>
            <a:ext cx="7772400" cy="1500188"/>
          </a:xfrm>
        </p:spPr>
        <p:txBody>
          <a:bodyPr anchor="b"/>
          <a:lstStyle>
            <a:lvl1pPr marL="0" indent="0">
              <a:buNone/>
              <a:defRPr sz="2000">
                <a:solidFill>
                  <a:schemeClr val="tx1">
                    <a:tint val="75000"/>
                  </a:schemeClr>
                </a:solidFill>
              </a:defRPr>
            </a:lvl1pPr>
            <a:lvl2pPr marL="457177" indent="0">
              <a:buNone/>
              <a:defRPr sz="1900">
                <a:solidFill>
                  <a:schemeClr val="tx1">
                    <a:tint val="75000"/>
                  </a:schemeClr>
                </a:solidFill>
              </a:defRPr>
            </a:lvl2pPr>
            <a:lvl3pPr marL="914354" indent="0">
              <a:buNone/>
              <a:defRPr sz="1600">
                <a:solidFill>
                  <a:schemeClr val="tx1">
                    <a:tint val="75000"/>
                  </a:schemeClr>
                </a:solidFill>
              </a:defRPr>
            </a:lvl3pPr>
            <a:lvl4pPr marL="1371531"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3" indent="0">
              <a:buNone/>
              <a:defRPr sz="1400">
                <a:solidFill>
                  <a:schemeClr val="tx1">
                    <a:tint val="75000"/>
                  </a:schemeClr>
                </a:solidFill>
              </a:defRPr>
            </a:lvl7pPr>
            <a:lvl8pPr marL="3200240" indent="0">
              <a:buNone/>
              <a:defRPr sz="1400">
                <a:solidFill>
                  <a:schemeClr val="tx1">
                    <a:tint val="75000"/>
                  </a:schemeClr>
                </a:solidFill>
              </a:defRPr>
            </a:lvl8pPr>
            <a:lvl9pPr marL="3657417"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1CBA15-4BCB-EC4E-A6EB-A2A716FAA56B}" type="datetime1">
              <a:rPr lang="en-US" smtClean="0"/>
              <a:t>1/19/15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3413358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1" y="1600200"/>
            <a:ext cx="4038600" cy="4525963"/>
          </a:xfrm>
        </p:spPr>
        <p:txBody>
          <a:bodyPr/>
          <a:lstStyle>
            <a:lvl1pPr>
              <a:defRPr sz="29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1" y="1600200"/>
            <a:ext cx="4038600" cy="4525963"/>
          </a:xfrm>
        </p:spPr>
        <p:txBody>
          <a:bodyPr/>
          <a:lstStyle>
            <a:lvl1pPr>
              <a:defRPr sz="29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481BC48-D683-FD46-9E98-F2497DC9D64E}" type="datetime1">
              <a:rPr lang="en-US" smtClean="0"/>
              <a:t>1/19/15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3527887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2" y="1535114"/>
            <a:ext cx="4040188" cy="639762"/>
          </a:xfrm>
        </p:spPr>
        <p:txBody>
          <a:bodyPr anchor="b"/>
          <a:lstStyle>
            <a:lvl1pPr marL="0" indent="0">
              <a:buNone/>
              <a:defRPr sz="2400" b="1"/>
            </a:lvl1pPr>
            <a:lvl2pPr marL="457177" indent="0">
              <a:buNone/>
              <a:defRPr sz="2000" b="1"/>
            </a:lvl2pPr>
            <a:lvl3pPr marL="914354" indent="0">
              <a:buNone/>
              <a:defRPr sz="1900" b="1"/>
            </a:lvl3pPr>
            <a:lvl4pPr marL="1371531"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2" y="2174875"/>
            <a:ext cx="4040188"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4"/>
            <a:ext cx="4041775" cy="639762"/>
          </a:xfrm>
        </p:spPr>
        <p:txBody>
          <a:bodyPr anchor="b"/>
          <a:lstStyle>
            <a:lvl1pPr marL="0" indent="0">
              <a:buNone/>
              <a:defRPr sz="2400" b="1"/>
            </a:lvl1pPr>
            <a:lvl2pPr marL="457177" indent="0">
              <a:buNone/>
              <a:defRPr sz="2000" b="1"/>
            </a:lvl2pPr>
            <a:lvl3pPr marL="914354" indent="0">
              <a:buNone/>
              <a:defRPr sz="1900" b="1"/>
            </a:lvl3pPr>
            <a:lvl4pPr marL="1371531"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0BA0914-CE5B-B043-BEBB-F3BCF2C69049}" type="datetime1">
              <a:rPr lang="en-US" smtClean="0"/>
              <a:t>1/19/15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147924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FFB979-AAAD-2940-9B04-975854F5AA57}" type="datetime1">
              <a:rPr lang="en-US" smtClean="0"/>
              <a:t>1/19/15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2914893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7E3E74-C887-E248-B21C-63345BCA29B8}" type="datetime1">
              <a:rPr lang="en-US" smtClean="0"/>
              <a:t>1/19/15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1638083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73050"/>
            <a:ext cx="3008312"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3" y="273052"/>
            <a:ext cx="5111751" cy="5853113"/>
          </a:xfrm>
        </p:spPr>
        <p:txBody>
          <a:bodyPr/>
          <a:lstStyle>
            <a:lvl1pPr>
              <a:defRPr sz="3100"/>
            </a:lvl1pPr>
            <a:lvl2pPr>
              <a:defRPr sz="29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3" y="1435101"/>
            <a:ext cx="3008312" cy="4691063"/>
          </a:xfrm>
        </p:spPr>
        <p:txBody>
          <a:bodyPr/>
          <a:lstStyle>
            <a:lvl1pPr marL="0" indent="0">
              <a:buNone/>
              <a:defRPr sz="1400"/>
            </a:lvl1pPr>
            <a:lvl2pPr marL="457177" indent="0">
              <a:buNone/>
              <a:defRPr sz="1100"/>
            </a:lvl2pPr>
            <a:lvl3pPr marL="914354" indent="0">
              <a:buNone/>
              <a:defRPr sz="1000"/>
            </a:lvl3pPr>
            <a:lvl4pPr marL="1371531"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313091-5EB1-5C4D-8189-536D581B812B}" type="datetime1">
              <a:rPr lang="en-US" smtClean="0"/>
              <a:t>1/19/15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1054110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9" y="4800602"/>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9" y="612776"/>
            <a:ext cx="5486400" cy="4114800"/>
          </a:xfrm>
        </p:spPr>
        <p:txBody>
          <a:bodyPr/>
          <a:lstStyle>
            <a:lvl1pPr marL="0" indent="0">
              <a:buNone/>
              <a:defRPr sz="3100"/>
            </a:lvl1pPr>
            <a:lvl2pPr marL="457177" indent="0">
              <a:buNone/>
              <a:defRPr sz="2900"/>
            </a:lvl2pPr>
            <a:lvl3pPr marL="914354" indent="0">
              <a:buNone/>
              <a:defRPr sz="2400"/>
            </a:lvl3pPr>
            <a:lvl4pPr marL="1371531" indent="0">
              <a:buNone/>
              <a:defRPr sz="2000"/>
            </a:lvl4pPr>
            <a:lvl5pPr marL="1828709" indent="0">
              <a:buNone/>
              <a:defRPr sz="2000"/>
            </a:lvl5pPr>
            <a:lvl6pPr marL="2285886" indent="0">
              <a:buNone/>
              <a:defRPr sz="2000"/>
            </a:lvl6pPr>
            <a:lvl7pPr marL="2743063" indent="0">
              <a:buNone/>
              <a:defRPr sz="2000"/>
            </a:lvl7pPr>
            <a:lvl8pPr marL="3200240" indent="0">
              <a:buNone/>
              <a:defRPr sz="2000"/>
            </a:lvl8pPr>
            <a:lvl9pPr marL="3657417" indent="0">
              <a:buNone/>
              <a:defRPr sz="2000"/>
            </a:lvl9pPr>
          </a:lstStyle>
          <a:p>
            <a:endParaRPr lang="en-US"/>
          </a:p>
        </p:txBody>
      </p:sp>
      <p:sp>
        <p:nvSpPr>
          <p:cNvPr id="4" name="Text Placeholder 3"/>
          <p:cNvSpPr>
            <a:spLocks noGrp="1"/>
          </p:cNvSpPr>
          <p:nvPr>
            <p:ph type="body" sz="half" idx="2"/>
          </p:nvPr>
        </p:nvSpPr>
        <p:spPr>
          <a:xfrm>
            <a:off x="1792289" y="5367340"/>
            <a:ext cx="5486400" cy="804862"/>
          </a:xfrm>
        </p:spPr>
        <p:txBody>
          <a:bodyPr/>
          <a:lstStyle>
            <a:lvl1pPr marL="0" indent="0">
              <a:buNone/>
              <a:defRPr sz="1400"/>
            </a:lvl1pPr>
            <a:lvl2pPr marL="457177" indent="0">
              <a:buNone/>
              <a:defRPr sz="1100"/>
            </a:lvl2pPr>
            <a:lvl3pPr marL="914354" indent="0">
              <a:buNone/>
              <a:defRPr sz="1000"/>
            </a:lvl3pPr>
            <a:lvl4pPr marL="1371531"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F41360-92F5-C848-B728-3639E8DF0003}" type="datetime1">
              <a:rPr lang="en-US" smtClean="0"/>
              <a:t>1/19/15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14472507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35" tIns="45718" rIns="91435" bIns="45718"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35" tIns="45718" rIns="91435" bIns="45718"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6"/>
          </a:xfrm>
          <a:prstGeom prst="rect">
            <a:avLst/>
          </a:prstGeom>
        </p:spPr>
        <p:txBody>
          <a:bodyPr vert="horz" lIns="91435" tIns="45718" rIns="91435" bIns="45718" rtlCol="0" anchor="ctr"/>
          <a:lstStyle>
            <a:lvl1pPr algn="l">
              <a:defRPr sz="1100">
                <a:solidFill>
                  <a:schemeClr val="tx1">
                    <a:tint val="75000"/>
                  </a:schemeClr>
                </a:solidFill>
              </a:defRPr>
            </a:lvl1pPr>
          </a:lstStyle>
          <a:p>
            <a:fld id="{2F30A998-7601-0D4B-A7A1-0375E82ADAB8}" type="datetime1">
              <a:rPr lang="en-US" smtClean="0"/>
              <a:t>1/19/15</a:t>
            </a:fld>
            <a:endParaRPr lang="en-US"/>
          </a:p>
        </p:txBody>
      </p:sp>
      <p:sp>
        <p:nvSpPr>
          <p:cNvPr id="5" name="Footer Placeholder 4"/>
          <p:cNvSpPr>
            <a:spLocks noGrp="1"/>
          </p:cNvSpPr>
          <p:nvPr>
            <p:ph type="ftr" sz="quarter" idx="3"/>
          </p:nvPr>
        </p:nvSpPr>
        <p:spPr>
          <a:xfrm>
            <a:off x="3124200" y="6356350"/>
            <a:ext cx="2895600" cy="365126"/>
          </a:xfrm>
          <a:prstGeom prst="rect">
            <a:avLst/>
          </a:prstGeom>
        </p:spPr>
        <p:txBody>
          <a:bodyPr vert="horz" lIns="91435" tIns="45718" rIns="91435" bIns="45718" rtlCol="0" anchor="ctr"/>
          <a:lstStyle>
            <a:lvl1pPr algn="ctr">
              <a:defRPr sz="11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6"/>
          </a:xfrm>
          <a:prstGeom prst="rect">
            <a:avLst/>
          </a:prstGeom>
        </p:spPr>
        <p:txBody>
          <a:bodyPr vert="horz" lIns="91435" tIns="45718" rIns="91435" bIns="45718" rtlCol="0" anchor="ctr"/>
          <a:lstStyle>
            <a:lvl1pPr algn="r">
              <a:defRPr sz="1100">
                <a:solidFill>
                  <a:schemeClr val="tx1">
                    <a:tint val="75000"/>
                  </a:schemeClr>
                </a:solidFill>
              </a:defRPr>
            </a:lvl1pPr>
          </a:lstStyle>
          <a:p>
            <a:fld id="{0A1B865D-3DF9-0645-8011-9936F226B8ED}" type="slidenum">
              <a:rPr lang="en-US" smtClean="0"/>
              <a:pPr/>
              <a:t>‹#›</a:t>
            </a:fld>
            <a:endParaRPr lang="en-US" dirty="0"/>
          </a:p>
        </p:txBody>
      </p:sp>
    </p:spTree>
    <p:extLst>
      <p:ext uri="{BB962C8B-B14F-4D97-AF65-F5344CB8AC3E}">
        <p14:creationId xmlns:p14="http://schemas.microsoft.com/office/powerpoint/2010/main" val="39916276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177" rtl="0" eaLnBrk="1" latinLnBrk="0" hangingPunct="1">
        <a:spcBef>
          <a:spcPct val="0"/>
        </a:spcBef>
        <a:buNone/>
        <a:defRPr sz="4400" kern="1200">
          <a:solidFill>
            <a:schemeClr val="tx1"/>
          </a:solidFill>
          <a:latin typeface="+mj-lt"/>
          <a:ea typeface="+mj-ea"/>
          <a:cs typeface="+mj-cs"/>
        </a:defRPr>
      </a:lvl1pPr>
    </p:titleStyle>
    <p:bodyStyle>
      <a:lvl1pPr marL="342883" indent="-342883" algn="l" defTabSz="457177" rtl="0" eaLnBrk="1" latinLnBrk="0" hangingPunct="1">
        <a:spcBef>
          <a:spcPct val="20000"/>
        </a:spcBef>
        <a:buFont typeface="Arial"/>
        <a:buChar char="•"/>
        <a:defRPr sz="3100" kern="1200">
          <a:solidFill>
            <a:schemeClr val="tx1"/>
          </a:solidFill>
          <a:latin typeface="+mn-lt"/>
          <a:ea typeface="+mn-ea"/>
          <a:cs typeface="+mn-cs"/>
        </a:defRPr>
      </a:lvl1pPr>
      <a:lvl2pPr marL="742913" indent="-285736" algn="l" defTabSz="457177" rtl="0" eaLnBrk="1" latinLnBrk="0" hangingPunct="1">
        <a:spcBef>
          <a:spcPct val="20000"/>
        </a:spcBef>
        <a:buFont typeface="Arial"/>
        <a:buChar char="–"/>
        <a:defRPr sz="2900" kern="1200">
          <a:solidFill>
            <a:schemeClr val="tx1"/>
          </a:solidFill>
          <a:latin typeface="+mn-lt"/>
          <a:ea typeface="+mn-ea"/>
          <a:cs typeface="+mn-cs"/>
        </a:defRPr>
      </a:lvl2pPr>
      <a:lvl3pPr marL="1142943" indent="-228589" algn="l" defTabSz="457177" rtl="0" eaLnBrk="1" latinLnBrk="0" hangingPunct="1">
        <a:spcBef>
          <a:spcPct val="20000"/>
        </a:spcBef>
        <a:buFont typeface="Arial"/>
        <a:buChar char="•"/>
        <a:defRPr sz="2400" kern="1200">
          <a:solidFill>
            <a:schemeClr val="tx1"/>
          </a:solidFill>
          <a:latin typeface="+mn-lt"/>
          <a:ea typeface="+mn-ea"/>
          <a:cs typeface="+mn-cs"/>
        </a:defRPr>
      </a:lvl3pPr>
      <a:lvl4pPr marL="1600120" indent="-228589" algn="l" defTabSz="457177" rtl="0" eaLnBrk="1" latinLnBrk="0" hangingPunct="1">
        <a:spcBef>
          <a:spcPct val="20000"/>
        </a:spcBef>
        <a:buFont typeface="Arial"/>
        <a:buChar char="–"/>
        <a:defRPr sz="2000" kern="1200">
          <a:solidFill>
            <a:schemeClr val="tx1"/>
          </a:solidFill>
          <a:latin typeface="+mn-lt"/>
          <a:ea typeface="+mn-ea"/>
          <a:cs typeface="+mn-cs"/>
        </a:defRPr>
      </a:lvl4pPr>
      <a:lvl5pPr marL="2057297" indent="-228589" algn="l" defTabSz="457177" rtl="0" eaLnBrk="1" latinLnBrk="0" hangingPunct="1">
        <a:spcBef>
          <a:spcPct val="20000"/>
        </a:spcBef>
        <a:buFont typeface="Arial"/>
        <a:buChar char="»"/>
        <a:defRPr sz="2000" kern="1200">
          <a:solidFill>
            <a:schemeClr val="tx1"/>
          </a:solidFill>
          <a:latin typeface="+mn-lt"/>
          <a:ea typeface="+mn-ea"/>
          <a:cs typeface="+mn-cs"/>
        </a:defRPr>
      </a:lvl5pPr>
      <a:lvl6pPr marL="2514474" indent="-228589" algn="l" defTabSz="457177" rtl="0" eaLnBrk="1" latinLnBrk="0" hangingPunct="1">
        <a:spcBef>
          <a:spcPct val="20000"/>
        </a:spcBef>
        <a:buFont typeface="Arial"/>
        <a:buChar char="•"/>
        <a:defRPr sz="2000" kern="1200">
          <a:solidFill>
            <a:schemeClr val="tx1"/>
          </a:solidFill>
          <a:latin typeface="+mn-lt"/>
          <a:ea typeface="+mn-ea"/>
          <a:cs typeface="+mn-cs"/>
        </a:defRPr>
      </a:lvl6pPr>
      <a:lvl7pPr marL="2971651" indent="-228589" algn="l" defTabSz="457177" rtl="0" eaLnBrk="1" latinLnBrk="0" hangingPunct="1">
        <a:spcBef>
          <a:spcPct val="20000"/>
        </a:spcBef>
        <a:buFont typeface="Arial"/>
        <a:buChar char="•"/>
        <a:defRPr sz="2000" kern="1200">
          <a:solidFill>
            <a:schemeClr val="tx1"/>
          </a:solidFill>
          <a:latin typeface="+mn-lt"/>
          <a:ea typeface="+mn-ea"/>
          <a:cs typeface="+mn-cs"/>
        </a:defRPr>
      </a:lvl7pPr>
      <a:lvl8pPr marL="3428829" indent="-228589" algn="l" defTabSz="457177" rtl="0" eaLnBrk="1" latinLnBrk="0" hangingPunct="1">
        <a:spcBef>
          <a:spcPct val="20000"/>
        </a:spcBef>
        <a:buFont typeface="Arial"/>
        <a:buChar char="•"/>
        <a:defRPr sz="2000" kern="1200">
          <a:solidFill>
            <a:schemeClr val="tx1"/>
          </a:solidFill>
          <a:latin typeface="+mn-lt"/>
          <a:ea typeface="+mn-ea"/>
          <a:cs typeface="+mn-cs"/>
        </a:defRPr>
      </a:lvl8pPr>
      <a:lvl9pPr marL="3886006" indent="-228589" algn="l" defTabSz="457177"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7" rtl="0" eaLnBrk="1" latinLnBrk="0" hangingPunct="1">
        <a:defRPr sz="1900" kern="1200">
          <a:solidFill>
            <a:schemeClr val="tx1"/>
          </a:solidFill>
          <a:latin typeface="+mn-lt"/>
          <a:ea typeface="+mn-ea"/>
          <a:cs typeface="+mn-cs"/>
        </a:defRPr>
      </a:lvl1pPr>
      <a:lvl2pPr marL="457177" algn="l" defTabSz="457177" rtl="0" eaLnBrk="1" latinLnBrk="0" hangingPunct="1">
        <a:defRPr sz="1900" kern="1200">
          <a:solidFill>
            <a:schemeClr val="tx1"/>
          </a:solidFill>
          <a:latin typeface="+mn-lt"/>
          <a:ea typeface="+mn-ea"/>
          <a:cs typeface="+mn-cs"/>
        </a:defRPr>
      </a:lvl2pPr>
      <a:lvl3pPr marL="914354" algn="l" defTabSz="457177" rtl="0" eaLnBrk="1" latinLnBrk="0" hangingPunct="1">
        <a:defRPr sz="1900" kern="1200">
          <a:solidFill>
            <a:schemeClr val="tx1"/>
          </a:solidFill>
          <a:latin typeface="+mn-lt"/>
          <a:ea typeface="+mn-ea"/>
          <a:cs typeface="+mn-cs"/>
        </a:defRPr>
      </a:lvl3pPr>
      <a:lvl4pPr marL="1371531" algn="l" defTabSz="457177" rtl="0" eaLnBrk="1" latinLnBrk="0" hangingPunct="1">
        <a:defRPr sz="1900" kern="1200">
          <a:solidFill>
            <a:schemeClr val="tx1"/>
          </a:solidFill>
          <a:latin typeface="+mn-lt"/>
          <a:ea typeface="+mn-ea"/>
          <a:cs typeface="+mn-cs"/>
        </a:defRPr>
      </a:lvl4pPr>
      <a:lvl5pPr marL="1828709" algn="l" defTabSz="457177" rtl="0" eaLnBrk="1" latinLnBrk="0" hangingPunct="1">
        <a:defRPr sz="1900" kern="1200">
          <a:solidFill>
            <a:schemeClr val="tx1"/>
          </a:solidFill>
          <a:latin typeface="+mn-lt"/>
          <a:ea typeface="+mn-ea"/>
          <a:cs typeface="+mn-cs"/>
        </a:defRPr>
      </a:lvl5pPr>
      <a:lvl6pPr marL="2285886" algn="l" defTabSz="457177" rtl="0" eaLnBrk="1" latinLnBrk="0" hangingPunct="1">
        <a:defRPr sz="1900" kern="1200">
          <a:solidFill>
            <a:schemeClr val="tx1"/>
          </a:solidFill>
          <a:latin typeface="+mn-lt"/>
          <a:ea typeface="+mn-ea"/>
          <a:cs typeface="+mn-cs"/>
        </a:defRPr>
      </a:lvl6pPr>
      <a:lvl7pPr marL="2743063" algn="l" defTabSz="457177" rtl="0" eaLnBrk="1" latinLnBrk="0" hangingPunct="1">
        <a:defRPr sz="1900" kern="1200">
          <a:solidFill>
            <a:schemeClr val="tx1"/>
          </a:solidFill>
          <a:latin typeface="+mn-lt"/>
          <a:ea typeface="+mn-ea"/>
          <a:cs typeface="+mn-cs"/>
        </a:defRPr>
      </a:lvl7pPr>
      <a:lvl8pPr marL="3200240" algn="l" defTabSz="457177" rtl="0" eaLnBrk="1" latinLnBrk="0" hangingPunct="1">
        <a:defRPr sz="1900" kern="1200">
          <a:solidFill>
            <a:schemeClr val="tx1"/>
          </a:solidFill>
          <a:latin typeface="+mn-lt"/>
          <a:ea typeface="+mn-ea"/>
          <a:cs typeface="+mn-cs"/>
        </a:defRPr>
      </a:lvl8pPr>
      <a:lvl9pPr marL="3657417" algn="l" defTabSz="457177"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799"/>
            <a:ext cx="7772400" cy="1470026"/>
          </a:xfrm>
        </p:spPr>
        <p:txBody>
          <a:bodyPr>
            <a:normAutofit/>
          </a:bodyPr>
          <a:lstStyle/>
          <a:p>
            <a:r>
              <a:rPr lang="en-US" dirty="0" smtClean="0"/>
              <a:t>Mullins Lab Journal Club</a:t>
            </a:r>
            <a:endParaRPr lang="en-US" dirty="0"/>
          </a:p>
        </p:txBody>
      </p:sp>
      <p:sp>
        <p:nvSpPr>
          <p:cNvPr id="3" name="Subtitle 2"/>
          <p:cNvSpPr>
            <a:spLocks noGrp="1"/>
          </p:cNvSpPr>
          <p:nvPr>
            <p:ph type="subTitle" idx="1"/>
          </p:nvPr>
        </p:nvSpPr>
        <p:spPr>
          <a:xfrm>
            <a:off x="0" y="6475188"/>
            <a:ext cx="9144000" cy="395515"/>
          </a:xfrm>
        </p:spPr>
        <p:txBody>
          <a:bodyPr>
            <a:normAutofit/>
          </a:bodyPr>
          <a:lstStyle/>
          <a:p>
            <a:pPr algn="r"/>
            <a:r>
              <a:rPr lang="en-US" sz="1600" dirty="0"/>
              <a:t>Thomas Sibley – </a:t>
            </a:r>
            <a:r>
              <a:rPr lang="en-US" sz="1600" dirty="0" smtClean="0"/>
              <a:t>20 January 2015 – </a:t>
            </a:r>
            <a:r>
              <a:rPr lang="en-US" sz="1600" dirty="0"/>
              <a:t>Mullins </a:t>
            </a:r>
            <a:r>
              <a:rPr lang="en-US" sz="1600" dirty="0" smtClean="0"/>
              <a:t>Lab Journal Club</a:t>
            </a:r>
            <a:endParaRPr lang="en-US" sz="1600" dirty="0"/>
          </a:p>
        </p:txBody>
      </p:sp>
      <p:sp>
        <p:nvSpPr>
          <p:cNvPr id="4" name="Slide Number Placeholder 3"/>
          <p:cNvSpPr>
            <a:spLocks noGrp="1"/>
          </p:cNvSpPr>
          <p:nvPr>
            <p:ph type="sldNum" sz="quarter" idx="12"/>
          </p:nvPr>
        </p:nvSpPr>
        <p:spPr/>
        <p:txBody>
          <a:bodyPr/>
          <a:lstStyle/>
          <a:p>
            <a:r>
              <a:rPr lang="en-US" dirty="0" smtClean="0"/>
              <a:t> </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93" y="1831261"/>
            <a:ext cx="8920015" cy="2717356"/>
          </a:xfrm>
          <a:prstGeom prst="rect">
            <a:avLst/>
          </a:prstGeom>
        </p:spPr>
      </p:pic>
    </p:spTree>
    <p:extLst>
      <p:ext uri="{BB962C8B-B14F-4D97-AF65-F5344CB8AC3E}">
        <p14:creationId xmlns:p14="http://schemas.microsoft.com/office/powerpoint/2010/main" val="204539799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A1B865D-3DF9-0645-8011-9936F226B8ED}" type="slidenum">
              <a:rPr lang="en-US" smtClean="0"/>
              <a:pPr/>
              <a:t>2</a:t>
            </a:fld>
            <a:endParaRPr lang="en-US"/>
          </a:p>
        </p:txBody>
      </p:sp>
    </p:spTree>
    <p:extLst>
      <p:ext uri="{BB962C8B-B14F-4D97-AF65-F5344CB8AC3E}">
        <p14:creationId xmlns:p14="http://schemas.microsoft.com/office/powerpoint/2010/main" val="2778723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Sanger vs. NGS</a:t>
            </a:r>
            <a:endParaRPr lang="en-US" dirty="0"/>
          </a:p>
        </p:txBody>
      </p:sp>
      <p:sp>
        <p:nvSpPr>
          <p:cNvPr id="3" name="Content Placeholder 2"/>
          <p:cNvSpPr>
            <a:spLocks noGrp="1"/>
          </p:cNvSpPr>
          <p:nvPr>
            <p:ph idx="1"/>
          </p:nvPr>
        </p:nvSpPr>
        <p:spPr/>
        <p:txBody>
          <a:bodyPr/>
          <a:lstStyle/>
          <a:p>
            <a:r>
              <a:rPr lang="en-US" dirty="0" smtClean="0"/>
              <a:t>Sanger is easier</a:t>
            </a:r>
          </a:p>
          <a:p>
            <a:pPr lvl="1"/>
            <a:r>
              <a:rPr lang="en-US" dirty="0" smtClean="0"/>
              <a:t>Less data</a:t>
            </a:r>
          </a:p>
          <a:p>
            <a:pPr lvl="1"/>
            <a:r>
              <a:rPr lang="en-US" dirty="0" smtClean="0"/>
              <a:t>More confidence in sequence alignment</a:t>
            </a:r>
          </a:p>
          <a:p>
            <a:pPr lvl="1"/>
            <a:r>
              <a:rPr lang="en-US" dirty="0" smtClean="0"/>
              <a:t>Higher variant levels</a:t>
            </a:r>
          </a:p>
          <a:p>
            <a:r>
              <a:rPr lang="en-US" dirty="0" smtClean="0"/>
              <a:t>NGS promises more</a:t>
            </a:r>
          </a:p>
          <a:p>
            <a:pPr lvl="1"/>
            <a:r>
              <a:rPr lang="en-US" dirty="0" smtClean="0"/>
              <a:t>More data</a:t>
            </a:r>
          </a:p>
          <a:p>
            <a:pPr lvl="1"/>
            <a:r>
              <a:rPr lang="en-US" dirty="0" smtClean="0"/>
              <a:t>Less confidence in read mapping</a:t>
            </a:r>
          </a:p>
          <a:p>
            <a:pPr lvl="1"/>
            <a:r>
              <a:rPr lang="en-US" dirty="0" smtClean="0"/>
              <a:t>Lower variant levels</a:t>
            </a:r>
            <a:endParaRPr lang="en-US" dirty="0"/>
          </a:p>
        </p:txBody>
      </p:sp>
      <p:sp>
        <p:nvSpPr>
          <p:cNvPr id="4" name="Slide Number Placeholder 3"/>
          <p:cNvSpPr>
            <a:spLocks noGrp="1"/>
          </p:cNvSpPr>
          <p:nvPr>
            <p:ph type="sldNum" sz="quarter" idx="12"/>
          </p:nvPr>
        </p:nvSpPr>
        <p:spPr/>
        <p:txBody>
          <a:bodyPr/>
          <a:lstStyle/>
          <a:p>
            <a:fld id="{0A1B865D-3DF9-0645-8011-9936F226B8ED}" type="slidenum">
              <a:rPr lang="en-US" smtClean="0"/>
              <a:pPr/>
              <a:t>3</a:t>
            </a:fld>
            <a:endParaRPr lang="en-US"/>
          </a:p>
        </p:txBody>
      </p:sp>
    </p:spTree>
    <p:extLst>
      <p:ext uri="{BB962C8B-B14F-4D97-AF65-F5344CB8AC3E}">
        <p14:creationId xmlns:p14="http://schemas.microsoft.com/office/powerpoint/2010/main" val="1842995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a:t>
            </a:r>
            <a:endParaRPr lang="en-US" dirty="0"/>
          </a:p>
        </p:txBody>
      </p:sp>
      <p:sp>
        <p:nvSpPr>
          <p:cNvPr id="3" name="Content Placeholder 2"/>
          <p:cNvSpPr>
            <a:spLocks noGrp="1"/>
          </p:cNvSpPr>
          <p:nvPr>
            <p:ph idx="1"/>
          </p:nvPr>
        </p:nvSpPr>
        <p:spPr/>
        <p:txBody>
          <a:bodyPr/>
          <a:lstStyle/>
          <a:p>
            <a:r>
              <a:rPr lang="en-US" dirty="0" smtClean="0"/>
              <a:t>Problems modeling:</a:t>
            </a:r>
            <a:endParaRPr lang="en-US" baseline="0" dirty="0" smtClean="0"/>
          </a:p>
          <a:p>
            <a:pPr lvl="1"/>
            <a:r>
              <a:rPr lang="en-US" dirty="0" smtClean="0"/>
              <a:t>non</a:t>
            </a:r>
            <a:r>
              <a:rPr lang="en-US" dirty="0" smtClean="0"/>
              <a:t>-random distribution</a:t>
            </a:r>
          </a:p>
          <a:p>
            <a:pPr lvl="1"/>
            <a:r>
              <a:rPr lang="en-US" dirty="0" smtClean="0"/>
              <a:t>dependent errors</a:t>
            </a:r>
            <a:endParaRPr lang="en-US" dirty="0" smtClean="0"/>
          </a:p>
          <a:p>
            <a:pPr lvl="1"/>
            <a:r>
              <a:rPr lang="en-US" dirty="0" smtClean="0"/>
              <a:t>incomplete references</a:t>
            </a:r>
            <a:endParaRPr lang="en-US" dirty="0" smtClean="0"/>
          </a:p>
          <a:p>
            <a:pPr lvl="1"/>
            <a:r>
              <a:rPr lang="en-US" dirty="0" smtClean="0"/>
              <a:t>copy number </a:t>
            </a:r>
            <a:r>
              <a:rPr lang="en-US" dirty="0" smtClean="0"/>
              <a:t>variation</a:t>
            </a:r>
          </a:p>
          <a:p>
            <a:endParaRPr lang="en-US" dirty="0" smtClean="0"/>
          </a:p>
        </p:txBody>
      </p:sp>
      <p:sp>
        <p:nvSpPr>
          <p:cNvPr id="4" name="Slide Number Placeholder 3"/>
          <p:cNvSpPr>
            <a:spLocks noGrp="1"/>
          </p:cNvSpPr>
          <p:nvPr>
            <p:ph type="sldNum" sz="quarter" idx="12"/>
          </p:nvPr>
        </p:nvSpPr>
        <p:spPr/>
        <p:txBody>
          <a:bodyPr/>
          <a:lstStyle/>
          <a:p>
            <a:fld id="{0A1B865D-3DF9-0645-8011-9936F226B8ED}" type="slidenum">
              <a:rPr lang="en-US" smtClean="0"/>
              <a:pPr/>
              <a:t>4</a:t>
            </a:fld>
            <a:endParaRPr lang="en-US"/>
          </a:p>
        </p:txBody>
      </p:sp>
    </p:spTree>
    <p:extLst>
      <p:ext uri="{BB962C8B-B14F-4D97-AF65-F5344CB8AC3E}">
        <p14:creationId xmlns:p14="http://schemas.microsoft.com/office/powerpoint/2010/main" val="1794851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data?</a:t>
            </a:r>
            <a:endParaRPr lang="en-US" dirty="0"/>
          </a:p>
        </p:txBody>
      </p:sp>
      <p:sp>
        <p:nvSpPr>
          <p:cNvPr id="3" name="Content Placeholder 2"/>
          <p:cNvSpPr>
            <a:spLocks noGrp="1"/>
          </p:cNvSpPr>
          <p:nvPr>
            <p:ph idx="1"/>
          </p:nvPr>
        </p:nvSpPr>
        <p:spPr/>
        <p:txBody>
          <a:bodyPr/>
          <a:lstStyle/>
          <a:p>
            <a:r>
              <a:rPr lang="en-US" dirty="0" smtClean="0"/>
              <a:t>Can’t see large-scale systematic errors</a:t>
            </a:r>
          </a:p>
          <a:p>
            <a:r>
              <a:rPr lang="en-US" dirty="0" smtClean="0"/>
              <a:t>“Relative accuracy”</a:t>
            </a:r>
          </a:p>
          <a:p>
            <a:r>
              <a:rPr lang="en-US" dirty="0" smtClean="0"/>
              <a:t>Often ignores false-negatives (type II)</a:t>
            </a:r>
          </a:p>
          <a:p>
            <a:endParaRPr lang="en-US" dirty="0" smtClean="0"/>
          </a:p>
        </p:txBody>
      </p:sp>
      <p:sp>
        <p:nvSpPr>
          <p:cNvPr id="4" name="Slide Number Placeholder 3"/>
          <p:cNvSpPr>
            <a:spLocks noGrp="1"/>
          </p:cNvSpPr>
          <p:nvPr>
            <p:ph type="sldNum" sz="quarter" idx="12"/>
          </p:nvPr>
        </p:nvSpPr>
        <p:spPr/>
        <p:txBody>
          <a:bodyPr/>
          <a:lstStyle/>
          <a:p>
            <a:fld id="{0A1B865D-3DF9-0645-8011-9936F226B8ED}" type="slidenum">
              <a:rPr lang="en-US" smtClean="0"/>
              <a:pPr/>
              <a:t>5</a:t>
            </a:fld>
            <a:endParaRPr lang="en-US"/>
          </a:p>
        </p:txBody>
      </p:sp>
    </p:spTree>
    <p:extLst>
      <p:ext uri="{BB962C8B-B14F-4D97-AF65-F5344CB8AC3E}">
        <p14:creationId xmlns:p14="http://schemas.microsoft.com/office/powerpoint/2010/main" val="3531654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lstStyle/>
          <a:p>
            <a:r>
              <a:rPr lang="en-US" dirty="0" smtClean="0"/>
              <a:t>A haploid human cell line (CHM1hTERT)</a:t>
            </a:r>
          </a:p>
          <a:p>
            <a:r>
              <a:rPr lang="en-US" dirty="0" smtClean="0"/>
              <a:t>A control cell line (NA12878)</a:t>
            </a:r>
          </a:p>
          <a:p>
            <a:r>
              <a:rPr lang="en-US" dirty="0" smtClean="0"/>
              <a:t>Test and compare multiple mappers and callers</a:t>
            </a:r>
          </a:p>
          <a:p>
            <a:r>
              <a:rPr lang="en-US" dirty="0" smtClean="0"/>
              <a:t>Independent filtering</a:t>
            </a:r>
          </a:p>
        </p:txBody>
      </p:sp>
      <p:sp>
        <p:nvSpPr>
          <p:cNvPr id="4" name="Slide Number Placeholder 3"/>
          <p:cNvSpPr>
            <a:spLocks noGrp="1"/>
          </p:cNvSpPr>
          <p:nvPr>
            <p:ph type="sldNum" sz="quarter" idx="12"/>
          </p:nvPr>
        </p:nvSpPr>
        <p:spPr/>
        <p:txBody>
          <a:bodyPr/>
          <a:lstStyle/>
          <a:p>
            <a:fld id="{0A1B865D-3DF9-0645-8011-9936F226B8ED}" type="slidenum">
              <a:rPr lang="en-US" smtClean="0"/>
              <a:pPr/>
              <a:t>6</a:t>
            </a:fld>
            <a:endParaRPr lang="en-US"/>
          </a:p>
        </p:txBody>
      </p:sp>
    </p:spTree>
    <p:extLst>
      <p:ext uri="{BB962C8B-B14F-4D97-AF65-F5344CB8AC3E}">
        <p14:creationId xmlns:p14="http://schemas.microsoft.com/office/powerpoint/2010/main" val="22066262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22547</TotalTime>
  <Words>559</Words>
  <Application>Microsoft Macintosh PowerPoint</Application>
  <PresentationFormat>On-screen Show (4:3)</PresentationFormat>
  <Paragraphs>54</Paragraphs>
  <Slides>6</Slides>
  <Notes>5</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Mullins Lab Journal Club</vt:lpstr>
      <vt:lpstr>Background</vt:lpstr>
      <vt:lpstr>Sanger vs. NGS</vt:lpstr>
      <vt:lpstr>Simulation?</vt:lpstr>
      <vt:lpstr>Real data?</vt:lpstr>
      <vt:lpstr>Solution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Journal Club - 2015-01-20</dc:title>
  <dc:subject/>
  <dc:creator>Thomas Sibley</dc:creator>
  <cp:keywords/>
  <dc:description/>
  <cp:lastModifiedBy>Thomas Sibley</cp:lastModifiedBy>
  <cp:revision>979</cp:revision>
  <cp:lastPrinted>2014-05-21T20:43:11Z</cp:lastPrinted>
  <dcterms:created xsi:type="dcterms:W3CDTF">2014-05-21T05:18:39Z</dcterms:created>
  <dcterms:modified xsi:type="dcterms:W3CDTF">2015-01-20T06:05:01Z</dcterms:modified>
  <cp:category/>
</cp:coreProperties>
</file>