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2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05"/>
  </p:normalViewPr>
  <p:slideViewPr>
    <p:cSldViewPr snapToGrid="0" snapToObjects="1">
      <p:cViewPr varScale="1">
        <p:scale>
          <a:sx n="104" d="100"/>
          <a:sy n="104" d="100"/>
        </p:scale>
        <p:origin x="232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D6A2C-AB25-FC4B-A91F-285B79C8A21C}" type="datetimeFigureOut">
              <a:rPr lang="en-US" smtClean="0"/>
              <a:t>6/8/17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9F1EF-5BE7-9044-88F5-D77A5A7F9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41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9CBF-39AB-AD47-9B95-B1AEFC72B5E1}" type="datetimeFigureOut">
              <a:rPr lang="en-US" smtClean="0"/>
              <a:t>6/8/17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AB6A-82C4-DE48-9AD0-0CC17AF7D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91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9CBF-39AB-AD47-9B95-B1AEFC72B5E1}" type="datetimeFigureOut">
              <a:rPr lang="en-US" smtClean="0"/>
              <a:t>6/8/17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AB6A-82C4-DE48-9AD0-0CC17AF7D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81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9CBF-39AB-AD47-9B95-B1AEFC72B5E1}" type="datetimeFigureOut">
              <a:rPr lang="en-US" smtClean="0"/>
              <a:t>6/8/17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AB6A-82C4-DE48-9AD0-0CC17AF7D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21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9CBF-39AB-AD47-9B95-B1AEFC72B5E1}" type="datetimeFigureOut">
              <a:rPr lang="en-US" smtClean="0"/>
              <a:t>6/8/17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AB6A-82C4-DE48-9AD0-0CC17AF7D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67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9CBF-39AB-AD47-9B95-B1AEFC72B5E1}" type="datetimeFigureOut">
              <a:rPr lang="en-US" smtClean="0"/>
              <a:t>6/8/17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AB6A-82C4-DE48-9AD0-0CC17AF7D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1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9CBF-39AB-AD47-9B95-B1AEFC72B5E1}" type="datetimeFigureOut">
              <a:rPr lang="en-US" smtClean="0"/>
              <a:t>6/8/17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AB6A-82C4-DE48-9AD0-0CC17AF7D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87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9CBF-39AB-AD47-9B95-B1AEFC72B5E1}" type="datetimeFigureOut">
              <a:rPr lang="en-US" smtClean="0"/>
              <a:t>6/8/17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AB6A-82C4-DE48-9AD0-0CC17AF7D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11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9CBF-39AB-AD47-9B95-B1AEFC72B5E1}" type="datetimeFigureOut">
              <a:rPr lang="en-US" smtClean="0"/>
              <a:t>6/8/17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AB6A-82C4-DE48-9AD0-0CC17AF7D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9CBF-39AB-AD47-9B95-B1AEFC72B5E1}" type="datetimeFigureOut">
              <a:rPr lang="en-US" smtClean="0"/>
              <a:t>6/8/17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AB6A-82C4-DE48-9AD0-0CC17AF7D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51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9CBF-39AB-AD47-9B95-B1AEFC72B5E1}" type="datetimeFigureOut">
              <a:rPr lang="en-US" smtClean="0"/>
              <a:t>6/8/17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AB6A-82C4-DE48-9AD0-0CC17AF7D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46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9CBF-39AB-AD47-9B95-B1AEFC72B5E1}" type="datetimeFigureOut">
              <a:rPr lang="en-US" smtClean="0"/>
              <a:t>6/8/17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AB6A-82C4-DE48-9AD0-0CC17AF7D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32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09CBF-39AB-AD47-9B95-B1AEFC72B5E1}" type="datetimeFigureOut">
              <a:rPr lang="en-US" smtClean="0"/>
              <a:t>6/8/17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BAB6A-82C4-DE48-9AD0-0CC17AF7D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68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508" y="160638"/>
            <a:ext cx="4228898" cy="59604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27" y="735289"/>
            <a:ext cx="4287584" cy="5151748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317500" sx="97000" sy="97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790" y="3140846"/>
            <a:ext cx="7430210" cy="38414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996187" y="1175947"/>
            <a:ext cx="121058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 smtClean="0"/>
              <a:t>➩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602906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Sibley</dc:creator>
  <cp:lastModifiedBy>Thomas Sibley</cp:lastModifiedBy>
  <cp:revision>6</cp:revision>
  <cp:lastPrinted>2017-06-08T17:54:31Z</cp:lastPrinted>
  <dcterms:created xsi:type="dcterms:W3CDTF">2017-06-08T17:43:04Z</dcterms:created>
  <dcterms:modified xsi:type="dcterms:W3CDTF">2017-06-08T17:57:31Z</dcterms:modified>
</cp:coreProperties>
</file>