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B7F-E9FB-401E-A46C-DF1D5F0D4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349B-6C26-480F-9358-4A32E8DD2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45D8-56B5-4D9A-85D3-A750A62E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24AE-4F4A-4BB5-951F-1CAE04BC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31E4-E3E4-416D-8BDA-EED2C31E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69C4-D01D-45C2-913B-87CD8B90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67BC0-D417-42D8-AB87-3947BAA7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FA73-3C97-4AA7-953F-1396AB00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BF25-C9C4-42A5-A644-4D8AA7AF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D8B0-26BB-4B6B-B5C6-C158A44C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B613F-3A2E-4D0D-B8F2-30315A06E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61286-12E2-4D3A-8FA9-B0302E59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E711-C25D-483E-9A0C-6CAF436B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A5C4-7E6A-46D9-9A8A-43E5643C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2EED-9D1E-4A0C-B79F-CD80B79F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7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FFED-02DA-4524-BE50-554D9A8C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81EA-5CFE-4308-8FC7-953EEAED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585EC-3D16-42F7-9F61-80781C72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A5BA-D54D-40B3-940B-39113888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C76F-6310-485A-9CC1-360FBFD6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4C0F-5A9B-408C-8411-026F5FE3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9478C-611F-4728-8245-F0E858E3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50AF-5345-4250-9B6C-164DBCCD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4FAB-8C57-483F-8307-D199B3BD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2D50-70EA-44CA-8F72-E858C4AE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F903-F143-4C58-B583-0B665FC4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009A-88BE-4895-8825-9A9BDC634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D16AD-379A-499E-BDF3-6BFC1367E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FF502-41A5-4443-85F8-78155275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E4719-C97A-4F04-8916-1E3867B3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4DE3A-83BE-4653-8855-89836AB1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C7DD-D11C-4306-B046-450F9512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D7F7-FDAE-4458-BC8C-2A87F971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721A-EC33-466E-A847-7591A02E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DD4DD-DB06-4095-81F3-A891A4C1D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27262-C34B-4C06-926E-5A4D70712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E5AD4-5FED-488F-9D9B-99B37004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738A4-E971-4166-8C8B-303CE14F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99919-1873-4F27-88C7-53D2BB53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50B3-B6A9-4539-A0D8-475B9E10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87EB-38BB-49DA-848F-2D00122D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5FAF4-EBE9-4104-BE4E-E65069CB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18A0E-EB87-476A-A684-386A5240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0DC6F-74E3-4ED9-8DB6-55DFFDC0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21EA0-470F-4FFC-A7CB-8C171BB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D0739-C2AD-4DB1-8BC5-200985B4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AFBE-CCF5-463E-AB2B-807DD2F7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C1B0-303C-43D6-8F7D-2A476972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11145-EC21-4C5C-9B2C-B87E97A8A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8E4EF-E821-4E4D-BA1B-31614E9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03A43-1829-4554-9B69-416519CB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CEEAB-5DBE-4DD6-9EDB-34A849C7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DDB9-D1EF-4ECB-A714-D09C149B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D0D7A-D427-49F5-A502-1CED2FCE8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F8586-35CB-438D-B953-9FE3029C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2D2A-62E6-4AD5-A3CF-695E8948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CC5E5-5660-4033-ACD5-B31B7C6E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DE1C1-EB89-4099-92C9-4067D31D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749B5-3F8E-43F5-A341-AB4864CA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D792-DC7F-4D7E-9E45-D37B7BC7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C154-964B-4856-BB57-7E997321C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A4C7-0DC7-42E7-9D13-197AD7FCF1D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AD41-1F96-4F94-985B-A8C4EB750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47DB-9A5B-4AFA-8D76-739910D12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9BA6-9F6D-4807-87C7-88C5BDE05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 string-based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82CA1-2C13-4C50-8EBF-9CFE77FAC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Structured-logging with </a:t>
            </a:r>
            <a:r>
              <a:rPr lang="en-US" dirty="0" err="1"/>
              <a:t>Serilog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CFAA8-B0F4-4A67-B82B-5C32143617F2}"/>
              </a:ext>
            </a:extLst>
          </p:cNvPr>
          <p:cNvSpPr txBox="1"/>
          <p:nvPr/>
        </p:nvSpPr>
        <p:spPr>
          <a:xfrm>
            <a:off x="9599427" y="5735637"/>
            <a:ext cx="213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Thibaud DESODT</a:t>
            </a:r>
          </a:p>
          <a:p>
            <a:r>
              <a:rPr lang="en-US" dirty="0"/>
              <a:t>@</a:t>
            </a:r>
            <a:r>
              <a:rPr lang="en-US" dirty="0" err="1"/>
              <a:t>tsimbalar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0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9F84D-5254-4784-A243-C87112167AF4}"/>
              </a:ext>
            </a:extLst>
          </p:cNvPr>
          <p:cNvSpPr txBox="1"/>
          <p:nvPr/>
        </p:nvSpPr>
        <p:spPr>
          <a:xfrm>
            <a:off x="637952" y="1339696"/>
            <a:ext cx="1094090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log.info("Home page for customer %s loaded in %d 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ms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, duration)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9C216-D221-446E-AB23-0AED3E28F9B1}"/>
              </a:ext>
            </a:extLst>
          </p:cNvPr>
          <p:cNvSpPr txBox="1"/>
          <p:nvPr/>
        </p:nvSpPr>
        <p:spPr>
          <a:xfrm>
            <a:off x="0" y="2179674"/>
            <a:ext cx="1225933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2012-12-12 11:51:11,332 [main] INFO: App is starting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11:56:19,643 [Cart] INFO: Customer john@doe.com added 5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11:56:19,902 [Home] INFO: Home page for customer john@doe.com loaded in 3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2012-12-12 11:57:32,042 [Cart] INFO: Customer john@doe.com added 1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11:58:17,902 [Home] INFO: Home page for customer paul.smith@gmail.com loaded in 1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2012-12-12 11:59:13,631 [Cart] INFO: Customer paul.smith@gmail.com added 1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11:59:43,902 [Home] INFO: Home page for customer paul.smith@gmail.com loaded in 4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9F84D-5254-4784-A243-C87112167AF4}"/>
              </a:ext>
            </a:extLst>
          </p:cNvPr>
          <p:cNvSpPr txBox="1"/>
          <p:nvPr/>
        </p:nvSpPr>
        <p:spPr>
          <a:xfrm>
            <a:off x="637952" y="1339696"/>
            <a:ext cx="1094090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log.info("Home page for customer %s loaded in %d 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ms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, duration)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9C216-D221-446E-AB23-0AED3E28F9B1}"/>
              </a:ext>
            </a:extLst>
          </p:cNvPr>
          <p:cNvSpPr txBox="1"/>
          <p:nvPr/>
        </p:nvSpPr>
        <p:spPr>
          <a:xfrm>
            <a:off x="0" y="2179674"/>
            <a:ext cx="1225933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2012-12-12 11:51:11,332 [main] INFO: App is starting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11:56:19,643 [Cart] INFO: Customer john@doe.com added 5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11:56:19,902 [Home] INFO: Home page for customer john@doe.com loaded in 3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2012-12-12 11:57:32,042 [Cart] INFO: Customer john@doe.com added 1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11:58:17,902 [Home] INFO: Home page for customer paul.smith@gmail.com loaded in 1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2012-12-12 11:59:13,631 [Cart] INFO: Customer paul.smith@gmail.com added 1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11:59:43,902 [Home] INFO: Home page for customer paul.smith@gmail.com loaded in 4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B59B6DD-96C2-46CA-B0FE-29BD24A44F06}"/>
              </a:ext>
            </a:extLst>
          </p:cNvPr>
          <p:cNvSpPr/>
          <p:nvPr/>
        </p:nvSpPr>
        <p:spPr>
          <a:xfrm>
            <a:off x="3296093" y="4795284"/>
            <a:ext cx="4603898" cy="1509823"/>
          </a:xfrm>
          <a:prstGeom prst="wedgeRectCallout">
            <a:avLst>
              <a:gd name="adj1" fmla="val -39132"/>
              <a:gd name="adj2" fmla="val 716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Can you tell me the customers for which the home page took &gt;3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ms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to load today, please ?</a:t>
            </a:r>
          </a:p>
          <a:p>
            <a:pPr algn="ctr"/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67E462-815A-43E2-9A2F-A15821746A67}"/>
              </a:ext>
            </a:extLst>
          </p:cNvPr>
          <p:cNvSpPr/>
          <p:nvPr/>
        </p:nvSpPr>
        <p:spPr>
          <a:xfrm>
            <a:off x="7586197" y="2735371"/>
            <a:ext cx="1629705" cy="370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EBEBFD-2F13-4E2A-936E-800DA07097C1}"/>
              </a:ext>
            </a:extLst>
          </p:cNvPr>
          <p:cNvSpPr/>
          <p:nvPr/>
        </p:nvSpPr>
        <p:spPr>
          <a:xfrm>
            <a:off x="7586197" y="3306737"/>
            <a:ext cx="2601255" cy="370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C375E-497A-4165-B615-63E95C8415D0}"/>
              </a:ext>
            </a:extLst>
          </p:cNvPr>
          <p:cNvSpPr/>
          <p:nvPr/>
        </p:nvSpPr>
        <p:spPr>
          <a:xfrm>
            <a:off x="7586196" y="3867377"/>
            <a:ext cx="2601255" cy="370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33370-E444-4ED2-8CC2-8CC32053AE20}"/>
              </a:ext>
            </a:extLst>
          </p:cNvPr>
          <p:cNvSpPr/>
          <p:nvPr/>
        </p:nvSpPr>
        <p:spPr>
          <a:xfrm>
            <a:off x="10447507" y="2745378"/>
            <a:ext cx="273833" cy="3700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AB72A-5EAB-48F4-AB4C-A9847CFFA46B}"/>
              </a:ext>
            </a:extLst>
          </p:cNvPr>
          <p:cNvSpPr/>
          <p:nvPr/>
        </p:nvSpPr>
        <p:spPr>
          <a:xfrm>
            <a:off x="11441938" y="3289865"/>
            <a:ext cx="273833" cy="3700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9B0BC-DD72-4855-932D-ED38058C8F8E}"/>
              </a:ext>
            </a:extLst>
          </p:cNvPr>
          <p:cNvSpPr/>
          <p:nvPr/>
        </p:nvSpPr>
        <p:spPr>
          <a:xfrm>
            <a:off x="11445727" y="3835038"/>
            <a:ext cx="273833" cy="3700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F393C-38A9-4B91-805B-52B36244C1E2}"/>
              </a:ext>
            </a:extLst>
          </p:cNvPr>
          <p:cNvSpPr/>
          <p:nvPr/>
        </p:nvSpPr>
        <p:spPr>
          <a:xfrm>
            <a:off x="8174531" y="1251767"/>
            <a:ext cx="1809441" cy="5982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1B3C0-FF72-45B8-A418-EFADF3451E22}"/>
              </a:ext>
            </a:extLst>
          </p:cNvPr>
          <p:cNvSpPr/>
          <p:nvPr/>
        </p:nvSpPr>
        <p:spPr>
          <a:xfrm>
            <a:off x="10133182" y="1251767"/>
            <a:ext cx="1308756" cy="620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2B954-977F-4365-B7E7-A73A7A816486}"/>
              </a:ext>
            </a:extLst>
          </p:cNvPr>
          <p:cNvSpPr txBox="1"/>
          <p:nvPr/>
        </p:nvSpPr>
        <p:spPr>
          <a:xfrm>
            <a:off x="800100" y="2148840"/>
            <a:ext cx="45605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Text-based logging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Write log </a:t>
            </a:r>
            <a:r>
              <a:rPr lang="en-US" sz="3200" u="sng" dirty="0">
                <a:solidFill>
                  <a:schemeClr val="bg1">
                    <a:lumMod val="65000"/>
                  </a:schemeClr>
                </a:solidFill>
              </a:rPr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D7B52-24DD-4420-8492-5193C273BA85}"/>
              </a:ext>
            </a:extLst>
          </p:cNvPr>
          <p:cNvSpPr txBox="1"/>
          <p:nvPr/>
        </p:nvSpPr>
        <p:spPr>
          <a:xfrm>
            <a:off x="6267450" y="2148840"/>
            <a:ext cx="4560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Structured-logging</a:t>
            </a:r>
          </a:p>
          <a:p>
            <a:r>
              <a:rPr lang="en-US" sz="3200" dirty="0"/>
              <a:t>Write log </a:t>
            </a:r>
            <a:r>
              <a:rPr lang="en-US" sz="3200" u="sng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7CD0DA-95F0-4289-B61B-0C61EA547696}"/>
              </a:ext>
            </a:extLst>
          </p:cNvPr>
          <p:cNvSpPr/>
          <p:nvPr/>
        </p:nvSpPr>
        <p:spPr>
          <a:xfrm>
            <a:off x="5246370" y="2286000"/>
            <a:ext cx="746761" cy="5715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BA188-A24E-44B7-AB05-8332B582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43" y="-1"/>
            <a:ext cx="9127642" cy="71769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54C5BB-D4D1-4DB9-A5D2-3DEA0ABBBEB9}"/>
              </a:ext>
            </a:extLst>
          </p:cNvPr>
          <p:cNvSpPr/>
          <p:nvPr/>
        </p:nvSpPr>
        <p:spPr>
          <a:xfrm>
            <a:off x="1116419" y="-1"/>
            <a:ext cx="5869172" cy="183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68914-E6BF-4C1E-B67A-6B09D4B74F19}"/>
              </a:ext>
            </a:extLst>
          </p:cNvPr>
          <p:cNvSpPr/>
          <p:nvPr/>
        </p:nvSpPr>
        <p:spPr>
          <a:xfrm>
            <a:off x="6985591" y="0"/>
            <a:ext cx="3684318" cy="183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2E812-5FA2-4E01-ACB4-F4E1BB4A8A0E}"/>
              </a:ext>
            </a:extLst>
          </p:cNvPr>
          <p:cNvSpPr/>
          <p:nvPr/>
        </p:nvSpPr>
        <p:spPr>
          <a:xfrm>
            <a:off x="1116419" y="2417133"/>
            <a:ext cx="9553490" cy="236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E77871-DCF6-4F05-A780-ABFEECB18653}"/>
              </a:ext>
            </a:extLst>
          </p:cNvPr>
          <p:cNvSpPr/>
          <p:nvPr/>
        </p:nvSpPr>
        <p:spPr>
          <a:xfrm>
            <a:off x="1116419" y="4784650"/>
            <a:ext cx="9746238" cy="236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EFE2-6AAA-46BB-8428-8E8F8FF1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C890-74C8-400C-871F-6596B20E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8B55F-A570-4873-97D9-6BE7901E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0"/>
            <a:ext cx="1171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3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6E6F1E-E547-46BF-82C3-6A0FEDC4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5" y="280617"/>
            <a:ext cx="8757603" cy="6103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D1A280-FF48-433D-9699-FE7844530765}"/>
              </a:ext>
            </a:extLst>
          </p:cNvPr>
          <p:cNvSpPr txBox="1"/>
          <p:nvPr/>
        </p:nvSpPr>
        <p:spPr>
          <a:xfrm>
            <a:off x="9163269" y="995434"/>
            <a:ext cx="264482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Need-to-know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OSS/Apache 2.0 License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.NET Framework &amp; Core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4 years active development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2.5M+ package downloads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80+ contributors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100+ sinks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Made with</a:t>
            </a: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B35B55C1-879A-43B1-84C4-D88B70D7D5DD}"/>
              </a:ext>
            </a:extLst>
          </p:cNvPr>
          <p:cNvSpPr/>
          <p:nvPr/>
        </p:nvSpPr>
        <p:spPr>
          <a:xfrm>
            <a:off x="10264460" y="3908737"/>
            <a:ext cx="173866" cy="167426"/>
          </a:xfrm>
          <a:prstGeom prst="heart">
            <a:avLst/>
          </a:prstGeom>
          <a:solidFill>
            <a:srgbClr val="FF2518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10111-6475-4CA7-A6D0-6ECA4AF0EA9B}"/>
              </a:ext>
            </a:extLst>
          </p:cNvPr>
          <p:cNvCxnSpPr/>
          <p:nvPr/>
        </p:nvCxnSpPr>
        <p:spPr>
          <a:xfrm flipV="1">
            <a:off x="9163269" y="2852670"/>
            <a:ext cx="637554" cy="90153"/>
          </a:xfrm>
          <a:prstGeom prst="line">
            <a:avLst/>
          </a:prstGeom>
          <a:ln w="38100">
            <a:solidFill>
              <a:srgbClr val="FF2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E497BF-3FAA-4D35-8A8D-0719FBF8B0FD}"/>
              </a:ext>
            </a:extLst>
          </p:cNvPr>
          <p:cNvSpPr txBox="1"/>
          <p:nvPr/>
        </p:nvSpPr>
        <p:spPr>
          <a:xfrm rot="444628">
            <a:off x="10941787" y="3007436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FF2518"/>
                </a:solidFill>
                <a:latin typeface="Segoe Script" panose="030B0504020000000003" pitchFamily="66" charset="0"/>
              </a:rPr>
              <a:t>6.7M+</a:t>
            </a:r>
            <a:endParaRPr lang="en-AU" sz="1600" dirty="0">
              <a:solidFill>
                <a:srgbClr val="FF2518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1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375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Fira Sans Medium</vt:lpstr>
      <vt:lpstr>Segoe Script</vt:lpstr>
      <vt:lpstr>Segoe UI</vt:lpstr>
      <vt:lpstr>Office Theme</vt:lpstr>
      <vt:lpstr>Beyond string-based logging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string-based logging</dc:title>
  <dc:creator>Thibaud DESODT</dc:creator>
  <cp:lastModifiedBy>Thibaud DESODT</cp:lastModifiedBy>
  <cp:revision>11</cp:revision>
  <dcterms:created xsi:type="dcterms:W3CDTF">2018-01-29T14:00:21Z</dcterms:created>
  <dcterms:modified xsi:type="dcterms:W3CDTF">2018-02-01T14:54:50Z</dcterms:modified>
</cp:coreProperties>
</file>