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5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D8A7F3B-E75F-48D1-9C50-68184AB01CF2}">
          <p14:sldIdLst>
            <p14:sldId id="258"/>
            <p14:sldId id="256"/>
          </p14:sldIdLst>
        </p14:section>
        <p14:section name="Intro" id="{7EB5D48E-E099-4EEA-B848-264FD53877E0}">
          <p14:sldIdLst>
            <p14:sldId id="257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Ending" id="{ABFE2192-66D0-45D8-95C8-D54249131523}">
          <p14:sldIdLst>
            <p14:sldId id="278"/>
            <p14:sldId id="279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34" autoAdjust="0"/>
  </p:normalViewPr>
  <p:slideViewPr>
    <p:cSldViewPr>
      <p:cViewPr varScale="1">
        <p:scale>
          <a:sx n="78" d="100"/>
          <a:sy n="78" d="100"/>
        </p:scale>
        <p:origin x="-13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32646-E780-4C51-894A-E10A6307E83D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0961A-48D7-4871-86EB-F9831811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: add screenshot from </a:t>
            </a:r>
            <a:r>
              <a:rPr lang="en-US" dirty="0" err="1" smtClean="0"/>
              <a:t>StackOverflow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6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:add </a:t>
            </a:r>
            <a:r>
              <a:rPr lang="en-US" dirty="0" err="1" smtClean="0"/>
              <a:t>SoftShake</a:t>
            </a:r>
            <a:r>
              <a:rPr lang="en-US" baseline="0" dirty="0" smtClean="0"/>
              <a:t> Logo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Present you self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Dependency Injection </a:t>
            </a:r>
          </a:p>
          <a:p>
            <a:r>
              <a:rPr lang="en-US" baseline="0" dirty="0" smtClean="0"/>
              <a:t>You may know about it under a form or another, or ay have used tools</a:t>
            </a:r>
          </a:p>
          <a:p>
            <a:r>
              <a:rPr lang="en-US" baseline="0" dirty="0" smtClean="0"/>
              <a:t>Who has ? </a:t>
            </a:r>
          </a:p>
          <a:p>
            <a:r>
              <a:rPr lang="en-US" baseline="0" dirty="0" smtClean="0"/>
              <a:t>You must unlearn ! Need to understand the philosophy and concepts in order to use the tools properly</a:t>
            </a:r>
          </a:p>
          <a:p>
            <a:r>
              <a:rPr lang="en-US" baseline="0" dirty="0" smtClean="0"/>
              <a:t>It’s easy to misuse the tools and miss some benefits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5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: </a:t>
            </a:r>
          </a:p>
          <a:p>
            <a:r>
              <a:rPr lang="en-US" dirty="0" smtClean="0"/>
              <a:t>First encounter with need for loosely coupled code</a:t>
            </a:r>
            <a:r>
              <a:rPr lang="en-US" baseline="0" dirty="0" smtClean="0"/>
              <a:t> came from unit tests</a:t>
            </a:r>
          </a:p>
          <a:p>
            <a:r>
              <a:rPr lang="en-US" baseline="0" dirty="0" smtClean="0"/>
              <a:t>Who write unit tests here ? Anybody who writes unit tests first ? </a:t>
            </a:r>
            <a:endParaRPr lang="en-US" dirty="0" smtClean="0"/>
          </a:p>
          <a:p>
            <a:r>
              <a:rPr lang="en-US" dirty="0" smtClean="0"/>
              <a:t>First encounter where you code MUST</a:t>
            </a:r>
            <a:r>
              <a:rPr lang="en-US" baseline="0" dirty="0" smtClean="0"/>
              <a:t> BE loosely coupled : unit tests ! Actually consume components out of the scope of the 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Tightly coupled code is hard to test or not testable at all … if it’s testable it’s not too tightly coupled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9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9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7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ckoverflow.com/questions/1638919/how-to-explain-dependency-injection-to-a-5-year-old/1638961#1638961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802061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96604"/>
            <a:ext cx="8750045" cy="312852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159787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stackoverflow.com/questions/1638919/how-to-explain-dependency-injection-to-a-5-year-old/1638961#1638961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8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to an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8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testable -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6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testable -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2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50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viral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Composition 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66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DI aka Poor Man’s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91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 with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Composability</a:t>
            </a:r>
            <a:r>
              <a:rPr lang="en-US" dirty="0" smtClean="0"/>
              <a:t> </a:t>
            </a:r>
          </a:p>
          <a:p>
            <a:r>
              <a:rPr lang="en-US" dirty="0" smtClean="0"/>
              <a:t>Testability</a:t>
            </a:r>
          </a:p>
          <a:p>
            <a:r>
              <a:rPr lang="en-US" dirty="0" smtClean="0"/>
              <a:t>Decorator</a:t>
            </a:r>
          </a:p>
          <a:p>
            <a:endParaRPr lang="en-US" dirty="0"/>
          </a:p>
          <a:p>
            <a:r>
              <a:rPr lang="en-US" dirty="0" smtClean="0"/>
              <a:t>Late binding</a:t>
            </a:r>
          </a:p>
          <a:p>
            <a:endParaRPr lang="en-US" dirty="0"/>
          </a:p>
          <a:p>
            <a:r>
              <a:rPr lang="en-US" dirty="0" smtClean="0"/>
              <a:t>Examples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47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it works / what it does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03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 Locator – DI container misusage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50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Composition, but not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creation and composition</a:t>
            </a:r>
          </a:p>
          <a:p>
            <a:r>
              <a:rPr lang="en-US" dirty="0" smtClean="0"/>
              <a:t>Other important parts of 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3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8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Injection,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right way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1" y="4005064"/>
            <a:ext cx="8784977" cy="64807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Thibaud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DESODT</a:t>
            </a:r>
          </a:p>
          <a:p>
            <a:pPr algn="r"/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</a:rPr>
              <a:t>@</a:t>
            </a:r>
            <a:r>
              <a:rPr lang="en-US" sz="1700" dirty="0" err="1" smtClean="0">
                <a:solidFill>
                  <a:schemeClr val="bg1">
                    <a:lumMod val="65000"/>
                  </a:schemeClr>
                </a:solidFill>
              </a:rPr>
              <a:t>tsimbalar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74" name="Picture 2" descr="C:\Users\tibal\Downloads\sos14-slide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13784"/>
            <a:ext cx="914400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5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LifeTime</a:t>
            </a:r>
            <a:r>
              <a:rPr lang="en-US" dirty="0" smtClean="0"/>
              <a:t>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86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49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7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61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further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</a:t>
            </a:r>
            <a:r>
              <a:rPr lang="en-US" dirty="0" err="1" smtClean="0"/>
              <a:t>Seemann’s</a:t>
            </a:r>
            <a:r>
              <a:rPr lang="en-US" dirty="0" smtClean="0"/>
              <a:t> book and blog posts</a:t>
            </a:r>
          </a:p>
          <a:p>
            <a:r>
              <a:rPr lang="en-US" dirty="0" smtClean="0"/>
              <a:t>Conversation about DI in </a:t>
            </a:r>
            <a:r>
              <a:rPr lang="en-US" dirty="0" err="1" smtClean="0"/>
              <a:t>aspnet</a:t>
            </a:r>
            <a:r>
              <a:rPr lang="en-US" dirty="0" smtClean="0"/>
              <a:t> </a:t>
            </a:r>
            <a:r>
              <a:rPr lang="en-US" dirty="0" err="1" smtClean="0"/>
              <a:t>vNext</a:t>
            </a:r>
            <a:endParaRPr lang="en-US" dirty="0" smtClean="0"/>
          </a:p>
          <a:p>
            <a:r>
              <a:rPr lang="en-US" dirty="0" smtClean="0"/>
              <a:t>SOLID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2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</a:p>
          <a:p>
            <a:r>
              <a:rPr lang="en-US" dirty="0" smtClean="0"/>
              <a:t>What I’ll talk about</a:t>
            </a:r>
          </a:p>
          <a:p>
            <a:r>
              <a:rPr lang="en-US" dirty="0" smtClean="0"/>
              <a:t>What I won’t talk about</a:t>
            </a:r>
          </a:p>
          <a:p>
            <a:r>
              <a:rPr lang="en-US" dirty="0" smtClean="0"/>
              <a:t>Expectations</a:t>
            </a:r>
          </a:p>
          <a:p>
            <a:r>
              <a:rPr lang="en-US" dirty="0" smtClean="0"/>
              <a:t>Not about specific containers .. Will mention the general idea though</a:t>
            </a:r>
          </a:p>
          <a:p>
            <a:r>
              <a:rPr lang="en-US" dirty="0" smtClean="0"/>
              <a:t>Try to show it mostly with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UNLEARN !</a:t>
            </a:r>
          </a:p>
          <a:p>
            <a:r>
              <a:rPr lang="fr-FR" dirty="0"/>
              <a:t> </a:t>
            </a:r>
          </a:p>
          <a:p>
            <a:r>
              <a:rPr lang="fr-FR" dirty="0" err="1"/>
              <a:t>Who</a:t>
            </a:r>
            <a:r>
              <a:rPr lang="fr-FR" dirty="0"/>
              <a:t> has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sort of </a:t>
            </a:r>
            <a:r>
              <a:rPr lang="fr-FR" dirty="0" err="1"/>
              <a:t>IoC</a:t>
            </a:r>
            <a:r>
              <a:rPr lang="fr-FR" dirty="0"/>
              <a:t> Container / DI Container </a:t>
            </a:r>
            <a:r>
              <a:rPr lang="fr-FR" dirty="0" err="1"/>
              <a:t>like</a:t>
            </a:r>
            <a:r>
              <a:rPr lang="fr-FR" dirty="0"/>
              <a:t> </a:t>
            </a:r>
            <a:r>
              <a:rPr lang="fr-FR" dirty="0" err="1"/>
              <a:t>Unity</a:t>
            </a:r>
            <a:r>
              <a:rPr lang="fr-FR" dirty="0"/>
              <a:t>, </a:t>
            </a:r>
            <a:r>
              <a:rPr lang="fr-FR" dirty="0" err="1"/>
              <a:t>Ninject</a:t>
            </a:r>
            <a:r>
              <a:rPr lang="fr-FR" dirty="0"/>
              <a:t>, </a:t>
            </a:r>
            <a:r>
              <a:rPr lang="fr-FR" dirty="0" err="1"/>
              <a:t>Autofac</a:t>
            </a:r>
            <a:r>
              <a:rPr lang="fr-FR" dirty="0"/>
              <a:t> … ?</a:t>
            </a:r>
          </a:p>
          <a:p>
            <a:endParaRPr lang="en-US" dirty="0"/>
          </a:p>
        </p:txBody>
      </p:sp>
      <p:pic>
        <p:nvPicPr>
          <p:cNvPr id="1026" name="Picture 2" descr="http://2.bp.blogspot.com/-wFAM1wOjtSA/UrPXBNzJTsI/AAAAAAAACgk/xackmNcLQzI/s1600/Master-Yoda.opt_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36712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1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 dirty="0"/>
              <a:t> Injection </a:t>
            </a:r>
            <a:r>
              <a:rPr lang="fr-FR" dirty="0" err="1"/>
              <a:t>is</a:t>
            </a:r>
            <a:r>
              <a:rPr lang="fr-FR" dirty="0"/>
              <a:t> a set of practices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loosely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applications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Not a </a:t>
            </a:r>
            <a:r>
              <a:rPr lang="fr-FR" dirty="0" err="1" smtClean="0"/>
              <a:t>tool</a:t>
            </a:r>
            <a:endParaRPr lang="fr-FR" dirty="0" smtClean="0"/>
          </a:p>
          <a:p>
            <a:r>
              <a:rPr lang="fr-FR" dirty="0" smtClean="0"/>
              <a:t>Not a </a:t>
            </a:r>
            <a:r>
              <a:rPr lang="fr-FR" dirty="0" err="1" smtClean="0"/>
              <a:t>framework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7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Loosely coupled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Independent components</a:t>
            </a:r>
          </a:p>
          <a:p>
            <a:r>
              <a:rPr lang="en-US" dirty="0" smtClean="0"/>
              <a:t>Reusable</a:t>
            </a:r>
          </a:p>
          <a:p>
            <a:r>
              <a:rPr lang="en-US" dirty="0" smtClean="0"/>
              <a:t>Interchangeable</a:t>
            </a:r>
          </a:p>
          <a:p>
            <a:r>
              <a:rPr lang="en-US" dirty="0" smtClean="0"/>
              <a:t>Glued together to form a bigger system</a:t>
            </a:r>
          </a:p>
          <a:p>
            <a:r>
              <a:rPr lang="en-US" dirty="0" smtClean="0"/>
              <a:t> TODO: image ? Big containing application + components that do not really know each other’s internals</a:t>
            </a:r>
          </a:p>
          <a:p>
            <a:r>
              <a:rPr lang="en-US" dirty="0" smtClean="0"/>
              <a:t>Ultimate goal : </a:t>
            </a:r>
          </a:p>
          <a:p>
            <a:pPr lvl="1"/>
            <a:r>
              <a:rPr lang="en-US" dirty="0" smtClean="0"/>
              <a:t>Maintainability : change should impact only a module</a:t>
            </a:r>
          </a:p>
          <a:p>
            <a:pPr lvl="1"/>
            <a:r>
              <a:rPr lang="en-US" dirty="0" smtClean="0"/>
              <a:t>Make the system evolve without pain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443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Tightly coupled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 (SRP)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9023</TotalTime>
  <Words>358</Words>
  <Application>Microsoft Office PowerPoint</Application>
  <PresentationFormat>On-screen Show (4:3)</PresentationFormat>
  <Paragraphs>79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Dependency Injection, the right way</vt:lpstr>
      <vt:lpstr>About</vt:lpstr>
      <vt:lpstr>PowerPoint Presentation</vt:lpstr>
      <vt:lpstr>Dependency Injection</vt:lpstr>
      <vt:lpstr>Loosely coupled code</vt:lpstr>
      <vt:lpstr>Example</vt:lpstr>
      <vt:lpstr>Tightly coupled code</vt:lpstr>
      <vt:lpstr>Separation of Concerns (SRP)</vt:lpstr>
      <vt:lpstr>Program to an abstraction</vt:lpstr>
      <vt:lpstr>Making it testable - Properties</vt:lpstr>
      <vt:lpstr>Making it testable - Constructor</vt:lpstr>
      <vt:lpstr>Inversion of Control</vt:lpstr>
      <vt:lpstr>It’s viral !</vt:lpstr>
      <vt:lpstr>Pure DI aka Poor Man’s DI</vt:lpstr>
      <vt:lpstr>Extensibility with DI</vt:lpstr>
      <vt:lpstr>DI Container</vt:lpstr>
      <vt:lpstr>Service Locator – DI container misusage</vt:lpstr>
      <vt:lpstr>Composition, but not only</vt:lpstr>
      <vt:lpstr>LifeTime Management</vt:lpstr>
      <vt:lpstr>Interception</vt:lpstr>
      <vt:lpstr>Conclusion</vt:lpstr>
      <vt:lpstr>Remember</vt:lpstr>
      <vt:lpstr>Going further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tibal</dc:creator>
  <cp:lastModifiedBy>tibal</cp:lastModifiedBy>
  <cp:revision>11</cp:revision>
  <dcterms:created xsi:type="dcterms:W3CDTF">2014-10-13T06:05:26Z</dcterms:created>
  <dcterms:modified xsi:type="dcterms:W3CDTF">2014-10-19T10:39:56Z</dcterms:modified>
</cp:coreProperties>
</file>