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84" r:id="rId14"/>
    <p:sldId id="265" r:id="rId15"/>
    <p:sldId id="286" r:id="rId16"/>
    <p:sldId id="285" r:id="rId17"/>
    <p:sldId id="287" r:id="rId18"/>
    <p:sldId id="266" r:id="rId19"/>
    <p:sldId id="267" r:id="rId20"/>
    <p:sldId id="288" r:id="rId21"/>
    <p:sldId id="289" r:id="rId22"/>
    <p:sldId id="268" r:id="rId23"/>
    <p:sldId id="291" r:id="rId24"/>
    <p:sldId id="269" r:id="rId25"/>
    <p:sldId id="292" r:id="rId26"/>
    <p:sldId id="293" r:id="rId27"/>
    <p:sldId id="294" r:id="rId28"/>
    <p:sldId id="295" r:id="rId29"/>
    <p:sldId id="296" r:id="rId30"/>
    <p:sldId id="271" r:id="rId31"/>
    <p:sldId id="297" r:id="rId32"/>
    <p:sldId id="301" r:id="rId33"/>
    <p:sldId id="299" r:id="rId34"/>
    <p:sldId id="300" r:id="rId35"/>
    <p:sldId id="298" r:id="rId36"/>
    <p:sldId id="302" r:id="rId37"/>
    <p:sldId id="273" r:id="rId38"/>
    <p:sldId id="304" r:id="rId39"/>
    <p:sldId id="275" r:id="rId40"/>
    <p:sldId id="276" r:id="rId41"/>
    <p:sldId id="277" r:id="rId42"/>
    <p:sldId id="305" r:id="rId43"/>
    <p:sldId id="278" r:id="rId44"/>
    <p:sldId id="279" r:id="rId45"/>
    <p:sldId id="259" r:id="rId46"/>
    <p:sldId id="306" r:id="rId47"/>
    <p:sldId id="307" r:id="rId48"/>
    <p:sldId id="303" r:id="rId49"/>
    <p:sldId id="27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293"/>
            <p14:sldId id="294"/>
            <p14:sldId id="295"/>
            <p14:sldId id="296"/>
            <p14:sldId id="271"/>
            <p14:sldId id="297"/>
            <p14:sldId id="301"/>
            <p14:sldId id="299"/>
            <p14:sldId id="300"/>
            <p14:sldId id="298"/>
            <p14:sldId id="302"/>
            <p14:sldId id="273"/>
            <p14:sldId id="304"/>
            <p14:sldId id="275"/>
            <p14:sldId id="276"/>
            <p14:sldId id="277"/>
            <p14:sldId id="305"/>
          </p14:sldIdLst>
        </p14:section>
        <p14:section name="Ending" id="{ABFE2192-66D0-45D8-95C8-D54249131523}">
          <p14:sldIdLst>
            <p14:sldId id="278"/>
            <p14:sldId id="279"/>
            <p14:sldId id="259"/>
            <p14:sldId id="306"/>
            <p14:sldId id="307"/>
            <p14:sldId id="30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Traditionnal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Modify</a:t>
            </a:r>
            <a:r>
              <a:rPr lang="fr-FR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Subclass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introduced interfaces, we still have a hard reference between all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</a:t>
            </a:r>
            <a:r>
              <a:rPr lang="en-US" sz="2400" dirty="0" smtClean="0"/>
              <a:t>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</a:t>
            </a:r>
            <a:r>
              <a:rPr lang="en-US" sz="2400" dirty="0" smtClean="0"/>
              <a:t>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</a:t>
            </a:r>
            <a:r>
              <a:rPr lang="en-US" dirty="0" smtClean="0"/>
              <a:t>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“Control-Freak” anti-pattern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</a:p>
          <a:p>
            <a:endParaRPr lang="en-US" dirty="0"/>
          </a:p>
          <a:p>
            <a:r>
              <a:rPr lang="en-US" dirty="0" smtClean="0"/>
              <a:t>Easy to spot : “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”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Unit-tests are “just another client” for your code</a:t>
            </a:r>
          </a:p>
          <a:p>
            <a:r>
              <a:rPr lang="en-US" dirty="0" smtClean="0"/>
              <a:t>If unit-tests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124744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197093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</a:t>
            </a:r>
            <a:r>
              <a:rPr lang="en-US" dirty="0" smtClean="0"/>
              <a:t>more explicit </a:t>
            </a:r>
            <a:r>
              <a:rPr lang="en-US" dirty="0" smtClean="0"/>
              <a:t>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for tests but not use in production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268760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880491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6913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(</a:t>
            </a:r>
            <a:r>
              <a:rPr lang="fr-FR" dirty="0" err="1" smtClean="0"/>
              <a:t>intellisense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Applications do not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interfaces</a:t>
            </a:r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</a:t>
            </a:r>
            <a:r>
              <a:rPr lang="fr-FR" dirty="0" err="1" smtClean="0"/>
              <a:t>app</a:t>
            </a:r>
            <a:r>
              <a:rPr lang="fr-FR" dirty="0" smtClean="0"/>
              <a:t> / web </a:t>
            </a:r>
            <a:r>
              <a:rPr lang="fr-FR" dirty="0" err="1" smtClean="0"/>
              <a:t>app</a:t>
            </a:r>
            <a:r>
              <a:rPr lang="fr-FR" dirty="0" smtClean="0"/>
              <a:t> / service / console </a:t>
            </a:r>
            <a:r>
              <a:rPr lang="fr-FR" dirty="0" err="1" smtClean="0"/>
              <a:t>app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one</a:t>
            </a:r>
            <a:r>
              <a:rPr lang="fr-FR" sz="2400" dirty="0" smtClean="0"/>
              <a:t>*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composition </a:t>
            </a:r>
            <a:r>
              <a:rPr lang="fr-FR" dirty="0" err="1" smtClean="0"/>
              <a:t>root</a:t>
            </a:r>
            <a:r>
              <a:rPr lang="fr-FR" dirty="0" smtClean="0"/>
              <a:t> in a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« applications » have a Composition </a:t>
            </a:r>
            <a:r>
              <a:rPr lang="fr-FR" dirty="0" err="1" smtClean="0"/>
              <a:t>Root</a:t>
            </a:r>
            <a:endParaRPr lang="fr-FR" dirty="0" smtClean="0"/>
          </a:p>
          <a:p>
            <a:r>
              <a:rPr lang="fr-FR" dirty="0" err="1" smtClean="0"/>
              <a:t>Where</a:t>
            </a:r>
            <a:r>
              <a:rPr lang="fr-FR" dirty="0" smtClean="0"/>
              <a:t> the Composition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plugged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The Composition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to all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Called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instance of a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 smtClean="0"/>
              <a:t>matching</a:t>
            </a:r>
            <a:r>
              <a:rPr lang="fr-FR" dirty="0" smtClean="0"/>
              <a:t> URL</a:t>
            </a:r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err="1" smtClean="0"/>
              <a:t>expects</a:t>
            </a:r>
            <a:r>
              <a:rPr lang="fr-FR" dirty="0" smtClean="0"/>
              <a:t>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883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Pure </a:t>
            </a:r>
            <a:r>
              <a:rPr lang="en-US" b="1" i="1" dirty="0" smtClean="0"/>
              <a:t>DI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Manual</a:t>
            </a:r>
            <a:r>
              <a:rPr lang="fr-FR" i="1" dirty="0" smtClean="0"/>
              <a:t> </a:t>
            </a:r>
            <a:r>
              <a:rPr lang="fr-FR" i="1" dirty="0" err="1" smtClean="0"/>
              <a:t>wiring</a:t>
            </a:r>
            <a:r>
              <a:rPr lang="fr-FR" i="1" dirty="0" smtClean="0"/>
              <a:t> of </a:t>
            </a:r>
            <a:r>
              <a:rPr lang="fr-FR" i="1" dirty="0" err="1" smtClean="0"/>
              <a:t>dependencies</a:t>
            </a:r>
            <a:endParaRPr lang="fr-FR" i="1" dirty="0" smtClean="0"/>
          </a:p>
          <a:p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as Poor Man’s DI</a:t>
            </a:r>
          </a:p>
          <a:p>
            <a:r>
              <a:rPr lang="fr-FR" dirty="0" err="1" smtClean="0"/>
              <a:t>Very</a:t>
            </a:r>
            <a:r>
              <a:rPr lang="fr-FR" dirty="0" smtClean="0"/>
              <a:t> explicit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smtClean="0"/>
              <a:t>… but </a:t>
            </a:r>
            <a:r>
              <a:rPr lang="fr-FR" dirty="0" err="1" smtClean="0"/>
              <a:t>repetitive</a:t>
            </a:r>
            <a:r>
              <a:rPr lang="fr-FR" dirty="0" smtClean="0"/>
              <a:t> and </a:t>
            </a:r>
            <a:r>
              <a:rPr lang="fr-FR" dirty="0" err="1" smtClean="0"/>
              <a:t>boring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what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of full 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Testability</a:t>
            </a:r>
            <a:endParaRPr lang="fr-FR" dirty="0" smtClean="0"/>
          </a:p>
          <a:p>
            <a:r>
              <a:rPr lang="fr-FR" dirty="0" err="1" smtClean="0"/>
              <a:t>Maintainability</a:t>
            </a:r>
            <a:endParaRPr lang="fr-FR" dirty="0"/>
          </a:p>
          <a:p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… and more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Keep</a:t>
            </a:r>
            <a:r>
              <a:rPr lang="fr-FR" dirty="0" smtClean="0"/>
              <a:t> Business but</a:t>
            </a:r>
          </a:p>
          <a:p>
            <a:pPr lvl="1"/>
            <a:r>
              <a:rPr lang="fr-FR" dirty="0" smtClean="0"/>
              <a:t>Change UI</a:t>
            </a:r>
          </a:p>
          <a:p>
            <a:pPr lvl="1"/>
            <a:r>
              <a:rPr lang="fr-FR" dirty="0" smtClean="0"/>
              <a:t>Change Storage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39" y="3212976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869160"/>
            <a:ext cx="1260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CLI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WPF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Web API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WCF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5229200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files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NoSQL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Azure 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Http Client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</a:t>
            </a:r>
            <a:r>
              <a:rPr lang="fr-FR" dirty="0" smtClean="0"/>
              <a:t>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to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62580"/>
            <a:ext cx="9577064" cy="47510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LoadInstanceFromPluginFolder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79812" y="3949025"/>
            <a:ext cx="6012668" cy="801787"/>
            <a:chOff x="611560" y="4349135"/>
            <a:chExt cx="6012668" cy="801787"/>
          </a:xfrm>
        </p:grpSpPr>
        <p:sp>
          <p:nvSpPr>
            <p:cNvPr id="6" name="Rounded Rectangle 5"/>
            <p:cNvSpPr/>
            <p:nvPr/>
          </p:nvSpPr>
          <p:spPr>
            <a:xfrm>
              <a:off x="611560" y="4349135"/>
              <a:ext cx="6012668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538" y="4750812"/>
              <a:ext cx="1899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Plugin scenarios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Decorator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DI-</a:t>
            </a:r>
            <a:r>
              <a:rPr lang="fr-FR" dirty="0" err="1" smtClean="0"/>
              <a:t>friendly</a:t>
            </a:r>
            <a:r>
              <a:rPr lang="fr-FR" dirty="0" smtClean="0"/>
              <a:t> pattern</a:t>
            </a:r>
          </a:p>
          <a:p>
            <a:pPr lvl="1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caching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9922"/>
            <a:ext cx="957706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cache,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decorated)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(cache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"cache"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(decorated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"decorated"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_cache = 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_decorated = 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cache.GetOrAdd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"accounts_"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() =&gt;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decorated.GetAccountsForCustomer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55976" y="769922"/>
            <a:ext cx="4887916" cy="1866990"/>
            <a:chOff x="4355976" y="769922"/>
            <a:chExt cx="4887916" cy="1866990"/>
          </a:xfrm>
        </p:grpSpPr>
        <p:grpSp>
          <p:nvGrpSpPr>
            <p:cNvPr id="5" name="Group 4"/>
            <p:cNvGrpSpPr/>
            <p:nvPr/>
          </p:nvGrpSpPr>
          <p:grpSpPr>
            <a:xfrm>
              <a:off x="4355976" y="769922"/>
              <a:ext cx="3531382" cy="1001842"/>
              <a:chOff x="611560" y="4349135"/>
              <a:chExt cx="3531382" cy="100184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560" y="4349135"/>
                <a:ext cx="2232248" cy="41404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97665" y="4950867"/>
                <a:ext cx="124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Decorator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40151" y="2132856"/>
              <a:ext cx="330374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07904" y="5229200"/>
            <a:ext cx="3556815" cy="919257"/>
            <a:chOff x="3707904" y="5229200"/>
            <a:chExt cx="3556815" cy="919257"/>
          </a:xfrm>
        </p:grpSpPr>
        <p:sp>
          <p:nvSpPr>
            <p:cNvPr id="10" name="Rounded Rectangle 9"/>
            <p:cNvSpPr/>
            <p:nvPr/>
          </p:nvSpPr>
          <p:spPr>
            <a:xfrm>
              <a:off x="3707904" y="5229200"/>
              <a:ext cx="3456384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7153" y="5748347"/>
              <a:ext cx="3517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elegate to decorated instance 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896" y="2384884"/>
            <a:ext cx="9784704" cy="20390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nakedRepository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with caching features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DotNetCache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.FromHours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(1));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 </a:t>
            </a:r>
            <a:r>
              <a:rPr lang="fr-FR" dirty="0" err="1" smtClean="0"/>
              <a:t>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smtClean="0"/>
              <a:t>Container –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Maintain</a:t>
            </a:r>
            <a:r>
              <a:rPr lang="fr-FR" dirty="0" smtClean="0"/>
              <a:t> a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Abstraction and </a:t>
            </a:r>
            <a:r>
              <a:rPr lang="fr-FR" dirty="0" err="1" smtClean="0"/>
              <a:t>Concrete</a:t>
            </a:r>
            <a:r>
              <a:rPr lang="fr-FR" dirty="0" smtClean="0"/>
              <a:t> Type</a:t>
            </a:r>
          </a:p>
          <a:p>
            <a:pPr lvl="1"/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initialized</a:t>
            </a:r>
            <a:r>
              <a:rPr lang="fr-FR" dirty="0" smtClean="0"/>
              <a:t> on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IAbstraction,ConcreteType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Method </a:t>
            </a: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TRequired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Recursively</a:t>
            </a:r>
            <a:r>
              <a:rPr lang="fr-FR" dirty="0" smtClean="0"/>
              <a:t> </a:t>
            </a:r>
            <a:r>
              <a:rPr lang="fr-FR" dirty="0" err="1" smtClean="0"/>
              <a:t>resolves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784704" cy="31687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.Configure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Global.asax</a:t>
            </a:r>
            <a:endParaRPr lang="en-US" sz="2400" i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9106" y="-27384"/>
            <a:ext cx="9784704" cy="37600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9784704" cy="4484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unityContainer.Resolve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133862"/>
            <a:ext cx="50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egister</a:t>
            </a:r>
            <a:r>
              <a:rPr lang="fr-FR" sz="3200" dirty="0" smtClean="0">
                <a:solidFill>
                  <a:srgbClr val="C00000"/>
                </a:solidFill>
              </a:rPr>
              <a:t> / </a:t>
            </a:r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esolve</a:t>
            </a:r>
            <a:r>
              <a:rPr lang="fr-FR" sz="3200" dirty="0" smtClean="0">
                <a:solidFill>
                  <a:srgbClr val="C00000"/>
                </a:solidFill>
              </a:rPr>
              <a:t> (/ </a:t>
            </a:r>
            <a:r>
              <a:rPr lang="fr-FR" sz="3200" b="1" dirty="0" smtClean="0">
                <a:solidFill>
                  <a:srgbClr val="C00000"/>
                </a:solidFill>
              </a:rPr>
              <a:t>R</a:t>
            </a:r>
            <a:r>
              <a:rPr lang="fr-FR" sz="3200" dirty="0" smtClean="0">
                <a:solidFill>
                  <a:srgbClr val="C00000"/>
                </a:solidFill>
              </a:rPr>
              <a:t>elease)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35696" y="1645595"/>
            <a:ext cx="5400600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11960" y="5589240"/>
            <a:ext cx="4032448" cy="54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</a:p>
          <a:p>
            <a:r>
              <a:rPr lang="fr-FR" dirty="0" err="1" smtClean="0"/>
              <a:t>Lifetime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Interception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~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Decorators</a:t>
            </a:r>
            <a:endParaRPr lang="fr-FR" dirty="0" smtClean="0"/>
          </a:p>
          <a:p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</a:t>
            </a:r>
            <a:r>
              <a:rPr lang="fr-FR" dirty="0" err="1" smtClean="0"/>
              <a:t>concerns</a:t>
            </a:r>
            <a:endParaRPr lang="fr-FR" dirty="0" smtClean="0"/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err="1" smtClean="0"/>
              <a:t>Auditing</a:t>
            </a:r>
            <a:endParaRPr lang="fr-FR" dirty="0" smtClean="0"/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AOP-</a:t>
            </a:r>
            <a:r>
              <a:rPr lang="fr-FR" dirty="0" err="1" smtClean="0"/>
              <a:t>like</a:t>
            </a:r>
            <a:r>
              <a:rPr lang="fr-FR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52536" y="44624"/>
            <a:ext cx="10873208" cy="77728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IInterceptionBehavior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Invoke(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IMethodInvocation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input,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GetNextInterceptionBehaviorDelegate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stopwatch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Before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"&gt;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Invoke the next behavior in the chain.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()(input,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After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failed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{3}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{2}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20888"/>
            <a:ext cx="6515938" cy="504056"/>
            <a:chOff x="3707904" y="5157192"/>
            <a:chExt cx="6515938" cy="504056"/>
          </a:xfrm>
        </p:grpSpPr>
        <p:sp>
          <p:nvSpPr>
            <p:cNvPr id="6" name="Rounded Rectangle 5"/>
            <p:cNvSpPr/>
            <p:nvPr/>
          </p:nvSpPr>
          <p:spPr>
            <a:xfrm>
              <a:off x="3707904" y="5157192"/>
              <a:ext cx="3456384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2719" y="5229200"/>
              <a:ext cx="2931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Call to decorated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9532" y="2132856"/>
            <a:ext cx="9649071" cy="40564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container.AddNewExtension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0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Constructor</a:t>
            </a:r>
            <a:r>
              <a:rPr lang="fr-FR" dirty="0" smtClean="0"/>
              <a:t> Injection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 smtClean="0"/>
          </a:p>
          <a:p>
            <a:r>
              <a:rPr lang="fr-FR" dirty="0" smtClean="0"/>
              <a:t>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everywhere</a:t>
            </a:r>
            <a:endParaRPr lang="fr-FR" dirty="0" smtClean="0"/>
          </a:p>
          <a:p>
            <a:r>
              <a:rPr lang="fr-FR" dirty="0" smtClean="0"/>
              <a:t>DI Container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visible </a:t>
            </a:r>
            <a:r>
              <a:rPr lang="fr-FR" dirty="0" err="1" smtClean="0"/>
              <a:t>only</a:t>
            </a:r>
            <a:r>
              <a:rPr lang="fr-FR" dirty="0" smtClean="0"/>
              <a:t> in Composition </a:t>
            </a:r>
            <a:r>
              <a:rPr lang="fr-FR" dirty="0" err="1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</a:p>
          <a:p>
            <a:r>
              <a:rPr lang="fr-FR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Shoot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attending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 : @</a:t>
            </a:r>
            <a:r>
              <a:rPr lang="fr-FR" dirty="0" err="1" smtClean="0"/>
              <a:t>tsimbalar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more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Service Locator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</a:t>
            </a:r>
            <a:r>
              <a:rPr lang="fr-FR" sz="2400" dirty="0" smtClean="0"/>
              <a:t>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1907</Words>
  <Application>Microsoft Office PowerPoint</Application>
  <PresentationFormat>On-screen Show (4:3)</PresentationFormat>
  <Paragraphs>671</Paragraphs>
  <Slides>49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 (DI)</vt:lpstr>
      <vt:lpstr>Dependency Injection</vt:lpstr>
      <vt:lpstr>Dependency Injection</vt:lpstr>
      <vt:lpstr>Loosely coupled code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This is great and everything except …</vt:lpstr>
      <vt:lpstr>The chicken and the egg</vt:lpstr>
      <vt:lpstr>pattern : Composition Root</vt:lpstr>
      <vt:lpstr>ASP.NET MVC Composition Root</vt:lpstr>
      <vt:lpstr>Pure DI</vt:lpstr>
      <vt:lpstr>So what ?</vt:lpstr>
      <vt:lpstr>Many benefits of full DI-friendly codebase</vt:lpstr>
      <vt:lpstr>Reusability</vt:lpstr>
      <vt:lpstr>Late-binding</vt:lpstr>
      <vt:lpstr>Extensibility</vt:lpstr>
      <vt:lpstr>DI COntainers</vt:lpstr>
      <vt:lpstr>DI Container – how they work</vt:lpstr>
      <vt:lpstr>Example</vt:lpstr>
      <vt:lpstr>Aspects of DI</vt:lpstr>
      <vt:lpstr>LifeTime Management</vt:lpstr>
      <vt:lpstr>Interception</vt:lpstr>
      <vt:lpstr>Example with Unity</vt:lpstr>
      <vt:lpstr>Conclusion</vt:lpstr>
      <vt:lpstr>Remember</vt:lpstr>
      <vt:lpstr>Going further …</vt:lpstr>
      <vt:lpstr>Q&amp;a</vt:lpstr>
      <vt:lpstr>Thanks for attending !</vt:lpstr>
      <vt:lpstr>EXTRAS</vt:lpstr>
      <vt:lpstr>anti-pattern : Service Locator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71</cp:revision>
  <dcterms:created xsi:type="dcterms:W3CDTF">2014-10-13T06:05:26Z</dcterms:created>
  <dcterms:modified xsi:type="dcterms:W3CDTF">2014-10-20T23:04:11Z</dcterms:modified>
</cp:coreProperties>
</file>