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89" r:id="rId22"/>
    <p:sldId id="268" r:id="rId23"/>
    <p:sldId id="291" r:id="rId24"/>
    <p:sldId id="269" r:id="rId25"/>
    <p:sldId id="292" r:id="rId26"/>
    <p:sldId id="293" r:id="rId27"/>
    <p:sldId id="294" r:id="rId28"/>
    <p:sldId id="295" r:id="rId29"/>
    <p:sldId id="296" r:id="rId30"/>
    <p:sldId id="271" r:id="rId31"/>
    <p:sldId id="297" r:id="rId32"/>
    <p:sldId id="301" r:id="rId33"/>
    <p:sldId id="299" r:id="rId34"/>
    <p:sldId id="300" r:id="rId35"/>
    <p:sldId id="298" r:id="rId36"/>
    <p:sldId id="302" r:id="rId37"/>
    <p:sldId id="273" r:id="rId38"/>
    <p:sldId id="304" r:id="rId39"/>
    <p:sldId id="275" r:id="rId40"/>
    <p:sldId id="276" r:id="rId41"/>
    <p:sldId id="277" r:id="rId42"/>
    <p:sldId id="278" r:id="rId43"/>
    <p:sldId id="279" r:id="rId44"/>
    <p:sldId id="259" r:id="rId45"/>
    <p:sldId id="303" r:id="rId46"/>
    <p:sldId id="27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introduced interfaces, we still have a hard reference between all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 smtClean="0"/>
              <a:t>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</a:t>
            </a:r>
            <a:r>
              <a:rPr lang="en-US" sz="2400" dirty="0" smtClean="0"/>
              <a:t>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124744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197093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</a:t>
            </a:r>
            <a:r>
              <a:rPr lang="en-US" dirty="0" smtClean="0"/>
              <a:t>more explicit </a:t>
            </a:r>
            <a:r>
              <a:rPr lang="en-US" dirty="0" smtClean="0"/>
              <a:t>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268760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880491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91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 smtClean="0"/>
              <a:t>intellisense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Applications do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</a:t>
            </a:r>
            <a:r>
              <a:rPr lang="fr-FR" dirty="0" err="1" smtClean="0"/>
              <a:t>app</a:t>
            </a:r>
            <a:r>
              <a:rPr lang="fr-FR" dirty="0" smtClean="0"/>
              <a:t> / web </a:t>
            </a:r>
            <a:r>
              <a:rPr lang="fr-FR" dirty="0" err="1" smtClean="0"/>
              <a:t>app</a:t>
            </a:r>
            <a:r>
              <a:rPr lang="fr-FR" dirty="0" smtClean="0"/>
              <a:t> / service / console </a:t>
            </a:r>
            <a:r>
              <a:rPr lang="fr-FR" dirty="0" err="1" smtClean="0"/>
              <a:t>app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one</a:t>
            </a:r>
            <a:r>
              <a:rPr lang="fr-FR" sz="2400" dirty="0" smtClean="0"/>
              <a:t>*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 smtClean="0"/>
              <a:t>root</a:t>
            </a:r>
            <a:r>
              <a:rPr lang="fr-FR" dirty="0" smtClean="0"/>
              <a:t> in a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« applications » have a Composition </a:t>
            </a:r>
            <a:r>
              <a:rPr lang="fr-FR" dirty="0" err="1" smtClean="0"/>
              <a:t>Root</a:t>
            </a:r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 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plugged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to all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</a:t>
            </a:r>
            <a:r>
              <a:rPr lang="en-US" b="1" i="1" dirty="0" smtClean="0"/>
              <a:t>DI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Poor Man’s DI</a:t>
            </a:r>
          </a:p>
          <a:p>
            <a:r>
              <a:rPr lang="fr-FR" dirty="0" err="1" smtClean="0"/>
              <a:t>Very</a:t>
            </a:r>
            <a:r>
              <a:rPr lang="fr-FR" dirty="0" smtClean="0"/>
              <a:t> explicit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Keep</a:t>
            </a:r>
            <a:r>
              <a:rPr lang="fr-FR" dirty="0" smtClean="0"/>
              <a:t> Business but</a:t>
            </a:r>
          </a:p>
          <a:p>
            <a:pPr lvl="1"/>
            <a:r>
              <a:rPr lang="fr-FR" dirty="0" smtClean="0"/>
              <a:t>Change UI</a:t>
            </a:r>
          </a:p>
          <a:p>
            <a:pPr lvl="1"/>
            <a:r>
              <a:rPr lang="fr-FR" dirty="0" smtClean="0"/>
              <a:t>Change Storage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3212976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869160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229200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47510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812" y="3949025"/>
            <a:ext cx="6012668" cy="801787"/>
            <a:chOff x="611560" y="4349135"/>
            <a:chExt cx="6012668" cy="80178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538" y="4750812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scenarios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707904" y="5229200"/>
            <a:ext cx="345638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47153" y="5748347"/>
            <a:ext cx="351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elegate to decorated instance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96" y="2384884"/>
            <a:ext cx="9784704" cy="2039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smtClean="0"/>
              <a:t>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Maintain</a:t>
            </a:r>
            <a:r>
              <a:rPr lang="fr-FR" dirty="0" smtClean="0"/>
              <a:t> a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Abstraction and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1691</Words>
  <Application>Microsoft Office PowerPoint</Application>
  <PresentationFormat>On-screen Show (4:3)</PresentationFormat>
  <Paragraphs>568</Paragraphs>
  <Slides>46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The chicken and the egg</vt:lpstr>
      <vt:lpstr>pattern : Composition Root</vt:lpstr>
      <vt:lpstr>ASP.NET MVC Composition Root</vt:lpstr>
      <vt:lpstr>Pure DI</vt:lpstr>
      <vt:lpstr>So what ?</vt:lpstr>
      <vt:lpstr>Many benefits of full DI-friendly codebase</vt:lpstr>
      <vt:lpstr>Reusability</vt:lpstr>
      <vt:lpstr>Late-binding</vt:lpstr>
      <vt:lpstr>Extensibility</vt:lpstr>
      <vt:lpstr>DI COntainers</vt:lpstr>
      <vt:lpstr>DI Container – how they work</vt:lpstr>
      <vt:lpstr>Example</vt:lpstr>
      <vt:lpstr>Composition, but not only</vt:lpstr>
      <vt:lpstr>LifeTime Management</vt:lpstr>
      <vt:lpstr>Interception</vt:lpstr>
      <vt:lpstr>Conclusion</vt:lpstr>
      <vt:lpstr>Remember</vt:lpstr>
      <vt:lpstr>Going further …</vt:lpstr>
      <vt:lpstr>EXTRAS</vt:lpstr>
      <vt:lpstr>anti-pattern : Service Locator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68</cp:revision>
  <dcterms:created xsi:type="dcterms:W3CDTF">2014-10-13T06:05:26Z</dcterms:created>
  <dcterms:modified xsi:type="dcterms:W3CDTF">2014-10-20T22:22:48Z</dcterms:modified>
</cp:coreProperties>
</file>