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4" autoAdjust="0"/>
  </p:normalViewPr>
  <p:slideViewPr>
    <p:cSldViewPr>
      <p:cViewPr varScale="1">
        <p:scale>
          <a:sx n="78" d="100"/>
          <a:sy n="78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viral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  <a:endParaRPr lang="en-US" dirty="0" smtClean="0"/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  <a:endParaRPr lang="en-US" dirty="0" smtClean="0"/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It IS : 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thinking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designing</a:t>
            </a:r>
            <a:r>
              <a:rPr lang="fr-FR" dirty="0"/>
              <a:t> code</a:t>
            </a:r>
          </a:p>
          <a:p>
            <a:r>
              <a:rPr lang="fr-FR" dirty="0"/>
              <a:t>General </a:t>
            </a:r>
            <a:r>
              <a:rPr lang="fr-FR" dirty="0" smtClean="0"/>
              <a:t>guidelines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9069</TotalTime>
  <Words>402</Words>
  <Application>Microsoft Office PowerPoint</Application>
  <PresentationFormat>On-screen Show (4:3)</PresentationFormat>
  <Paragraphs>93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</vt:lpstr>
      <vt:lpstr>Dependency Injection</vt:lpstr>
      <vt:lpstr>Dependency Injection</vt:lpstr>
      <vt:lpstr>Loosely coupled code</vt:lpstr>
      <vt:lpstr>Example</vt:lpstr>
      <vt:lpstr>Tightly coupled code</vt:lpstr>
      <vt:lpstr>Separation of Concerns (SRP)</vt:lpstr>
      <vt:lpstr>Program to an abstraction</vt:lpstr>
      <vt:lpstr>Making it testable - Properties</vt:lpstr>
      <vt:lpstr>Making it testable - Constructor</vt:lpstr>
      <vt:lpstr>Inversion of Control</vt:lpstr>
      <vt:lpstr>It’s viral !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17</cp:revision>
  <dcterms:created xsi:type="dcterms:W3CDTF">2014-10-13T06:05:26Z</dcterms:created>
  <dcterms:modified xsi:type="dcterms:W3CDTF">2014-10-19T11:25:54Z</dcterms:modified>
</cp:coreProperties>
</file>