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56" r:id="rId3"/>
    <p:sldId id="257" r:id="rId4"/>
    <p:sldId id="260" r:id="rId5"/>
    <p:sldId id="281" r:id="rId6"/>
    <p:sldId id="280" r:id="rId7"/>
    <p:sldId id="261" r:id="rId8"/>
    <p:sldId id="282" r:id="rId9"/>
    <p:sldId id="262" r:id="rId10"/>
    <p:sldId id="283" r:id="rId11"/>
    <p:sldId id="263" r:id="rId12"/>
    <p:sldId id="264" r:id="rId13"/>
    <p:sldId id="284" r:id="rId14"/>
    <p:sldId id="265" r:id="rId15"/>
    <p:sldId id="286" r:id="rId16"/>
    <p:sldId id="285" r:id="rId17"/>
    <p:sldId id="287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5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D8A7F3B-E75F-48D1-9C50-68184AB01CF2}">
          <p14:sldIdLst>
            <p14:sldId id="258"/>
            <p14:sldId id="256"/>
          </p14:sldIdLst>
        </p14:section>
        <p14:section name="Intro" id="{7EB5D48E-E099-4EEA-B848-264FD53877E0}">
          <p14:sldIdLst>
            <p14:sldId id="257"/>
            <p14:sldId id="260"/>
            <p14:sldId id="281"/>
            <p14:sldId id="280"/>
            <p14:sldId id="261"/>
            <p14:sldId id="282"/>
            <p14:sldId id="262"/>
            <p14:sldId id="283"/>
            <p14:sldId id="263"/>
            <p14:sldId id="264"/>
            <p14:sldId id="284"/>
            <p14:sldId id="265"/>
            <p14:sldId id="286"/>
            <p14:sldId id="285"/>
            <p14:sldId id="287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Ending" id="{ABFE2192-66D0-45D8-95C8-D54249131523}">
          <p14:sldIdLst>
            <p14:sldId id="278"/>
            <p14:sldId id="279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11" autoAdjust="0"/>
  </p:normalViewPr>
  <p:slideViewPr>
    <p:cSldViewPr>
      <p:cViewPr varScale="1">
        <p:scale>
          <a:sx n="76" d="100"/>
          <a:sy n="76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2646-E780-4C51-894A-E10A6307E83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0961A-48D7-4871-86EB-F9831811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Present you 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Dependency Injection </a:t>
            </a:r>
          </a:p>
          <a:p>
            <a:r>
              <a:rPr lang="en-US" baseline="0" dirty="0" smtClean="0"/>
              <a:t>Dependency Injection patterns</a:t>
            </a:r>
          </a:p>
          <a:p>
            <a:r>
              <a:rPr lang="en-US" baseline="0" dirty="0" smtClean="0"/>
              <a:t>You may know about it under a form or another, or ay have used tools</a:t>
            </a:r>
          </a:p>
          <a:p>
            <a:r>
              <a:rPr lang="en-US" baseline="0" dirty="0" smtClean="0"/>
              <a:t>Who has ? </a:t>
            </a:r>
          </a:p>
          <a:p>
            <a:r>
              <a:rPr lang="en-US" baseline="0" dirty="0" smtClean="0"/>
              <a:t>You must unlearn ! Need to understand the philosophy and concepts in order to use the tools properly</a:t>
            </a:r>
          </a:p>
          <a:p>
            <a:r>
              <a:rPr lang="en-US" baseline="0" dirty="0" smtClean="0"/>
              <a:t>It’s easy to misuse the tools and miss some benefits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…</a:t>
            </a:r>
          </a:p>
          <a:p>
            <a:r>
              <a:rPr lang="en-US" dirty="0" smtClean="0"/>
              <a:t>Inside a controller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dbcontext</a:t>
            </a:r>
            <a:r>
              <a:rPr lang="en-US" dirty="0" smtClean="0"/>
              <a:t> (Entity</a:t>
            </a:r>
            <a:r>
              <a:rPr lang="en-US" baseline="0" dirty="0" smtClean="0"/>
              <a:t> Framework) … imagine if that was ADO .NET</a:t>
            </a:r>
          </a:p>
          <a:p>
            <a:r>
              <a:rPr lang="en-US" baseline="0" dirty="0" smtClean="0"/>
              <a:t>Selecting a few things</a:t>
            </a:r>
          </a:p>
          <a:p>
            <a:r>
              <a:rPr lang="en-US" baseline="0" dirty="0" smtClean="0"/>
              <a:t>Passing it to the view…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Has anybody ever written code like that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only a read page … imagine action with side effects…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Simplified, no error handling whatsoever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may argue that it is loosely coupled … there’s only one class … but what a class !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Turned</a:t>
            </a:r>
            <a:r>
              <a:rPr lang="en-US" baseline="0" dirty="0" smtClean="0"/>
              <a:t> spaghetti into lasagna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depends on Data</a:t>
            </a:r>
            <a:r>
              <a:rPr lang="en-US" baseline="0" dirty="0" smtClean="0"/>
              <a:t> layer … it should be an implementation detail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Presentation depends on Business which depends on Data … which depends on EF … we’ll see that a bit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mostly about using components in isolation … this is not testable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1638919/how-to-explain-dependency-injection-to-a-5-year-old/1638961#1638961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02061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96604"/>
            <a:ext cx="8750045" cy="31285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159787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stackoverflow.com/questions/1638919/how-to-explain-dependency-injection-to-a-5-year-old/1638961#1638961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Tightly to Loosely Coupled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me the code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Boring Bank™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3357"/>
            <a:ext cx="3970784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User can list his accounts</a:t>
            </a:r>
          </a:p>
          <a:p>
            <a:r>
              <a:rPr lang="en-US" sz="2800" dirty="0" smtClean="0"/>
              <a:t>User can rename his accounts</a:t>
            </a:r>
          </a:p>
          <a:p>
            <a:r>
              <a:rPr lang="en-US" sz="2800" dirty="0" smtClean="0"/>
              <a:t>User can transfer money from an account to the other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248148"/>
            <a:ext cx="5076056" cy="29009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53" y="4365104"/>
            <a:ext cx="4918543" cy="220486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4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scratch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24544" y="1196752"/>
            <a:ext cx="5832648" cy="3914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.Where(a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OrderBy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View(accounts);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1753646"/>
            <a:ext cx="6552728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from);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to);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95605" y="2852936"/>
            <a:ext cx="1688363" cy="2748226"/>
            <a:chOff x="2595605" y="2852936"/>
            <a:chExt cx="1688363" cy="2748226"/>
          </a:xfrm>
        </p:grpSpPr>
        <p:sp>
          <p:nvSpPr>
            <p:cNvPr id="9" name="Left Brace 8"/>
            <p:cNvSpPr/>
            <p:nvPr/>
          </p:nvSpPr>
          <p:spPr>
            <a:xfrm>
              <a:off x="3851920" y="2852936"/>
              <a:ext cx="360040" cy="1296144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851920" y="4307660"/>
              <a:ext cx="360040" cy="561500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3937101" y="5229200"/>
              <a:ext cx="346867" cy="371962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0406" y="3316342"/>
              <a:ext cx="611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data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3333" y="4403744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business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5605" y="5231830"/>
              <a:ext cx="1403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presentation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Tightly-coupled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another kind of UI ?</a:t>
            </a:r>
          </a:p>
          <a:p>
            <a:r>
              <a:rPr lang="en-US" dirty="0" smtClean="0"/>
              <a:t>Using another kind of storage ?</a:t>
            </a:r>
          </a:p>
          <a:p>
            <a:r>
              <a:rPr lang="en-US" dirty="0" smtClean="0"/>
              <a:t>Using the business rules somewhere else ? </a:t>
            </a:r>
          </a:p>
          <a:p>
            <a:r>
              <a:rPr lang="en-US" dirty="0" smtClean="0"/>
              <a:t>Changing the business rules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Refactoring #1 : Separation </a:t>
            </a:r>
            <a:r>
              <a:rPr lang="en-US" dirty="0" smtClean="0"/>
              <a:t>of </a:t>
            </a:r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Layered architecture / split assemblies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Data-access</a:t>
            </a:r>
          </a:p>
          <a:p>
            <a:r>
              <a:rPr lang="en-US" dirty="0" smtClean="0"/>
              <a:t>Separated :</a:t>
            </a:r>
          </a:p>
          <a:p>
            <a:pPr lvl="1"/>
            <a:r>
              <a:rPr lang="en-US" dirty="0" smtClean="0"/>
              <a:t>Persistence Entities</a:t>
            </a:r>
          </a:p>
          <a:p>
            <a:pPr lvl="1"/>
            <a:r>
              <a:rPr lang="en-US" dirty="0" smtClean="0"/>
              <a:t>Domain Entities</a:t>
            </a:r>
          </a:p>
          <a:p>
            <a:pPr lvl="1"/>
            <a:r>
              <a:rPr lang="en-US" dirty="0" smtClean="0"/>
              <a:t>View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4624"/>
            <a:ext cx="9001000" cy="63658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userAccountService.GetAccountsForCustomer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(accounts));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from, to, amount);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AccountController.cs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</a:t>
            </a: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WebPortal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)</a:t>
            </a:r>
            <a:endParaRPr lang="en-US" sz="1400"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196752"/>
            <a:ext cx="9433048" cy="38164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Transfer(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validate arguments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verify that there is enough money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UserAccountService.cs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639118"/>
            <a:ext cx="8424936" cy="6218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Update(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context.Accounts.Find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theoretically, could do "if not changed"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AccountRepository.cs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(Data)</a:t>
            </a:r>
            <a:endParaRPr lang="en-US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51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That looks fine … but is it ?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304775"/>
            <a:ext cx="9648826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“Control-Freak” anti-pattern</a:t>
            </a:r>
          </a:p>
          <a:p>
            <a:pPr lvl="1"/>
            <a:r>
              <a:rPr lang="en-US" dirty="0" smtClean="0"/>
              <a:t>Code insists on how the code must work</a:t>
            </a:r>
          </a:p>
          <a:p>
            <a:pPr lvl="1"/>
            <a:r>
              <a:rPr lang="en-US" dirty="0" smtClean="0"/>
              <a:t>Makes it impossible to use component in isolation</a:t>
            </a:r>
          </a:p>
          <a:p>
            <a:pPr lvl="1"/>
            <a:r>
              <a:rPr lang="en-US" dirty="0" smtClean="0"/>
              <a:t>Not testable without full stack</a:t>
            </a:r>
          </a:p>
          <a:p>
            <a:endParaRPr lang="en-US" dirty="0"/>
          </a:p>
          <a:p>
            <a:r>
              <a:rPr lang="en-US" dirty="0" smtClean="0"/>
              <a:t>Easy to spot : “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”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Unit-tests are “just another client” for your code</a:t>
            </a:r>
          </a:p>
          <a:p>
            <a:r>
              <a:rPr lang="en-US" dirty="0" smtClean="0"/>
              <a:t>If unit-tests are hard to write, the code is probably too tightly coupled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right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6480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Thibaud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DESODT</a:t>
            </a:r>
          </a:p>
          <a:p>
            <a:pPr algn="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</a:rPr>
              <a:t>tsimbalar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tibal\Downloads\sos14-slide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13784"/>
            <a:ext cx="91440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0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viral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Composition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66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DI aka Poor Man’s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91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 with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Composability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Decorator</a:t>
            </a:r>
          </a:p>
          <a:p>
            <a:endParaRPr lang="en-US" dirty="0"/>
          </a:p>
          <a:p>
            <a:r>
              <a:rPr lang="en-US" dirty="0" smtClean="0"/>
              <a:t>Late binding</a:t>
            </a:r>
          </a:p>
          <a:p>
            <a:endParaRPr lang="en-US" dirty="0"/>
          </a:p>
          <a:p>
            <a:r>
              <a:rPr lang="en-US" dirty="0" smtClean="0"/>
              <a:t>Examples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47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works / what it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Locator – DI container misusage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Composition, but not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creation and composition</a:t>
            </a:r>
          </a:p>
          <a:p>
            <a:r>
              <a:rPr lang="en-US" dirty="0" smtClean="0"/>
              <a:t>Other important parts of 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3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LifeTime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6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it is about</a:t>
            </a:r>
          </a:p>
          <a:p>
            <a:pPr lvl="1"/>
            <a:r>
              <a:rPr lang="en-US" dirty="0" smtClean="0"/>
              <a:t>Dependency Injection patterns</a:t>
            </a:r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Common pitfalls</a:t>
            </a:r>
          </a:p>
          <a:p>
            <a:r>
              <a:rPr lang="en-US" dirty="0" smtClean="0"/>
              <a:t>What it is not about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 err="1" smtClean="0"/>
              <a:t>IoC</a:t>
            </a:r>
            <a:r>
              <a:rPr lang="en-US" dirty="0" smtClean="0"/>
              <a:t>/DI Container implementations</a:t>
            </a:r>
          </a:p>
          <a:p>
            <a:r>
              <a:rPr lang="en-US" dirty="0" smtClean="0"/>
              <a:t>Pre-requisites</a:t>
            </a:r>
          </a:p>
          <a:p>
            <a:pPr lvl="1"/>
            <a:r>
              <a:rPr lang="en-US" dirty="0" smtClean="0"/>
              <a:t>OOP</a:t>
            </a:r>
          </a:p>
          <a:p>
            <a:pPr lvl="1"/>
            <a:r>
              <a:rPr lang="en-US" dirty="0" smtClean="0"/>
              <a:t>Class-based statically-typed languages</a:t>
            </a:r>
          </a:p>
          <a:p>
            <a:r>
              <a:rPr lang="en-US" dirty="0" smtClean="0"/>
              <a:t>Based on examples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1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Seemann’s</a:t>
            </a:r>
            <a:r>
              <a:rPr lang="en-US" dirty="0" smtClean="0"/>
              <a:t> book and blog posts</a:t>
            </a:r>
          </a:p>
          <a:p>
            <a:r>
              <a:rPr lang="en-US" dirty="0" smtClean="0"/>
              <a:t>Conversation about DI in </a:t>
            </a:r>
            <a:r>
              <a:rPr lang="en-US" dirty="0" err="1" smtClean="0"/>
              <a:t>aspnet</a:t>
            </a:r>
            <a:r>
              <a:rPr lang="en-US" dirty="0" smtClean="0"/>
              <a:t> </a:t>
            </a:r>
            <a:r>
              <a:rPr lang="en-US" dirty="0" err="1" smtClean="0"/>
              <a:t>vNext</a:t>
            </a:r>
            <a:endParaRPr lang="en-US" dirty="0" smtClean="0"/>
          </a:p>
          <a:p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2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-wFAM1wOjtSA/UrPXBNzJTsI/AAAAAAAACgk/xackmNcLQzI/s1600/Master-Yoda.opt_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7726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 smtClean="0"/>
              <a:t>Injection (DI)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061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96952"/>
            <a:ext cx="4038600" cy="31292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It’s</a:t>
            </a:r>
            <a:r>
              <a:rPr lang="fr-FR" dirty="0" smtClean="0"/>
              <a:t> NOT 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framework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2996952"/>
            <a:ext cx="4038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It IS : </a:t>
            </a:r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 smtClean="0"/>
              <a:t>way</a:t>
            </a:r>
            <a:r>
              <a:rPr lang="fr-FR" sz="2400" dirty="0" smtClean="0"/>
              <a:t> of </a:t>
            </a:r>
            <a:r>
              <a:rPr lang="fr-FR" sz="2400" dirty="0" err="1" smtClean="0"/>
              <a:t>thinking</a:t>
            </a:r>
            <a:endParaRPr lang="fr-FR" sz="2400" dirty="0"/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/>
              <a:t>way</a:t>
            </a:r>
            <a:r>
              <a:rPr lang="fr-FR" sz="2400" dirty="0"/>
              <a:t> of </a:t>
            </a:r>
            <a:r>
              <a:rPr lang="fr-FR" sz="2400" dirty="0" err="1"/>
              <a:t>designing</a:t>
            </a:r>
            <a:r>
              <a:rPr lang="fr-FR" sz="2400" dirty="0"/>
              <a:t> </a:t>
            </a:r>
            <a:r>
              <a:rPr lang="fr-FR" sz="2400" dirty="0" smtClean="0"/>
              <a:t>code</a:t>
            </a:r>
          </a:p>
          <a:p>
            <a:pPr>
              <a:buFontTx/>
              <a:buChar char="-"/>
            </a:pPr>
            <a:r>
              <a:rPr lang="fr-FR" sz="2400" dirty="0" smtClean="0"/>
              <a:t>General </a:t>
            </a:r>
            <a:r>
              <a:rPr lang="fr-FR" sz="2400" dirty="0" smtClean="0"/>
              <a:t>guidelines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</a:t>
            </a:r>
            <a:r>
              <a:rPr lang="fr-FR" sz="3200" b="1" i="1" dirty="0"/>
              <a:t>set of practices</a:t>
            </a:r>
            <a:r>
              <a:rPr lang="fr-FR" sz="3200" i="1" dirty="0"/>
              <a:t>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627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64085"/>
            <a:ext cx="4038600" cy="341724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smtClean="0"/>
              <a:t>Small components …</a:t>
            </a:r>
          </a:p>
          <a:p>
            <a:pPr>
              <a:buFontTx/>
              <a:buChar char="-"/>
            </a:pPr>
            <a:r>
              <a:rPr lang="fr-FR" dirty="0" smtClean="0"/>
              <a:t>Independent</a:t>
            </a:r>
          </a:p>
          <a:p>
            <a:pPr>
              <a:buFontTx/>
              <a:buChar char="-"/>
            </a:pPr>
            <a:r>
              <a:rPr lang="fr-FR" dirty="0" err="1" smtClean="0"/>
              <a:t>Reusable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Interchangeable</a:t>
            </a:r>
          </a:p>
          <a:p>
            <a:pPr marL="0" indent="0">
              <a:buNone/>
            </a:pPr>
            <a:r>
              <a:rPr lang="fr-FR" dirty="0" smtClean="0"/>
              <a:t>… </a:t>
            </a:r>
            <a:r>
              <a:rPr lang="fr-FR" dirty="0" err="1"/>
              <a:t>p</a:t>
            </a:r>
            <a:r>
              <a:rPr lang="fr-FR" dirty="0" err="1" smtClean="0"/>
              <a:t>lugged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to </a:t>
            </a:r>
            <a:r>
              <a:rPr lang="fr-FR" dirty="0" err="1" smtClean="0"/>
              <a:t>form</a:t>
            </a:r>
            <a:r>
              <a:rPr lang="fr-FR" dirty="0" smtClean="0"/>
              <a:t> a </a:t>
            </a:r>
            <a:r>
              <a:rPr lang="fr-FR" dirty="0" err="1" smtClean="0"/>
              <a:t>bigger</a:t>
            </a:r>
            <a:r>
              <a:rPr lang="fr-FR" dirty="0" smtClean="0"/>
              <a:t> system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964085"/>
            <a:ext cx="4038600" cy="34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: </a:t>
            </a:r>
          </a:p>
          <a:p>
            <a:pPr>
              <a:buFontTx/>
              <a:buChar char="-"/>
            </a:pPr>
            <a:r>
              <a:rPr lang="en-US" dirty="0" smtClean="0"/>
              <a:t>Small classes with single responsibility</a:t>
            </a:r>
          </a:p>
          <a:p>
            <a:pPr>
              <a:buFontTx/>
              <a:buChar char="-"/>
            </a:pPr>
            <a:r>
              <a:rPr lang="en-US" dirty="0" smtClean="0"/>
              <a:t>Easier maintenance</a:t>
            </a:r>
          </a:p>
          <a:p>
            <a:pPr>
              <a:buFontTx/>
              <a:buChar char="-"/>
            </a:pPr>
            <a:r>
              <a:rPr lang="en-US" dirty="0" smtClean="0"/>
              <a:t>Extensibility</a:t>
            </a:r>
          </a:p>
          <a:p>
            <a:pPr>
              <a:buFontTx/>
              <a:buChar char="-"/>
            </a:pPr>
            <a:r>
              <a:rPr lang="en-US" dirty="0" smtClean="0"/>
              <a:t>Testable by definition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b="1" i="1" dirty="0" err="1"/>
              <a:t>loosely</a:t>
            </a:r>
            <a:r>
              <a:rPr lang="fr-FR" sz="3200" b="1" i="1" dirty="0"/>
              <a:t> </a:t>
            </a:r>
            <a:r>
              <a:rPr lang="fr-FR" sz="3200" b="1" i="1" dirty="0" err="1"/>
              <a:t>coupled</a:t>
            </a:r>
            <a:r>
              <a:rPr lang="fr-FR" sz="3200" b="1" i="1" dirty="0"/>
              <a:t> </a:t>
            </a:r>
            <a:r>
              <a:rPr lang="fr-FR" sz="3200" b="1" i="1" dirty="0" smtClean="0"/>
              <a:t>applications</a:t>
            </a:r>
            <a:endParaRPr 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26609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 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Independent components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Interchangeable</a:t>
            </a:r>
          </a:p>
          <a:p>
            <a:r>
              <a:rPr lang="en-US" dirty="0" smtClean="0"/>
              <a:t>Glued together to form a bigger system</a:t>
            </a:r>
          </a:p>
          <a:p>
            <a:r>
              <a:rPr lang="en-US" dirty="0" smtClean="0"/>
              <a:t> TODO: image ? Big containing application + components that do not really know each other’s internals</a:t>
            </a:r>
          </a:p>
          <a:p>
            <a:r>
              <a:rPr lang="en-US" dirty="0" smtClean="0"/>
              <a:t>Ultimate goal : </a:t>
            </a:r>
          </a:p>
          <a:p>
            <a:pPr lvl="1"/>
            <a:r>
              <a:rPr lang="en-US" dirty="0" smtClean="0"/>
              <a:t>Maintainability : change should impact only a module</a:t>
            </a:r>
          </a:p>
          <a:p>
            <a:pPr lvl="1"/>
            <a:r>
              <a:rPr lang="en-US" dirty="0" smtClean="0"/>
              <a:t>Make the system evolve without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10621</TotalTime>
  <Words>982</Words>
  <Application>Microsoft Office PowerPoint</Application>
  <PresentationFormat>On-screen Show (4:3)</PresentationFormat>
  <Paragraphs>263</Paragraphs>
  <Slides>32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Dependency Injection,  the right way</vt:lpstr>
      <vt:lpstr>This talk</vt:lpstr>
      <vt:lpstr>PowerPoint Presentation</vt:lpstr>
      <vt:lpstr>Dependency Injection</vt:lpstr>
      <vt:lpstr>Dependency Injection (DI)</vt:lpstr>
      <vt:lpstr>Dependency Injection</vt:lpstr>
      <vt:lpstr>Dependency Injection</vt:lpstr>
      <vt:lpstr>Loosely coupled code</vt:lpstr>
      <vt:lpstr>From Tightly to Loosely Coupled</vt:lpstr>
      <vt:lpstr>Example : Boring Bank™ System</vt:lpstr>
      <vt:lpstr>Starting from scratch</vt:lpstr>
      <vt:lpstr>Tightly-coupled code</vt:lpstr>
      <vt:lpstr>Refactoring #1 : Separation of Concerns</vt:lpstr>
      <vt:lpstr>PowerPoint Presentation</vt:lpstr>
      <vt:lpstr>PowerPoint Presentation</vt:lpstr>
      <vt:lpstr>Anti-pattern #1</vt:lpstr>
      <vt:lpstr>Making it testable</vt:lpstr>
      <vt:lpstr>Making it testable - Properties</vt:lpstr>
      <vt:lpstr>Making it testable - Constructor</vt:lpstr>
      <vt:lpstr>Inversion of Control</vt:lpstr>
      <vt:lpstr>It’s viral !</vt:lpstr>
      <vt:lpstr>Pure DI aka Poor Man’s DI</vt:lpstr>
      <vt:lpstr>Extensibility with DI</vt:lpstr>
      <vt:lpstr>DI Container</vt:lpstr>
      <vt:lpstr>Service Locator – DI container misusage</vt:lpstr>
      <vt:lpstr>Composition, but not only</vt:lpstr>
      <vt:lpstr>LifeTime Management</vt:lpstr>
      <vt:lpstr>Interception</vt:lpstr>
      <vt:lpstr>Conclusion</vt:lpstr>
      <vt:lpstr>Remember</vt:lpstr>
      <vt:lpstr>Going further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tibal</dc:creator>
  <cp:lastModifiedBy>tibal</cp:lastModifiedBy>
  <cp:revision>37</cp:revision>
  <dcterms:created xsi:type="dcterms:W3CDTF">2014-10-13T06:05:26Z</dcterms:created>
  <dcterms:modified xsi:type="dcterms:W3CDTF">2014-10-20T15:36:31Z</dcterms:modified>
</cp:coreProperties>
</file>