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84" r:id="rId14"/>
    <p:sldId id="265" r:id="rId15"/>
    <p:sldId id="286" r:id="rId16"/>
    <p:sldId id="285" r:id="rId17"/>
    <p:sldId id="287" r:id="rId18"/>
    <p:sldId id="266" r:id="rId19"/>
    <p:sldId id="267" r:id="rId20"/>
    <p:sldId id="288" r:id="rId21"/>
    <p:sldId id="289" r:id="rId22"/>
    <p:sldId id="268" r:id="rId23"/>
    <p:sldId id="291" r:id="rId24"/>
    <p:sldId id="269" r:id="rId25"/>
    <p:sldId id="292" r:id="rId26"/>
    <p:sldId id="293" r:id="rId27"/>
    <p:sldId id="294" r:id="rId28"/>
    <p:sldId id="295" r:id="rId29"/>
    <p:sldId id="296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293"/>
            <p14:sldId id="294"/>
            <p14:sldId id="295"/>
            <p14:sldId id="296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even though we introduced interfaces, we still have a hard reference between all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</a:t>
            </a:r>
            <a:r>
              <a:rPr lang="en-US" sz="2400" dirty="0" smtClean="0"/>
              <a:t>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</a:t>
            </a:r>
            <a:r>
              <a:rPr lang="en-US" sz="2400" dirty="0" smtClean="0"/>
              <a:t>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</a:t>
            </a:r>
            <a:r>
              <a:rPr lang="en-US" dirty="0" smtClean="0"/>
              <a:t>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“Control-Freak” anti-pattern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</a:p>
          <a:p>
            <a:endParaRPr lang="en-US" dirty="0"/>
          </a:p>
          <a:p>
            <a:r>
              <a:rPr lang="en-US" dirty="0" smtClean="0"/>
              <a:t>Easy to spot : “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”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Unit-tests are “just another client” for your code</a:t>
            </a:r>
          </a:p>
          <a:p>
            <a:r>
              <a:rPr lang="en-US" dirty="0" smtClean="0"/>
              <a:t>If unit-tests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124744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197093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</a:t>
            </a:r>
            <a:r>
              <a:rPr lang="en-US" dirty="0" smtClean="0"/>
              <a:t>more explicit </a:t>
            </a:r>
            <a:r>
              <a:rPr lang="en-US" dirty="0" smtClean="0"/>
              <a:t>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for tests but not use in production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268760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880491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6913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(</a:t>
            </a:r>
            <a:r>
              <a:rPr lang="fr-FR" dirty="0" err="1" smtClean="0"/>
              <a:t>intellisense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Applications do not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interfaces</a:t>
            </a:r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</a:t>
            </a:r>
            <a:r>
              <a:rPr lang="fr-FR" dirty="0" err="1" smtClean="0"/>
              <a:t>app</a:t>
            </a:r>
            <a:r>
              <a:rPr lang="fr-FR" dirty="0" smtClean="0"/>
              <a:t> / web </a:t>
            </a:r>
            <a:r>
              <a:rPr lang="fr-FR" dirty="0" err="1" smtClean="0"/>
              <a:t>app</a:t>
            </a:r>
            <a:r>
              <a:rPr lang="fr-FR" dirty="0" smtClean="0"/>
              <a:t> / service / console </a:t>
            </a:r>
            <a:r>
              <a:rPr lang="fr-FR" dirty="0" err="1" smtClean="0"/>
              <a:t>app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one</a:t>
            </a:r>
            <a:r>
              <a:rPr lang="fr-FR" sz="2400" dirty="0" smtClean="0"/>
              <a:t>*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composition </a:t>
            </a:r>
            <a:r>
              <a:rPr lang="fr-FR" dirty="0" err="1" smtClean="0"/>
              <a:t>root</a:t>
            </a:r>
            <a:r>
              <a:rPr lang="fr-FR" dirty="0" smtClean="0"/>
              <a:t> in a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« applications » have a Composition </a:t>
            </a:r>
            <a:r>
              <a:rPr lang="fr-FR" dirty="0" err="1" smtClean="0"/>
              <a:t>Root</a:t>
            </a:r>
            <a:endParaRPr lang="fr-FR" dirty="0" smtClean="0"/>
          </a:p>
          <a:p>
            <a:r>
              <a:rPr lang="fr-FR" dirty="0" err="1" smtClean="0"/>
              <a:t>Where</a:t>
            </a:r>
            <a:r>
              <a:rPr lang="fr-FR" dirty="0" smtClean="0"/>
              <a:t> the Composition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plugged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The Composition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to all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Called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instance of a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 smtClean="0"/>
              <a:t>matching</a:t>
            </a:r>
            <a:r>
              <a:rPr lang="fr-FR" dirty="0" smtClean="0"/>
              <a:t> URL</a:t>
            </a:r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err="1" smtClean="0"/>
              <a:t>expects</a:t>
            </a:r>
            <a:r>
              <a:rPr lang="fr-FR" dirty="0" smtClean="0"/>
              <a:t>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DI aka Poor Man’s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with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dirty="0" smtClean="0"/>
              <a:t>Late binding</a:t>
            </a:r>
          </a:p>
          <a:p>
            <a:endParaRPr lang="en-US" dirty="0"/>
          </a:p>
          <a:p>
            <a:r>
              <a:rPr lang="en-US" dirty="0" smtClean="0"/>
              <a:t>Examples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/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Locator – DI container misusage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</a:t>
            </a:r>
            <a:r>
              <a:rPr lang="fr-FR" sz="2400" dirty="0" smtClean="0"/>
              <a:t>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10965</TotalTime>
  <Words>1537</Words>
  <Application>Microsoft Office PowerPoint</Application>
  <PresentationFormat>On-screen Show (4:3)</PresentationFormat>
  <Paragraphs>485</Paragraphs>
  <Slides>39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 (DI)</vt:lpstr>
      <vt:lpstr>Dependency Injection</vt:lpstr>
      <vt:lpstr>Dependency Injection</vt:lpstr>
      <vt:lpstr>Loosely coupled code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This is great and everything except …</vt:lpstr>
      <vt:lpstr>The chicken and the egg</vt:lpstr>
      <vt:lpstr>pattern : Composition Root</vt:lpstr>
      <vt:lpstr>ASP.NET MVC Composition Root</vt:lpstr>
      <vt:lpstr>Pure DI aka Poor Man’s DI</vt:lpstr>
      <vt:lpstr>Extensibility with DI</vt:lpstr>
      <vt:lpstr>DI Container</vt:lpstr>
      <vt:lpstr>Service Locator – DI container misusage</vt:lpstr>
      <vt:lpstr>Composition, but not only</vt:lpstr>
      <vt:lpstr>LifeTime Management</vt:lpstr>
      <vt:lpstr>Interception</vt:lpstr>
      <vt:lpstr>Conclusion</vt:lpstr>
      <vt:lpstr>Remember</vt:lpstr>
      <vt:lpstr>Going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61</cp:revision>
  <dcterms:created xsi:type="dcterms:W3CDTF">2014-10-13T06:05:26Z</dcterms:created>
  <dcterms:modified xsi:type="dcterms:W3CDTF">2014-10-20T21:19:56Z</dcterms:modified>
</cp:coreProperties>
</file>