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89" r:id="rId22"/>
    <p:sldId id="268" r:id="rId23"/>
    <p:sldId id="291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introduced interfaces, we still have a hard reference between all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 smtClean="0"/>
              <a:t>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</a:t>
            </a:r>
            <a:r>
              <a:rPr lang="en-US" sz="2400" dirty="0" smtClean="0"/>
              <a:t>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124744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197093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</a:t>
            </a:r>
            <a:r>
              <a:rPr lang="en-US" dirty="0" smtClean="0"/>
              <a:t>more explicit </a:t>
            </a:r>
            <a:r>
              <a:rPr lang="en-US" dirty="0" smtClean="0"/>
              <a:t>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1233</Words>
  <Application>Microsoft Office PowerPoint</Application>
  <PresentationFormat>On-screen Show (4:3)</PresentationFormat>
  <Paragraphs>399</Paragraphs>
  <Slides>35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53</cp:revision>
  <dcterms:created xsi:type="dcterms:W3CDTF">2014-10-13T06:05:26Z</dcterms:created>
  <dcterms:modified xsi:type="dcterms:W3CDTF">2014-10-20T20:04:09Z</dcterms:modified>
</cp:coreProperties>
</file>